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3"/>
  </p:notesMasterIdLst>
  <p:handoutMasterIdLst>
    <p:handoutMasterId r:id="rId24"/>
  </p:handoutMasterIdLst>
  <p:sldIdLst>
    <p:sldId id="740" r:id="rId2"/>
    <p:sldId id="743" r:id="rId3"/>
    <p:sldId id="678" r:id="rId4"/>
    <p:sldId id="717" r:id="rId5"/>
    <p:sldId id="712" r:id="rId6"/>
    <p:sldId id="718" r:id="rId7"/>
    <p:sldId id="744" r:id="rId8"/>
    <p:sldId id="746" r:id="rId9"/>
    <p:sldId id="730" r:id="rId10"/>
    <p:sldId id="731" r:id="rId11"/>
    <p:sldId id="732" r:id="rId12"/>
    <p:sldId id="748" r:id="rId13"/>
    <p:sldId id="747" r:id="rId14"/>
    <p:sldId id="724" r:id="rId15"/>
    <p:sldId id="726" r:id="rId16"/>
    <p:sldId id="735" r:id="rId17"/>
    <p:sldId id="737" r:id="rId18"/>
    <p:sldId id="745" r:id="rId19"/>
    <p:sldId id="741" r:id="rId20"/>
    <p:sldId id="739" r:id="rId21"/>
    <p:sldId id="713" r:id="rId22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44"/>
    <a:srgbClr val="0354B5"/>
    <a:srgbClr val="0069B8"/>
    <a:srgbClr val="005EA4"/>
    <a:srgbClr val="0033CC"/>
    <a:srgbClr val="FFFFFF"/>
    <a:srgbClr val="FFFF00"/>
    <a:srgbClr val="000000"/>
    <a:srgbClr val="008000"/>
    <a:srgbClr val="A0BC3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5" autoAdjust="0"/>
    <p:restoredTop sz="93333" autoAdjust="0"/>
  </p:normalViewPr>
  <p:slideViewPr>
    <p:cSldViewPr snapToGrid="0">
      <p:cViewPr>
        <p:scale>
          <a:sx n="60" d="100"/>
          <a:sy n="60" d="100"/>
        </p:scale>
        <p:origin x="-1800" y="-8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32"/>
    </p:cViewPr>
  </p:sorterViewPr>
  <p:notesViewPr>
    <p:cSldViewPr snapToGrid="0">
      <p:cViewPr varScale="1">
        <p:scale>
          <a:sx n="81" d="100"/>
          <a:sy n="81" d="100"/>
        </p:scale>
        <p:origin x="-4008" y="-90"/>
      </p:cViewPr>
      <p:guideLst>
        <p:guide orient="horz" pos="3131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zaronina\Desktop\Most%20Active%20USers%20UDP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zaronina\AppData\Local\Microsoft\Windows\Temporary%20Internet%20Files\Content.IE5\IZ7M6GLD\Number%20Of%20EPD%20-%20Global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zaronina\AppData\Local\Microsoft\Windows\Temporary%20Internet%20Files\Content.IE5\IZ7M6GLD\Number%20Of%20EPD%20-%20Global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zaronina\Desktop\Ukraine\Book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CH"/>
  <c:chart>
    <c:plotArea>
      <c:layout/>
      <c:barChart>
        <c:barDir val="col"/>
        <c:grouping val="stacked"/>
        <c:ser>
          <c:idx val="0"/>
          <c:order val="0"/>
          <c:tx>
            <c:strRef>
              <c:f>Sheet1!$E$2</c:f>
              <c:strCache>
                <c:ptCount val="1"/>
                <c:pt idx="0">
                  <c:v>4v pp</c:v>
                </c:pt>
              </c:strCache>
            </c:strRef>
          </c:tx>
          <c:spPr>
            <a:solidFill>
              <a:srgbClr val="FFFF00"/>
            </a:solidFill>
          </c:spPr>
          <c:cat>
            <c:numRef>
              <c:f>Sheet1!$F$1:$I$1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Sheet1!$F$2:$I$2</c:f>
              <c:numCache>
                <c:formatCode>General</c:formatCode>
                <c:ptCount val="4"/>
                <c:pt idx="0">
                  <c:v>9</c:v>
                </c:pt>
                <c:pt idx="1">
                  <c:v>18.7</c:v>
                </c:pt>
                <c:pt idx="2">
                  <c:v>30.4</c:v>
                </c:pt>
                <c:pt idx="3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Sheet1!$E$3</c:f>
              <c:strCache>
                <c:ptCount val="1"/>
                <c:pt idx="0">
                  <c:v>4v</c:v>
                </c:pt>
              </c:strCache>
            </c:strRef>
          </c:tx>
          <c:spPr>
            <a:solidFill>
              <a:srgbClr val="FF0000"/>
            </a:solidFill>
          </c:spPr>
          <c:cat>
            <c:numRef>
              <c:f>Sheet1!$F$1:$I$1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Sheet1!$F$3:$I$3</c:f>
              <c:numCache>
                <c:formatCode>General</c:formatCode>
                <c:ptCount val="4"/>
                <c:pt idx="0">
                  <c:v>31.5</c:v>
                </c:pt>
                <c:pt idx="1">
                  <c:v>21.9</c:v>
                </c:pt>
                <c:pt idx="2">
                  <c:v>22</c:v>
                </c:pt>
                <c:pt idx="3">
                  <c:v>19</c:v>
                </c:pt>
              </c:numCache>
            </c:numRef>
          </c:val>
        </c:ser>
        <c:ser>
          <c:idx val="2"/>
          <c:order val="2"/>
          <c:tx>
            <c:strRef>
              <c:f>Sheet1!$E$4</c:f>
              <c:strCache>
                <c:ptCount val="1"/>
                <c:pt idx="0">
                  <c:v>6v</c:v>
                </c:pt>
              </c:strCache>
            </c:strRef>
          </c:tx>
          <c:cat>
            <c:numRef>
              <c:f>Sheet1!$F$1:$I$1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Sheet1!$F$4:$I$4</c:f>
              <c:numCache>
                <c:formatCode>General</c:formatCode>
                <c:ptCount val="4"/>
                <c:pt idx="0">
                  <c:v>4.5</c:v>
                </c:pt>
                <c:pt idx="1">
                  <c:v>4.4000000000000004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Sheet1!$E$5</c:f>
              <c:strCache>
                <c:ptCount val="1"/>
                <c:pt idx="0">
                  <c:v>14v</c:v>
                </c:pt>
              </c:strCache>
            </c:strRef>
          </c:tx>
          <c:spPr>
            <a:solidFill>
              <a:srgbClr val="00B0F0"/>
            </a:solidFill>
          </c:spPr>
          <c:cat>
            <c:numRef>
              <c:f>Sheet1!$F$1:$I$1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Sheet1!$F$5:$I$5</c:f>
              <c:numCache>
                <c:formatCode>General</c:formatCode>
                <c:ptCount val="4"/>
                <c:pt idx="0">
                  <c:v>52.9</c:v>
                </c:pt>
                <c:pt idx="1">
                  <c:v>53</c:v>
                </c:pt>
                <c:pt idx="2">
                  <c:v>42</c:v>
                </c:pt>
                <c:pt idx="3">
                  <c:v>32</c:v>
                </c:pt>
              </c:numCache>
            </c:numRef>
          </c:val>
        </c:ser>
        <c:ser>
          <c:idx val="4"/>
          <c:order val="4"/>
          <c:tx>
            <c:strRef>
              <c:f>Sheet1!$E$6</c:f>
              <c:strCache>
                <c:ptCount val="1"/>
                <c:pt idx="0">
                  <c:v>20v</c:v>
                </c:pt>
              </c:strCache>
            </c:strRef>
          </c:tx>
          <c:spPr>
            <a:solidFill>
              <a:schemeClr val="tx1"/>
            </a:solidFill>
          </c:spPr>
          <c:cat>
            <c:numRef>
              <c:f>Sheet1!$F$1:$I$1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Sheet1!$F$6:$I$6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1.9</c:v>
                </c:pt>
                <c:pt idx="2">
                  <c:v>1.7000000000000002</c:v>
                </c:pt>
                <c:pt idx="3">
                  <c:v>1</c:v>
                </c:pt>
              </c:numCache>
            </c:numRef>
          </c:val>
        </c:ser>
        <c:overlap val="100"/>
        <c:axId val="64416384"/>
        <c:axId val="64733568"/>
      </c:barChart>
      <c:catAx>
        <c:axId val="644163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fr-FR"/>
          </a:p>
        </c:txPr>
        <c:crossAx val="64733568"/>
        <c:crosses val="autoZero"/>
        <c:auto val="1"/>
        <c:lblAlgn val="ctr"/>
        <c:lblOffset val="100"/>
      </c:catAx>
      <c:valAx>
        <c:axId val="64733568"/>
        <c:scaling>
          <c:orientation val="minMax"/>
          <c:max val="1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fr-FR"/>
          </a:p>
        </c:txPr>
        <c:crossAx val="64416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14245624048741"/>
          <c:y val="0"/>
          <c:w val="0.10951436453576845"/>
          <c:h val="0.74368619193466057"/>
        </c:manualLayout>
      </c:layout>
      <c:spPr>
        <a:solidFill>
          <a:srgbClr val="0078D2"/>
        </a:solidFill>
      </c:spPr>
      <c:txPr>
        <a:bodyPr/>
        <a:lstStyle/>
        <a:p>
          <a:pPr>
            <a:defRPr sz="1500" baseline="0"/>
          </a:pPr>
          <a:endParaRPr lang="fr-FR"/>
        </a:p>
      </c:txPr>
    </c:legend>
    <c:plotVisOnly val="1"/>
    <c:dispBlanksAs val="gap"/>
  </c:chart>
  <c:spPr>
    <a:solidFill>
      <a:srgbClr val="0078D2"/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CH"/>
  <c:chart>
    <c:plotArea>
      <c:layout>
        <c:manualLayout>
          <c:layoutTarget val="inner"/>
          <c:xMode val="edge"/>
          <c:yMode val="edge"/>
          <c:x val="1.1836507540589316E-2"/>
          <c:y val="2.9100529100529089E-2"/>
          <c:w val="0.96744960426338766"/>
          <c:h val="0.89802024746906672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FF00"/>
            </a:solidFill>
          </c:spPr>
          <c:dPt>
            <c:idx val="4"/>
            <c:spPr>
              <a:solidFill>
                <a:schemeClr val="accent2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-9.9549244250037245E-4"/>
                  <c:y val="-4.391855650196314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dirty="0" smtClean="0"/>
                      <a:t>6 844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3.7441352698418888E-3"/>
                  <c:y val="-2.090368812890215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lang="en-US" dirty="0" smtClean="0"/>
                      <a:t>2 242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8177343837095826E-4"/>
                  <c:y val="7.010234074964082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</a:t>
                    </a:r>
                    <a:r>
                      <a:rPr lang="en-US" dirty="0" smtClean="0"/>
                      <a:t>4 010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5.0114715084529334E-3"/>
                  <c:y val="3.623978201634901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en-US" dirty="0" smtClean="0"/>
                      <a:t>54 181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5.7908031716032253E-3"/>
                  <c:y val="-7.860069943573178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&gt;500 000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Val val="1"/>
          </c:dLbls>
          <c:cat>
            <c:numRef>
              <c:f>Sheet1!$A$1:$E$1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Sheet1!$A$2:$E$2</c:f>
              <c:numCache>
                <c:formatCode>General</c:formatCode>
                <c:ptCount val="5"/>
                <c:pt idx="0">
                  <c:v>16844</c:v>
                </c:pt>
                <c:pt idx="1">
                  <c:v>52242</c:v>
                </c:pt>
                <c:pt idx="2">
                  <c:v>74010</c:v>
                </c:pt>
                <c:pt idx="3">
                  <c:v>254181</c:v>
                </c:pt>
                <c:pt idx="4">
                  <c:v>461554</c:v>
                </c:pt>
              </c:numCache>
            </c:numRef>
          </c:val>
        </c:ser>
        <c:axId val="64830848"/>
        <c:axId val="64750720"/>
      </c:barChart>
      <c:catAx>
        <c:axId val="648308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fr-FR"/>
          </a:p>
        </c:txPr>
        <c:crossAx val="64750720"/>
        <c:crosses val="autoZero"/>
        <c:auto val="1"/>
        <c:lblAlgn val="ctr"/>
        <c:lblOffset val="100"/>
      </c:catAx>
      <c:valAx>
        <c:axId val="64750720"/>
        <c:scaling>
          <c:orientation val="minMax"/>
        </c:scaling>
        <c:delete val="1"/>
        <c:axPos val="l"/>
        <c:numFmt formatCode="General" sourceLinked="1"/>
        <c:tickLblPos val="none"/>
        <c:crossAx val="64830848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noFill/>
    <a:ln>
      <a:noFill/>
    </a:ln>
  </c:sp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CH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Основные Пользователи</a:t>
            </a:r>
            <a:r>
              <a:rPr lang="ru-RU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CH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TIR-EPD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fr-CH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2013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г.</a:t>
            </a:r>
            <a:endParaRPr lang="fr-CH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9.0451034046276163E-2"/>
          <c:y val="0.14886481151708941"/>
          <c:w val="0.88827237020904259"/>
          <c:h val="0.80753845823767945"/>
        </c:manualLayout>
      </c:layout>
      <c:barChart>
        <c:barDir val="bar"/>
        <c:grouping val="clustered"/>
        <c:ser>
          <c:idx val="0"/>
          <c:order val="0"/>
          <c:spPr>
            <a:solidFill>
              <a:srgbClr val="FFFF00"/>
            </a:solidFill>
          </c:spPr>
          <c:dPt>
            <c:idx val="9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fr-FR"/>
              </a:p>
            </c:txPr>
            <c:showVal val="1"/>
          </c:dLbls>
          <c:cat>
            <c:strRef>
              <c:f>senders1!$O$6:$O$19</c:f>
              <c:strCache>
                <c:ptCount val="14"/>
                <c:pt idx="0">
                  <c:v>HUN</c:v>
                </c:pt>
                <c:pt idx="1">
                  <c:v>EST</c:v>
                </c:pt>
                <c:pt idx="2">
                  <c:v>BGR</c:v>
                </c:pt>
                <c:pt idx="3">
                  <c:v>SVK</c:v>
                </c:pt>
                <c:pt idx="4">
                  <c:v>CZE</c:v>
                </c:pt>
                <c:pt idx="5">
                  <c:v>MDA</c:v>
                </c:pt>
                <c:pt idx="6">
                  <c:v>SRB</c:v>
                </c:pt>
                <c:pt idx="7">
                  <c:v>LVA</c:v>
                </c:pt>
                <c:pt idx="8">
                  <c:v>LTU</c:v>
                </c:pt>
                <c:pt idx="9">
                  <c:v>UKR</c:v>
                </c:pt>
                <c:pt idx="10">
                  <c:v>TUR</c:v>
                </c:pt>
                <c:pt idx="11">
                  <c:v>BLR</c:v>
                </c:pt>
                <c:pt idx="12">
                  <c:v>POL</c:v>
                </c:pt>
                <c:pt idx="13">
                  <c:v>RUS</c:v>
                </c:pt>
              </c:strCache>
            </c:strRef>
          </c:cat>
          <c:val>
            <c:numRef>
              <c:f>senders1!$P$6:$P$19</c:f>
              <c:numCache>
                <c:formatCode>0.0%</c:formatCode>
                <c:ptCount val="14"/>
                <c:pt idx="0">
                  <c:v>4.921246535523594E-3</c:v>
                </c:pt>
                <c:pt idx="1">
                  <c:v>5.0429257081051884E-3</c:v>
                </c:pt>
                <c:pt idx="2">
                  <c:v>5.320083823430001E-3</c:v>
                </c:pt>
                <c:pt idx="3">
                  <c:v>8.7879402420063708E-3</c:v>
                </c:pt>
                <c:pt idx="4" formatCode="0%">
                  <c:v>9.9168525654025567E-3</c:v>
                </c:pt>
                <c:pt idx="5" formatCode="0%">
                  <c:v>2.178057189211114E-2</c:v>
                </c:pt>
                <c:pt idx="6" formatCode="0%">
                  <c:v>3.6895829108362081E-2</c:v>
                </c:pt>
                <c:pt idx="7" formatCode="0%">
                  <c:v>3.6909349016426882E-2</c:v>
                </c:pt>
                <c:pt idx="8" formatCode="0%">
                  <c:v>6.4760359629554523E-2</c:v>
                </c:pt>
                <c:pt idx="9" formatCode="0%">
                  <c:v>0.10970053403636856</c:v>
                </c:pt>
                <c:pt idx="10" formatCode="0%">
                  <c:v>0.11491921854931385</c:v>
                </c:pt>
                <c:pt idx="11" formatCode="0%">
                  <c:v>0.13091326978976597</c:v>
                </c:pt>
                <c:pt idx="12" formatCode="0%">
                  <c:v>0.15199080646251661</c:v>
                </c:pt>
                <c:pt idx="13" formatCode="0%">
                  <c:v>0.27938214020144825</c:v>
                </c:pt>
              </c:numCache>
            </c:numRef>
          </c:val>
        </c:ser>
        <c:axId val="64806272"/>
        <c:axId val="62596224"/>
      </c:barChart>
      <c:catAx>
        <c:axId val="64806272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62596224"/>
        <c:crosses val="autoZero"/>
        <c:auto val="1"/>
        <c:lblAlgn val="ctr"/>
        <c:lblOffset val="100"/>
      </c:catAx>
      <c:valAx>
        <c:axId val="62596224"/>
        <c:scaling>
          <c:orientation val="minMax"/>
        </c:scaling>
        <c:delete val="1"/>
        <c:axPos val="b"/>
        <c:numFmt formatCode="0.0%" sourceLinked="1"/>
        <c:majorTickMark val="none"/>
        <c:tickLblPos val="none"/>
        <c:crossAx val="64806272"/>
        <c:crosses val="autoZero"/>
        <c:crossBetween val="between"/>
      </c:valAx>
    </c:plotArea>
    <c:plotVisOnly val="1"/>
  </c:chart>
  <c:spPr>
    <a:noFill/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CH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Основные направления </a:t>
            </a:r>
            <a:r>
              <a:rPr lang="fr-CH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CH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TIR-EPD </a:t>
            </a:r>
            <a:r>
              <a:rPr lang="ru-RU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fr-CH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2013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г.</a:t>
            </a:r>
            <a:endParaRPr lang="fr-CH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7379853293516691E-2"/>
          <c:y val="0.26114325883375061"/>
          <c:w val="0.82938694243079869"/>
          <c:h val="0.691132458003478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7.8274984857662124E-3"/>
                  <c:y val="-0.13063116106088918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-2.8553200080759294E-3"/>
                  <c:y val="-0.11884794811720265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1.3770967090652141E-2"/>
                  <c:y val="-3.2589619751828211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1.4381425398748324E-2"/>
                  <c:y val="-2.3368937115999976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-1.7585873183065804E-2"/>
                  <c:y val="-4.1357827283259305E-2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3.413663502370775E-2"/>
                  <c:y val="-4.2355848136705905E-2"/>
                </c:manualLayout>
              </c:layout>
              <c:showCatName val="1"/>
              <c:showPercent val="1"/>
            </c:dLbl>
            <c:dLbl>
              <c:idx val="7"/>
              <c:layout>
                <c:manualLayout>
                  <c:x val="7.4304522067682482E-2"/>
                  <c:y val="-3.3421328924502801E-2"/>
                </c:manualLayout>
              </c:layout>
              <c:showCatName val="1"/>
              <c:showPercent val="1"/>
            </c:dLbl>
            <c:dLbl>
              <c:idx val="8"/>
              <c:layout>
                <c:manualLayout>
                  <c:x val="0.10642097172638436"/>
                  <c:y val="-1.2077922861556298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fr-FR"/>
              </a:p>
            </c:txPr>
            <c:showCatName val="1"/>
            <c:showPercent val="1"/>
          </c:dLbls>
          <c:cat>
            <c:strRef>
              <c:f>destinations!$C$4:$K$4</c:f>
              <c:strCache>
                <c:ptCount val="9"/>
                <c:pt idx="0">
                  <c:v>BLR</c:v>
                </c:pt>
                <c:pt idx="1">
                  <c:v>RUS</c:v>
                </c:pt>
                <c:pt idx="2">
                  <c:v>BGR</c:v>
                </c:pt>
                <c:pt idx="3">
                  <c:v>POL</c:v>
                </c:pt>
                <c:pt idx="4">
                  <c:v>SVN</c:v>
                </c:pt>
                <c:pt idx="5">
                  <c:v>ROU</c:v>
                </c:pt>
                <c:pt idx="6">
                  <c:v>LTU</c:v>
                </c:pt>
                <c:pt idx="7">
                  <c:v>UKR</c:v>
                </c:pt>
                <c:pt idx="8">
                  <c:v>Other</c:v>
                </c:pt>
              </c:strCache>
            </c:strRef>
          </c:cat>
          <c:val>
            <c:numRef>
              <c:f>destinations!$C$5:$K$5</c:f>
              <c:numCache>
                <c:formatCode>General</c:formatCode>
                <c:ptCount val="9"/>
                <c:pt idx="0">
                  <c:v>94215</c:v>
                </c:pt>
                <c:pt idx="1">
                  <c:v>17982</c:v>
                </c:pt>
                <c:pt idx="2">
                  <c:v>13054</c:v>
                </c:pt>
                <c:pt idx="3">
                  <c:v>6868</c:v>
                </c:pt>
                <c:pt idx="4">
                  <c:v>4580</c:v>
                </c:pt>
                <c:pt idx="5">
                  <c:v>2987</c:v>
                </c:pt>
                <c:pt idx="6">
                  <c:v>1652</c:v>
                </c:pt>
                <c:pt idx="7">
                  <c:v>1376</c:v>
                </c:pt>
                <c:pt idx="8">
                  <c:v>5216</c:v>
                </c:pt>
              </c:numCache>
            </c:numRef>
          </c:val>
        </c:ser>
        <c:dLbls>
          <c:showPercent val="1"/>
        </c:dLbls>
      </c:pie3DChart>
    </c:plotArea>
    <c:plotVisOnly val="1"/>
  </c:chart>
  <c:spPr>
    <a:noFill/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CH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1.3316070983162925E-2"/>
                  <c:y val="-3.1746031746031744E-2"/>
                </c:manualLayout>
              </c:layout>
              <c:showVal val="1"/>
            </c:dLbl>
            <c:dLbl>
              <c:idx val="1"/>
              <c:layout>
                <c:manualLayout>
                  <c:x val="1.775476131088384E-2"/>
                  <c:y val="-3.7037037037037167E-2"/>
                </c:manualLayout>
              </c:layout>
              <c:showVal val="1"/>
            </c:dLbl>
            <c:dLbl>
              <c:idx val="2"/>
              <c:layout>
                <c:manualLayout>
                  <c:x val="1.6275197868310241E-2"/>
                  <c:y val="-4.4973544973544971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Янв</c:v>
                </c:pt>
                <c:pt idx="1">
                  <c:v>Март</c:v>
                </c:pt>
                <c:pt idx="2">
                  <c:v>Июль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361</c:v>
                </c:pt>
                <c:pt idx="1">
                  <c:v>586</c:v>
                </c:pt>
                <c:pt idx="2">
                  <c:v>3140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2.0713888196031188E-2"/>
                  <c:y val="-3.7037037037037118E-2"/>
                </c:manualLayout>
              </c:layout>
              <c:showVal val="1"/>
            </c:dLbl>
            <c:dLbl>
              <c:idx val="1"/>
              <c:layout>
                <c:manualLayout>
                  <c:x val="2.2193451638604863E-2"/>
                  <c:y val="-3.1746031746031744E-2"/>
                </c:manualLayout>
              </c:layout>
              <c:showVal val="1"/>
            </c:dLbl>
            <c:dLbl>
              <c:idx val="2"/>
              <c:layout>
                <c:manualLayout>
                  <c:x val="1.9234324753457675E-2"/>
                  <c:y val="-3.7037037037037056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Янв</c:v>
                </c:pt>
                <c:pt idx="1">
                  <c:v>Март</c:v>
                </c:pt>
                <c:pt idx="2">
                  <c:v>Июль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3221</c:v>
                </c:pt>
                <c:pt idx="1">
                  <c:v>4326</c:v>
                </c:pt>
                <c:pt idx="2">
                  <c:v>5371</c:v>
                </c:pt>
              </c:numCache>
            </c:numRef>
          </c:val>
        </c:ser>
        <c:gapWidth val="75"/>
        <c:shape val="cylinder"/>
        <c:axId val="38515072"/>
        <c:axId val="38516608"/>
        <c:axId val="0"/>
      </c:bar3DChart>
      <c:catAx>
        <c:axId val="385150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fr-FR"/>
          </a:p>
        </c:txPr>
        <c:crossAx val="38516608"/>
        <c:crosses val="autoZero"/>
        <c:auto val="1"/>
        <c:lblAlgn val="ctr"/>
        <c:lblOffset val="100"/>
      </c:catAx>
      <c:valAx>
        <c:axId val="3851660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fr-FR"/>
          </a:p>
        </c:txPr>
        <c:crossAx val="38515072"/>
        <c:crosses val="autoZero"/>
        <c:crossBetween val="between"/>
      </c:valAx>
    </c:plotArea>
    <c:legend>
      <c:legendPos val="b"/>
      <c:txPr>
        <a:bodyPr/>
        <a:lstStyle/>
        <a:p>
          <a:pPr>
            <a:defRPr sz="1200" b="1">
              <a:solidFill>
                <a:schemeClr val="bg1"/>
              </a:solidFill>
            </a:defRPr>
          </a:pPr>
          <a:endParaRPr lang="fr-FR"/>
        </a:p>
      </c:txPr>
    </c:legend>
    <c:plotVisOnly val="1"/>
  </c:chart>
  <c:spPr>
    <a:noFill/>
    <a:ln>
      <a:noFill/>
    </a:ln>
  </c:sp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0.84256</cdr:x>
      <cdr:y>0.27059</cdr:y>
    </cdr:from>
    <cdr:to>
      <cdr:x>0.9224</cdr:x>
      <cdr:y>0.92593</cdr:y>
    </cdr:to>
    <cdr:sp macro="" textlink="">
      <cdr:nvSpPr>
        <cdr:cNvPr id="3" name="Rectangle 2"/>
        <cdr:cNvSpPr/>
      </cdr:nvSpPr>
      <cdr:spPr bwMode="auto">
        <a:xfrm xmlns:a="http://schemas.openxmlformats.org/drawingml/2006/main">
          <a:off x="7308449" y="1261208"/>
          <a:ext cx="692540" cy="3054459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0000" tIns="46800" rIns="90000" bIns="4680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0.83426</cdr:x>
      <cdr:y>0.80381</cdr:y>
    </cdr:from>
    <cdr:to>
      <cdr:x>0.93967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36420" y="467952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fr-CH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dirty="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dirty="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dirty="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D8B2B02-23B7-4767-9391-C662B9A807F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dirty="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dirty="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0463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dirty="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FB16BAE-71C2-432B-A7BD-17412B5223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2A12D3-32F3-406E-990C-2212A2FB1C03}" type="slidenum">
              <a:rPr lang="en-GB">
                <a:cs typeface="Arial" charset="0"/>
              </a:rPr>
              <a:pPr/>
              <a:t>1</a:t>
            </a:fld>
            <a:endParaRPr lang="en-GB" dirty="0">
              <a:cs typeface="Arial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16E94-C481-441A-9528-7EBB00838F53}" type="slidenum">
              <a:rPr lang="fr-CH" smtClean="0"/>
              <a:pPr/>
              <a:t>5</a:t>
            </a:fld>
            <a:endParaRPr lang="fr-C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16BAE-71C2-432B-A7BD-17412B522370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AB961A-9295-45FB-A4D7-850BCEDA9B4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2425" lvl="0"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49521-0685-0949-B0D0-592FE71CF40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5A46EF-7E70-4C4B-9CF2-64F77ADF10F1}" type="slidenum">
              <a:rPr lang="en-GB">
                <a:cs typeface="Arial" charset="0"/>
              </a:rPr>
              <a:pPr/>
              <a:t>21</a:t>
            </a:fld>
            <a:endParaRPr lang="en-GB">
              <a:cs typeface="Arial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416" y="4723449"/>
            <a:ext cx="4990783" cy="447484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DEF5297C-F48C-469C-B364-F8584153E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D8DCF423-1C37-428E-A7B3-57CD2029C5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7850" y="228600"/>
            <a:ext cx="2216150" cy="6172200"/>
          </a:xfrm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9400" y="228600"/>
            <a:ext cx="6496050" cy="6172200"/>
          </a:xfrm>
          <a:effectLst/>
        </p:spPr>
        <p:txBody>
          <a:bodyPr vert="eaVert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D79092A5-8DA8-4F01-B65A-F2841CDC06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79400" y="1600200"/>
            <a:ext cx="4214813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216400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79400" y="4076700"/>
            <a:ext cx="4214813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613" y="4076700"/>
            <a:ext cx="4216400" cy="23241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4CA71D93-291B-49F1-B2A7-FEC843D001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endParaRPr lang="en-GB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A9D3B9D5-CF67-4B9A-B277-95FAD8EAC5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endParaRPr lang="en-GB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6D15E613-3B0D-48A6-A778-9B2F989FF4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DD194A63-2A52-4AB4-B419-C061B00AAD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effectLst/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effectLst/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21DD2494-4ECA-4940-ABC9-8CCC8A516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600200"/>
            <a:ext cx="4214813" cy="4800600"/>
          </a:xfrm>
          <a:effectLst/>
        </p:spPr>
        <p:txBody>
          <a:bodyPr/>
          <a:lstStyle>
            <a:lvl1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216400" cy="4800600"/>
          </a:xfrm>
          <a:effectLst/>
        </p:spPr>
        <p:txBody>
          <a:bodyPr/>
          <a:lstStyle>
            <a:lvl1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47934032-CB48-4A4A-A735-06DDEB60DB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effectLst/>
        </p:spPr>
        <p:txBody>
          <a:bodyPr/>
          <a:lstStyle>
            <a:lvl1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effectLst/>
        </p:spPr>
        <p:txBody>
          <a:bodyPr/>
          <a:lstStyle>
            <a:lvl1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C94D74DE-DE9A-4129-8F09-597FC899CC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9FC28C3-F844-4210-9CBC-E900EAF00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0600BB32-EF8B-4B1B-9254-817E6DA472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effectLst/>
        </p:spPr>
        <p:txBody>
          <a:bodyPr anchor="b"/>
          <a:lstStyle>
            <a:lvl1pPr algn="l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effectLst/>
        </p:spPr>
        <p:txBody>
          <a:bodyPr/>
          <a:lstStyle>
            <a:lvl1pPr>
              <a:defRPr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effectLst/>
        </p:spPr>
        <p:txBody>
          <a:bodyPr/>
          <a:lstStyle>
            <a:lvl1pPr marL="0" indent="0">
              <a:buNone/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FCBA341-D5CF-427D-8A47-B73A522A8C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effectLst/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effectLst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effectLst/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0941C530-B70D-4AAC-A1D4-8E0E8463B1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4CA7"/>
            </a:gs>
            <a:gs pos="50000">
              <a:srgbClr val="0059C2"/>
            </a:gs>
            <a:gs pos="100000">
              <a:srgbClr val="004CA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ru_ne_ppt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84150" y="260350"/>
            <a:ext cx="1862138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141288" y="1371600"/>
            <a:ext cx="8861425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9400" y="1600200"/>
            <a:ext cx="85836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56100" y="6629400"/>
            <a:ext cx="930275" cy="457200"/>
          </a:xfrm>
          <a:prstGeom prst="rect">
            <a:avLst/>
          </a:prstGeom>
          <a:effectLst/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CDA83F4E-D13C-4B2B-9D51-0C6DEF52F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285750" y="6629400"/>
            <a:ext cx="3074988" cy="457200"/>
          </a:xfrm>
          <a:prstGeom prst="rect">
            <a:avLst/>
          </a:prstGeom>
          <a:effectLst/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Footer Placeholder 12"/>
          <p:cNvSpPr>
            <a:spLocks noGrp="1"/>
          </p:cNvSpPr>
          <p:nvPr>
            <p:ph type="ftr" sz="quarter" idx="3"/>
          </p:nvPr>
        </p:nvSpPr>
        <p:spPr>
          <a:xfrm>
            <a:off x="6000750" y="6629400"/>
            <a:ext cx="3000375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Wingdings" pitchFamily="2" charset="2"/>
        <a:buChar char="§"/>
        <a:defRPr sz="28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63575" indent="-185738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rgbClr val="FFFF00"/>
        </a:buClr>
        <a:buChar char="•"/>
        <a:defRPr sz="2400"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cs typeface="+mn-cs"/>
        </a:defRPr>
      </a:lvl2pPr>
      <a:lvl3pPr marL="1050925" indent="-196850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Times New Roman" pitchFamily="18" charset="0"/>
        <a:buChar char="-"/>
        <a:defRPr sz="2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cs typeface="+mn-cs"/>
        </a:defRPr>
      </a:lvl3pPr>
      <a:lvl4pPr marL="2197100" indent="-342900" algn="l" rtl="0" eaLnBrk="0" fontAlgn="base" hangingPunct="0">
        <a:spcBef>
          <a:spcPct val="25000"/>
        </a:spcBef>
        <a:spcAft>
          <a:spcPct val="25000"/>
        </a:spcAft>
        <a:buClr>
          <a:srgbClr val="FF0000"/>
        </a:buClr>
        <a:buSzPct val="135000"/>
        <a:buChar char="–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730500" indent="-342900" algn="l" rtl="0" eaLnBrk="0" fontAlgn="base" hangingPunct="0">
        <a:spcBef>
          <a:spcPct val="25000"/>
        </a:spcBef>
        <a:spcAft>
          <a:spcPct val="25000"/>
        </a:spcAft>
        <a:buClr>
          <a:srgbClr val="FF0000"/>
        </a:buClr>
        <a:buSzPct val="135000"/>
        <a:buChar char="»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3187700" indent="-342900" algn="l" rtl="0" fontAlgn="base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644900" indent="-342900" algn="l" rtl="0" fontAlgn="base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4102100" indent="-342900" algn="l" rtl="0" fontAlgn="base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559300" indent="-342900" algn="l" rtl="0" fontAlgn="base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9983" y="178859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ru-RU" sz="3200" dirty="0" smtClean="0"/>
              <a:t>Развитие событий в системе МДП</a:t>
            </a:r>
            <a:endParaRPr lang="en-GB" sz="3200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GB" sz="3200" dirty="0" smtClean="0"/>
          </a:p>
          <a:p>
            <a:pPr eaLnBrk="1" hangingPunct="1">
              <a:defRPr/>
            </a:pPr>
            <a:r>
              <a:rPr lang="ru-RU" sz="3200" dirty="0" smtClean="0"/>
              <a:t>Ялта</a:t>
            </a:r>
            <a:r>
              <a:rPr lang="en-GB" sz="3200" dirty="0" smtClean="0"/>
              <a:t> </a:t>
            </a:r>
            <a:r>
              <a:rPr lang="en-GB" sz="3200" dirty="0" smtClean="0">
                <a:solidFill>
                  <a:srgbClr val="FFFF00"/>
                </a:solidFill>
              </a:rPr>
              <a:t>, </a:t>
            </a:r>
            <a:r>
              <a:rPr lang="en-GB" sz="3200" dirty="0" smtClean="0"/>
              <a:t>5</a:t>
            </a:r>
            <a:r>
              <a:rPr lang="en-GB" sz="3200" dirty="0" smtClean="0">
                <a:solidFill>
                  <a:srgbClr val="FFFF00"/>
                </a:solidFill>
              </a:rPr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сентября </a:t>
            </a:r>
            <a:r>
              <a:rPr lang="en-GB" sz="3200" dirty="0" smtClean="0">
                <a:solidFill>
                  <a:srgbClr val="FFFF00"/>
                </a:solidFill>
              </a:rPr>
              <a:t>2013</a:t>
            </a:r>
            <a:r>
              <a:rPr lang="ru-RU" sz="3200" dirty="0" smtClean="0">
                <a:solidFill>
                  <a:srgbClr val="FFFF00"/>
                </a:solidFill>
              </a:rPr>
              <a:t> г.</a:t>
            </a:r>
            <a:endParaRPr lang="en-GB" sz="3200" dirty="0" smtClean="0">
              <a:solidFill>
                <a:srgbClr val="FFFF00"/>
              </a:solidFill>
            </a:endParaRPr>
          </a:p>
        </p:txBody>
      </p:sp>
      <p:pic>
        <p:nvPicPr>
          <p:cNvPr id="3078" name="Picture 4" descr="iru_na3_e_ne_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5650" y="5876925"/>
            <a:ext cx="330835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5265314"/>
            <a:ext cx="651351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2225" indent="-22225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600" i="1" dirty="0" smtClean="0">
                <a:solidFill>
                  <a:schemeClr val="bg1"/>
                </a:solidFill>
                <a:cs typeface="+mn-cs"/>
              </a:rPr>
              <a:t>Марек </a:t>
            </a:r>
            <a:r>
              <a:rPr lang="ru-RU" sz="2600" i="1" dirty="0" err="1" smtClean="0">
                <a:solidFill>
                  <a:schemeClr val="bg1"/>
                </a:solidFill>
                <a:cs typeface="+mn-cs"/>
              </a:rPr>
              <a:t>Ретельски</a:t>
            </a:r>
            <a:r>
              <a:rPr lang="en-GB" sz="2600" i="1" dirty="0" smtClean="0">
                <a:solidFill>
                  <a:srgbClr val="FFFF00"/>
                </a:solidFill>
                <a:cs typeface="+mn-cs"/>
              </a:rPr>
              <a:t/>
            </a:r>
            <a:br>
              <a:rPr lang="en-GB" sz="2600" i="1" dirty="0" smtClean="0">
                <a:solidFill>
                  <a:srgbClr val="FFFF00"/>
                </a:solidFill>
                <a:cs typeface="+mn-cs"/>
              </a:rPr>
            </a:br>
            <a:r>
              <a:rPr lang="ru-RU" i="1" dirty="0" smtClean="0">
                <a:solidFill>
                  <a:srgbClr val="FFFF00"/>
                </a:solidFill>
                <a:cs typeface="+mn-cs"/>
              </a:rPr>
              <a:t>Руководитель департамента МДП</a:t>
            </a:r>
            <a:endParaRPr lang="en-GB" i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International Road Transport Union (IRU) 2011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TIR-EPD </a:t>
            </a:r>
            <a:r>
              <a:rPr lang="ru-RU" dirty="0" smtClean="0"/>
              <a:t>в</a:t>
            </a:r>
            <a:r>
              <a:rPr lang="en-US" dirty="0" smtClean="0"/>
              <a:t> 2013</a:t>
            </a:r>
            <a:r>
              <a:rPr lang="ru-RU" dirty="0" smtClean="0"/>
              <a:t> г.</a:t>
            </a:r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DD194A63-2A52-4AB4-B419-C061B00AADB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79400" y="1600199"/>
          <a:ext cx="6462594" cy="4145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2854799" y="3359197"/>
          <a:ext cx="6125428" cy="331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Новый интерфейс </a:t>
            </a:r>
            <a:r>
              <a:rPr lang="fr-CH" dirty="0" smtClean="0"/>
              <a:t>TIR-EPD</a:t>
            </a:r>
            <a:endParaRPr lang="fr-CH" dirty="0"/>
          </a:p>
        </p:txBody>
      </p:sp>
      <p:sp>
        <p:nvSpPr>
          <p:cNvPr id="6" name="TextBox 1"/>
          <p:cNvSpPr txBox="1">
            <a:spLocks noGrp="1"/>
          </p:cNvSpPr>
          <p:nvPr>
            <p:ph idx="1"/>
          </p:nvPr>
        </p:nvSpPr>
        <p:spPr>
          <a:xfrm>
            <a:off x="179512" y="1767911"/>
            <a:ext cx="8964488" cy="48006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endParaRPr lang="en-GB" sz="2400" dirty="0" smtClean="0">
              <a:solidFill>
                <a:schemeClr val="bg1"/>
              </a:solidFill>
            </a:endParaRPr>
          </a:p>
          <a:p>
            <a:pPr marL="283464" indent="-283464">
              <a:spcBef>
                <a:spcPts val="432"/>
              </a:spcBef>
              <a:spcAft>
                <a:spcPts val="432"/>
              </a:spcAft>
              <a:buSzPts val="2400"/>
              <a:buFont typeface="Wingdings"/>
              <a:buChar char="§"/>
            </a:pPr>
            <a:endParaRPr lang="ru-RU" sz="2800" dirty="0" smtClean="0"/>
          </a:p>
          <a:p>
            <a:pPr marL="283464" indent="-283464" defTabSz="612000">
              <a:lnSpc>
                <a:spcPct val="100000"/>
              </a:lnSpc>
              <a:spcBef>
                <a:spcPts val="432"/>
              </a:spcBef>
              <a:spcAft>
                <a:spcPts val="432"/>
              </a:spcAft>
              <a:buSzPts val="2400"/>
              <a:buFont typeface="Arial" pitchFamily="34" charset="0"/>
              <a:buChar char="•"/>
            </a:pPr>
            <a:r>
              <a:rPr lang="ru-RU" sz="2400" dirty="0" smtClean="0"/>
              <a:t> 	Новый, легкий в использовании интерфейс, 	действующий с </a:t>
            </a:r>
            <a:r>
              <a:rPr lang="en-GB" sz="2400" dirty="0" smtClean="0">
                <a:solidFill>
                  <a:srgbClr val="FFFF00"/>
                </a:solidFill>
              </a:rPr>
              <a:t>15 </a:t>
            </a:r>
            <a:r>
              <a:rPr lang="ru-RU" sz="2400" dirty="0" smtClean="0">
                <a:solidFill>
                  <a:srgbClr val="FFFF00"/>
                </a:solidFill>
              </a:rPr>
              <a:t>апреля</a:t>
            </a:r>
            <a:r>
              <a:rPr lang="en-GB" sz="2400" dirty="0" smtClean="0">
                <a:solidFill>
                  <a:srgbClr val="FFFF00"/>
                </a:solidFill>
              </a:rPr>
              <a:t> 2013</a:t>
            </a:r>
            <a:r>
              <a:rPr lang="ru-RU" sz="2400" dirty="0" smtClean="0">
                <a:solidFill>
                  <a:srgbClr val="FFFF00"/>
                </a:solidFill>
              </a:rPr>
              <a:t> г.</a:t>
            </a:r>
            <a:endParaRPr lang="en-GB" sz="2400" dirty="0" smtClean="0">
              <a:solidFill>
                <a:srgbClr val="FFFF00"/>
              </a:solidFill>
            </a:endParaRPr>
          </a:p>
          <a:p>
            <a:pPr defTabSz="612000">
              <a:lnSpc>
                <a:spcPct val="100000"/>
              </a:lnSpc>
              <a:buFont typeface="Arial" pitchFamily="34" charset="0"/>
              <a:buChar char="•"/>
            </a:pPr>
            <a:r>
              <a:rPr lang="en-GB" sz="2400" dirty="0" smtClean="0"/>
              <a:t> </a:t>
            </a:r>
            <a:r>
              <a:rPr lang="ru-RU" sz="2400" dirty="0" smtClean="0"/>
              <a:t> 	</a:t>
            </a:r>
            <a:r>
              <a:rPr lang="ru-RU" sz="2400" dirty="0" smtClean="0">
                <a:solidFill>
                  <a:srgbClr val="FFFF00"/>
                </a:solidFill>
              </a:rPr>
              <a:t>Постоянно совершенствуется </a:t>
            </a:r>
            <a:r>
              <a:rPr lang="ru-RU" sz="2400" dirty="0" smtClean="0"/>
              <a:t>в соответствии с 	нуждами пользователей</a:t>
            </a:r>
            <a:endParaRPr lang="en-GB" sz="2400" dirty="0" smtClean="0"/>
          </a:p>
          <a:p>
            <a:pPr defTabSz="6120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FF00"/>
                </a:solidFill>
              </a:rPr>
              <a:t> 	</a:t>
            </a:r>
            <a:r>
              <a:rPr lang="en-GB" sz="2400" dirty="0" smtClean="0">
                <a:solidFill>
                  <a:srgbClr val="FFFF00"/>
                </a:solidFill>
              </a:rPr>
              <a:t>70% </a:t>
            </a:r>
            <a:r>
              <a:rPr lang="ru-RU" sz="2400" dirty="0" smtClean="0">
                <a:solidFill>
                  <a:srgbClr val="FFFF00"/>
                </a:solidFill>
              </a:rPr>
              <a:t>пользователей</a:t>
            </a:r>
            <a:r>
              <a:rPr lang="en-GB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TIR-EPD </a:t>
            </a:r>
            <a:r>
              <a:rPr lang="ru-RU" sz="2400" dirty="0" smtClean="0"/>
              <a:t>перешли на новую 	версию</a:t>
            </a:r>
            <a:endParaRPr lang="en-GB" sz="2400" dirty="0" smtClean="0"/>
          </a:p>
          <a:p>
            <a:pPr defTabSz="6120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FF00"/>
                </a:solidFill>
              </a:rPr>
              <a:t> 	Цель</a:t>
            </a:r>
            <a:r>
              <a:rPr lang="en-GB" sz="2400" dirty="0" smtClean="0">
                <a:solidFill>
                  <a:srgbClr val="FFFF00"/>
                </a:solidFill>
              </a:rPr>
              <a:t>: </a:t>
            </a:r>
            <a:r>
              <a:rPr lang="ru-RU" sz="2400" dirty="0" smtClean="0"/>
              <a:t>полный переход на новую версию до конца </a:t>
            </a:r>
            <a:r>
              <a:rPr lang="en-GB" sz="2400" dirty="0" smtClean="0"/>
              <a:t>2013</a:t>
            </a:r>
            <a:r>
              <a:rPr lang="ru-RU" sz="2400" dirty="0" smtClean="0"/>
              <a:t> г.</a:t>
            </a:r>
            <a:endParaRPr lang="en-GB" sz="2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GB" sz="24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GB" sz="2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GB" sz="2400" b="1" dirty="0" smtClean="0">
              <a:solidFill>
                <a:schemeClr val="bg1"/>
              </a:solidFill>
            </a:endParaRPr>
          </a:p>
          <a:p>
            <a:endParaRPr lang="fr-CH" sz="2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05935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C46F9714-5927-419E-8CD8-BCCD30E0A883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(c) International Road Transport Union (IRU) 2013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Использование </a:t>
            </a:r>
            <a:r>
              <a:rPr lang="en-US" sz="3200" dirty="0" smtClean="0"/>
              <a:t>TIR-EPD </a:t>
            </a:r>
            <a:r>
              <a:rPr lang="ru-RU" sz="3200" dirty="0" smtClean="0"/>
              <a:t> украинскими Держателями Книжек МДП</a:t>
            </a:r>
            <a:endParaRPr lang="fr-CH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DD194A63-2A52-4AB4-B419-C061B00AADB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2010</a:t>
            </a:r>
            <a:endParaRPr lang="en-US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79400" y="1600200"/>
          <a:ext cx="8583613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TIR-EPD </a:t>
            </a:r>
            <a:r>
              <a:rPr lang="ru-RU" dirty="0" smtClean="0"/>
              <a:t>в Украине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/>
              <a:t>Украина- </a:t>
            </a:r>
            <a:r>
              <a:rPr lang="en-GB" sz="2400" b="1" dirty="0" smtClean="0">
                <a:solidFill>
                  <a:srgbClr val="FFFF00"/>
                </a:solidFill>
              </a:rPr>
              <a:t>5</a:t>
            </a:r>
            <a:r>
              <a:rPr lang="ru-RU" sz="2400" b="1" baseline="30000" dirty="0" err="1" smtClean="0">
                <a:solidFill>
                  <a:srgbClr val="FFFF00"/>
                </a:solidFill>
              </a:rPr>
              <a:t>ый</a:t>
            </a:r>
            <a:r>
              <a:rPr lang="ru-RU" sz="2400" b="1" baseline="30000" dirty="0" smtClean="0"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 по активности </a:t>
            </a:r>
            <a:r>
              <a:rPr lang="ru-RU" sz="2400" dirty="0" smtClean="0"/>
              <a:t>пользователь </a:t>
            </a:r>
            <a:r>
              <a:rPr lang="en-GB" sz="2400" dirty="0" smtClean="0"/>
              <a:t>TIR-EPD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FFFF00"/>
                </a:solidFill>
              </a:rPr>
              <a:t>Более</a:t>
            </a:r>
            <a:r>
              <a:rPr lang="en-GB" sz="2400" b="1" dirty="0" smtClean="0">
                <a:solidFill>
                  <a:srgbClr val="FFFF00"/>
                </a:solidFill>
              </a:rPr>
              <a:t> 35 000 </a:t>
            </a:r>
            <a:r>
              <a:rPr lang="en-GB" sz="2400" dirty="0" smtClean="0"/>
              <a:t>TIR-EPD</a:t>
            </a:r>
            <a:r>
              <a:rPr lang="ru-RU" sz="2400" dirty="0" smtClean="0"/>
              <a:t> были отправлены украинскими держателями книжек МДП в </a:t>
            </a:r>
            <a:r>
              <a:rPr lang="en-GB" sz="2400" dirty="0" smtClean="0"/>
              <a:t>2013</a:t>
            </a:r>
            <a:r>
              <a:rPr lang="ru-RU" sz="2400" dirty="0" smtClean="0"/>
              <a:t> г.</a:t>
            </a:r>
            <a:endParaRPr lang="en-US" sz="24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TIR-EPD</a:t>
            </a:r>
            <a:r>
              <a:rPr lang="ru-RU" sz="2400" dirty="0" smtClean="0"/>
              <a:t> работает на территории Украины с </a:t>
            </a:r>
            <a:r>
              <a:rPr lang="ru-RU" sz="2400" b="1" dirty="0" smtClean="0">
                <a:solidFill>
                  <a:srgbClr val="FFFF00"/>
                </a:solidFill>
              </a:rPr>
              <a:t>апреля</a:t>
            </a:r>
            <a:r>
              <a:rPr lang="en-US" sz="2400" b="1" dirty="0" smtClean="0">
                <a:solidFill>
                  <a:srgbClr val="FFFF00"/>
                </a:solidFill>
              </a:rPr>
              <a:t> 2012</a:t>
            </a:r>
            <a:r>
              <a:rPr lang="ru-RU" sz="2400" b="1" dirty="0" smtClean="0">
                <a:solidFill>
                  <a:srgbClr val="FFFF00"/>
                </a:solidFill>
              </a:rPr>
              <a:t> г.</a:t>
            </a:r>
            <a:endParaRPr lang="en-US" sz="24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CH" sz="2400" b="1" dirty="0" smtClean="0">
                <a:solidFill>
                  <a:srgbClr val="FFFF00"/>
                </a:solidFill>
              </a:rPr>
              <a:t>2158</a:t>
            </a:r>
            <a:r>
              <a:rPr lang="en-US" sz="2400" b="1" dirty="0" smtClean="0"/>
              <a:t> </a:t>
            </a:r>
            <a:r>
              <a:rPr lang="en-US" sz="2400" dirty="0" smtClean="0"/>
              <a:t>TIR-EPD</a:t>
            </a:r>
            <a:r>
              <a:rPr lang="ru-RU" sz="2400" dirty="0" smtClean="0"/>
              <a:t> были отправлены в Украину в 2012 г.</a:t>
            </a:r>
            <a:r>
              <a:rPr lang="en-US" sz="2400" dirty="0" smtClean="0"/>
              <a:t> 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fr-CH" sz="2400" b="1" dirty="0" smtClean="0">
                <a:solidFill>
                  <a:srgbClr val="FFFF00"/>
                </a:solidFill>
              </a:rPr>
              <a:t>5310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dirty="0" smtClean="0"/>
              <a:t>TIR-EPD</a:t>
            </a:r>
            <a:r>
              <a:rPr lang="ru-RU" sz="2400" dirty="0" smtClean="0"/>
              <a:t> были отправлены в Украину в 2013 г.</a:t>
            </a:r>
            <a:r>
              <a:rPr lang="en-US" sz="2400" dirty="0" smtClean="0"/>
              <a:t> </a:t>
            </a:r>
          </a:p>
          <a:p>
            <a:endParaRPr lang="en-US" sz="2400" dirty="0" smtClean="0"/>
          </a:p>
          <a:p>
            <a:pPr>
              <a:buNone/>
            </a:pPr>
            <a:endParaRPr lang="fr-CH" dirty="0">
              <a:solidFill>
                <a:srgbClr val="FFFF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13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9637" y="0"/>
            <a:ext cx="7204363" cy="1497020"/>
          </a:xfrm>
        </p:spPr>
        <p:txBody>
          <a:bodyPr anchor="t">
            <a:normAutofit fontScale="9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CH" dirty="0" smtClean="0"/>
              <a:t/>
            </a:r>
            <a:br>
              <a:rPr lang="fr-CH" dirty="0" smtClean="0"/>
            </a:br>
            <a:r>
              <a:rPr lang="ru-RU" dirty="0" smtClean="0"/>
              <a:t>Внедрение Зеленых Полос </a:t>
            </a:r>
            <a:r>
              <a:rPr lang="fr-CH" sz="3100" dirty="0" smtClean="0"/>
              <a:t>TIR-EPD</a:t>
            </a:r>
            <a:endParaRPr lang="en-US" sz="31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655" y="1732547"/>
            <a:ext cx="8483969" cy="483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Serbest Form"/>
          <p:cNvSpPr/>
          <p:nvPr/>
        </p:nvSpPr>
        <p:spPr>
          <a:xfrm>
            <a:off x="2775712" y="2403856"/>
            <a:ext cx="5502656" cy="3814064"/>
          </a:xfrm>
          <a:custGeom>
            <a:avLst/>
            <a:gdLst>
              <a:gd name="connsiteX0" fmla="*/ 5502656 w 5502656"/>
              <a:gd name="connsiteY0" fmla="*/ 3814064 h 3814064"/>
              <a:gd name="connsiteX1" fmla="*/ 3673856 w 5502656"/>
              <a:gd name="connsiteY1" fmla="*/ 2814320 h 3814064"/>
              <a:gd name="connsiteX2" fmla="*/ 1308608 w 5502656"/>
              <a:gd name="connsiteY2" fmla="*/ 2119376 h 3814064"/>
              <a:gd name="connsiteX3" fmla="*/ 40640 w 5502656"/>
              <a:gd name="connsiteY3" fmla="*/ 729488 h 3814064"/>
              <a:gd name="connsiteX4" fmla="*/ 1064768 w 5502656"/>
              <a:gd name="connsiteY4" fmla="*/ 534416 h 3814064"/>
              <a:gd name="connsiteX5" fmla="*/ 991616 w 5502656"/>
              <a:gd name="connsiteY5" fmla="*/ 71120 h 3814064"/>
              <a:gd name="connsiteX6" fmla="*/ 991616 w 5502656"/>
              <a:gd name="connsiteY6" fmla="*/ 107696 h 3814064"/>
              <a:gd name="connsiteX7" fmla="*/ 991616 w 5502656"/>
              <a:gd name="connsiteY7" fmla="*/ 107696 h 381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02656" h="3814064">
                <a:moveTo>
                  <a:pt x="5502656" y="3814064"/>
                </a:moveTo>
                <a:cubicBezTo>
                  <a:pt x="4937760" y="3455416"/>
                  <a:pt x="4372864" y="3096768"/>
                  <a:pt x="3673856" y="2814320"/>
                </a:cubicBezTo>
                <a:cubicBezTo>
                  <a:pt x="2974848" y="2531872"/>
                  <a:pt x="1914144" y="2466848"/>
                  <a:pt x="1308608" y="2119376"/>
                </a:cubicBezTo>
                <a:cubicBezTo>
                  <a:pt x="703072" y="1771904"/>
                  <a:pt x="81280" y="993648"/>
                  <a:pt x="40640" y="729488"/>
                </a:cubicBezTo>
                <a:cubicBezTo>
                  <a:pt x="0" y="465328"/>
                  <a:pt x="906272" y="644144"/>
                  <a:pt x="1064768" y="534416"/>
                </a:cubicBezTo>
                <a:cubicBezTo>
                  <a:pt x="1223264" y="424688"/>
                  <a:pt x="1003808" y="142240"/>
                  <a:pt x="991616" y="71120"/>
                </a:cubicBezTo>
                <a:cubicBezTo>
                  <a:pt x="979424" y="0"/>
                  <a:pt x="991616" y="107696"/>
                  <a:pt x="991616" y="107696"/>
                </a:cubicBezTo>
                <a:lnTo>
                  <a:pt x="991616" y="107696"/>
                </a:lnTo>
              </a:path>
            </a:pathLst>
          </a:custGeom>
          <a:ln w="44450">
            <a:solidFill>
              <a:srgbClr val="0DA64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erbest Form"/>
          <p:cNvSpPr/>
          <p:nvPr/>
        </p:nvSpPr>
        <p:spPr>
          <a:xfrm>
            <a:off x="1690624" y="2499360"/>
            <a:ext cx="6183376" cy="4151376"/>
          </a:xfrm>
          <a:custGeom>
            <a:avLst/>
            <a:gdLst>
              <a:gd name="connsiteX0" fmla="*/ 1771904 w 6183376"/>
              <a:gd name="connsiteY0" fmla="*/ 0 h 4151376"/>
              <a:gd name="connsiteX1" fmla="*/ 2015744 w 6183376"/>
              <a:gd name="connsiteY1" fmla="*/ 256032 h 4151376"/>
              <a:gd name="connsiteX2" fmla="*/ 1771904 w 6183376"/>
              <a:gd name="connsiteY2" fmla="*/ 329184 h 4151376"/>
              <a:gd name="connsiteX3" fmla="*/ 321056 w 6183376"/>
              <a:gd name="connsiteY3" fmla="*/ 621792 h 4151376"/>
              <a:gd name="connsiteX4" fmla="*/ 186944 w 6183376"/>
              <a:gd name="connsiteY4" fmla="*/ 1316736 h 4151376"/>
              <a:gd name="connsiteX5" fmla="*/ 345440 w 6183376"/>
              <a:gd name="connsiteY5" fmla="*/ 1999488 h 4151376"/>
              <a:gd name="connsiteX6" fmla="*/ 2259584 w 6183376"/>
              <a:gd name="connsiteY6" fmla="*/ 2426208 h 4151376"/>
              <a:gd name="connsiteX7" fmla="*/ 4307840 w 6183376"/>
              <a:gd name="connsiteY7" fmla="*/ 2938272 h 4151376"/>
              <a:gd name="connsiteX8" fmla="*/ 5941568 w 6183376"/>
              <a:gd name="connsiteY8" fmla="*/ 3998976 h 4151376"/>
              <a:gd name="connsiteX9" fmla="*/ 5758688 w 6183376"/>
              <a:gd name="connsiteY9" fmla="*/ 3852672 h 4151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83376" h="4151376">
                <a:moveTo>
                  <a:pt x="1771904" y="0"/>
                </a:moveTo>
                <a:cubicBezTo>
                  <a:pt x="1893824" y="100584"/>
                  <a:pt x="2015744" y="201168"/>
                  <a:pt x="2015744" y="256032"/>
                </a:cubicBezTo>
                <a:cubicBezTo>
                  <a:pt x="2015744" y="310896"/>
                  <a:pt x="2054352" y="268224"/>
                  <a:pt x="1771904" y="329184"/>
                </a:cubicBezTo>
                <a:cubicBezTo>
                  <a:pt x="1489456" y="390144"/>
                  <a:pt x="585216" y="457200"/>
                  <a:pt x="321056" y="621792"/>
                </a:cubicBezTo>
                <a:cubicBezTo>
                  <a:pt x="56896" y="786384"/>
                  <a:pt x="182880" y="1087120"/>
                  <a:pt x="186944" y="1316736"/>
                </a:cubicBezTo>
                <a:cubicBezTo>
                  <a:pt x="191008" y="1546352"/>
                  <a:pt x="0" y="1814576"/>
                  <a:pt x="345440" y="1999488"/>
                </a:cubicBezTo>
                <a:cubicBezTo>
                  <a:pt x="690880" y="2184400"/>
                  <a:pt x="1599184" y="2269744"/>
                  <a:pt x="2259584" y="2426208"/>
                </a:cubicBezTo>
                <a:cubicBezTo>
                  <a:pt x="2919984" y="2582672"/>
                  <a:pt x="3694176" y="2676144"/>
                  <a:pt x="4307840" y="2938272"/>
                </a:cubicBezTo>
                <a:cubicBezTo>
                  <a:pt x="4921504" y="3200400"/>
                  <a:pt x="5699760" y="3846576"/>
                  <a:pt x="5941568" y="3998976"/>
                </a:cubicBezTo>
                <a:cubicBezTo>
                  <a:pt x="6183376" y="4151376"/>
                  <a:pt x="5971032" y="4002024"/>
                  <a:pt x="5758688" y="3852672"/>
                </a:cubicBezTo>
              </a:path>
            </a:pathLst>
          </a:custGeom>
          <a:ln w="44450">
            <a:solidFill>
              <a:srgbClr val="0DA643"/>
            </a:solidFill>
          </a:ln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5894" y="5465446"/>
            <a:ext cx="752474" cy="75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6"/>
          <p:cNvSpPr txBox="1">
            <a:spLocks/>
          </p:cNvSpPr>
          <p:nvPr/>
        </p:nvSpPr>
        <p:spPr>
          <a:xfrm>
            <a:off x="0" y="5301440"/>
            <a:ext cx="9143999" cy="1643527"/>
          </a:xfrm>
          <a:prstGeom prst="rect">
            <a:avLst/>
          </a:prstGeom>
          <a:solidFill>
            <a:srgbClr val="0070C0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marL="284163" marR="0" lvl="0" indent="-284163" algn="ctr" defTabSz="914400" rtl="0" eaLnBrk="0" fontAlgn="base" latinLnBrk="0" hangingPunct="0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Цель</a:t>
            </a:r>
            <a:r>
              <a:rPr kumimoji="0" lang="en-GB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: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внедрить отдельные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полосы для </a:t>
            </a:r>
            <a:r>
              <a:rPr lang="ru-RU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транспортных средств с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TIR-EPD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в главных пограничных переходах глобальных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транзитных путей</a:t>
            </a:r>
            <a:r>
              <a:rPr kumimoji="0" lang="en-GB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в </a:t>
            </a:r>
            <a:r>
              <a:rPr kumimoji="0" lang="en-GB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57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странах, практически применяющих МДП</a:t>
            </a:r>
            <a:endParaRPr kumimoji="0" lang="fr-CH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945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8"/>
          <p:cNvGrpSpPr/>
          <p:nvPr/>
        </p:nvGrpSpPr>
        <p:grpSpPr>
          <a:xfrm>
            <a:off x="149468" y="1505405"/>
            <a:ext cx="8870707" cy="4951937"/>
            <a:chOff x="-36512" y="1479027"/>
            <a:chExt cx="8439860" cy="4951937"/>
          </a:xfrm>
        </p:grpSpPr>
        <p:sp>
          <p:nvSpPr>
            <p:cNvPr id="8201" name="Freeform 6"/>
            <p:cNvSpPr>
              <a:spLocks/>
            </p:cNvSpPr>
            <p:nvPr/>
          </p:nvSpPr>
          <p:spPr bwMode="auto">
            <a:xfrm>
              <a:off x="2606676" y="5259388"/>
              <a:ext cx="198438" cy="131763"/>
            </a:xfrm>
            <a:custGeom>
              <a:avLst/>
              <a:gdLst>
                <a:gd name="T0" fmla="*/ 0 w 638"/>
                <a:gd name="T1" fmla="*/ 0 h 548"/>
                <a:gd name="T2" fmla="*/ 0 w 638"/>
                <a:gd name="T3" fmla="*/ 0 h 548"/>
                <a:gd name="T4" fmla="*/ 0 w 638"/>
                <a:gd name="T5" fmla="*/ 0 h 548"/>
                <a:gd name="T6" fmla="*/ 0 w 638"/>
                <a:gd name="T7" fmla="*/ 0 h 548"/>
                <a:gd name="T8" fmla="*/ 0 w 638"/>
                <a:gd name="T9" fmla="*/ 0 h 548"/>
                <a:gd name="T10" fmla="*/ 0 w 638"/>
                <a:gd name="T11" fmla="*/ 0 h 548"/>
                <a:gd name="T12" fmla="*/ 0 w 638"/>
                <a:gd name="T13" fmla="*/ 0 h 548"/>
                <a:gd name="T14" fmla="*/ 0 w 638"/>
                <a:gd name="T15" fmla="*/ 0 h 548"/>
                <a:gd name="T16" fmla="*/ 0 w 638"/>
                <a:gd name="T17" fmla="*/ 0 h 548"/>
                <a:gd name="T18" fmla="*/ 0 w 638"/>
                <a:gd name="T19" fmla="*/ 0 h 548"/>
                <a:gd name="T20" fmla="*/ 0 w 638"/>
                <a:gd name="T21" fmla="*/ 0 h 548"/>
                <a:gd name="T22" fmla="*/ 0 w 638"/>
                <a:gd name="T23" fmla="*/ 0 h 548"/>
                <a:gd name="T24" fmla="*/ 0 w 638"/>
                <a:gd name="T25" fmla="*/ 0 h 548"/>
                <a:gd name="T26" fmla="*/ 0 w 638"/>
                <a:gd name="T27" fmla="*/ 0 h 548"/>
                <a:gd name="T28" fmla="*/ 0 w 638"/>
                <a:gd name="T29" fmla="*/ 0 h 548"/>
                <a:gd name="T30" fmla="*/ 0 w 638"/>
                <a:gd name="T31" fmla="*/ 0 h 548"/>
                <a:gd name="T32" fmla="*/ 0 w 638"/>
                <a:gd name="T33" fmla="*/ 0 h 548"/>
                <a:gd name="T34" fmla="*/ 0 w 638"/>
                <a:gd name="T35" fmla="*/ 0 h 548"/>
                <a:gd name="T36" fmla="*/ 0 w 638"/>
                <a:gd name="T37" fmla="*/ 0 h 548"/>
                <a:gd name="T38" fmla="*/ 0 w 638"/>
                <a:gd name="T39" fmla="*/ 0 h 548"/>
                <a:gd name="T40" fmla="*/ 0 w 638"/>
                <a:gd name="T41" fmla="*/ 0 h 548"/>
                <a:gd name="T42" fmla="*/ 0 w 638"/>
                <a:gd name="T43" fmla="*/ 0 h 548"/>
                <a:gd name="T44" fmla="*/ 0 w 638"/>
                <a:gd name="T45" fmla="*/ 0 h 548"/>
                <a:gd name="T46" fmla="*/ 0 w 638"/>
                <a:gd name="T47" fmla="*/ 0 h 5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8"/>
                <a:gd name="T73" fmla="*/ 0 h 548"/>
                <a:gd name="T74" fmla="*/ 638 w 638"/>
                <a:gd name="T75" fmla="*/ 548 h 5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8" h="548">
                  <a:moveTo>
                    <a:pt x="626" y="386"/>
                  </a:moveTo>
                  <a:lnTo>
                    <a:pt x="551" y="391"/>
                  </a:lnTo>
                  <a:lnTo>
                    <a:pt x="527" y="433"/>
                  </a:lnTo>
                  <a:lnTo>
                    <a:pt x="394" y="430"/>
                  </a:lnTo>
                  <a:lnTo>
                    <a:pt x="290" y="536"/>
                  </a:lnTo>
                  <a:lnTo>
                    <a:pt x="200" y="548"/>
                  </a:lnTo>
                  <a:lnTo>
                    <a:pt x="65" y="529"/>
                  </a:lnTo>
                  <a:lnTo>
                    <a:pt x="3" y="334"/>
                  </a:lnTo>
                  <a:lnTo>
                    <a:pt x="0" y="253"/>
                  </a:lnTo>
                  <a:lnTo>
                    <a:pt x="37" y="229"/>
                  </a:lnTo>
                  <a:lnTo>
                    <a:pt x="46" y="137"/>
                  </a:lnTo>
                  <a:lnTo>
                    <a:pt x="72" y="99"/>
                  </a:lnTo>
                  <a:lnTo>
                    <a:pt x="163" y="53"/>
                  </a:lnTo>
                  <a:lnTo>
                    <a:pt x="180" y="96"/>
                  </a:lnTo>
                  <a:lnTo>
                    <a:pt x="220" y="85"/>
                  </a:lnTo>
                  <a:lnTo>
                    <a:pt x="239" y="39"/>
                  </a:lnTo>
                  <a:lnTo>
                    <a:pt x="397" y="22"/>
                  </a:lnTo>
                  <a:lnTo>
                    <a:pt x="433" y="0"/>
                  </a:lnTo>
                  <a:lnTo>
                    <a:pt x="433" y="39"/>
                  </a:lnTo>
                  <a:lnTo>
                    <a:pt x="473" y="78"/>
                  </a:lnTo>
                  <a:lnTo>
                    <a:pt x="551" y="118"/>
                  </a:lnTo>
                  <a:lnTo>
                    <a:pt x="585" y="138"/>
                  </a:lnTo>
                  <a:lnTo>
                    <a:pt x="638" y="232"/>
                  </a:lnTo>
                  <a:lnTo>
                    <a:pt x="626" y="38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2" name="Rectangle 7"/>
            <p:cNvSpPr>
              <a:spLocks noChangeArrowheads="1"/>
            </p:cNvSpPr>
            <p:nvPr/>
          </p:nvSpPr>
          <p:spPr bwMode="auto">
            <a:xfrm>
              <a:off x="-36512" y="1484313"/>
              <a:ext cx="7791450" cy="4884738"/>
            </a:xfrm>
            <a:prstGeom prst="rect">
              <a:avLst/>
            </a:prstGeom>
            <a:solidFill>
              <a:srgbClr val="8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3" name="Freeform 8"/>
            <p:cNvSpPr>
              <a:spLocks/>
            </p:cNvSpPr>
            <p:nvPr/>
          </p:nvSpPr>
          <p:spPr bwMode="auto">
            <a:xfrm>
              <a:off x="4637088" y="4849813"/>
              <a:ext cx="658813" cy="882650"/>
            </a:xfrm>
            <a:custGeom>
              <a:avLst/>
              <a:gdLst>
                <a:gd name="T0" fmla="*/ 0 w 2120"/>
                <a:gd name="T1" fmla="*/ 0 h 3626"/>
                <a:gd name="T2" fmla="*/ 0 w 2120"/>
                <a:gd name="T3" fmla="*/ 0 h 3626"/>
                <a:gd name="T4" fmla="*/ 0 w 2120"/>
                <a:gd name="T5" fmla="*/ 0 h 3626"/>
                <a:gd name="T6" fmla="*/ 0 w 2120"/>
                <a:gd name="T7" fmla="*/ 0 h 3626"/>
                <a:gd name="T8" fmla="*/ 0 w 2120"/>
                <a:gd name="T9" fmla="*/ 0 h 3626"/>
                <a:gd name="T10" fmla="*/ 0 w 2120"/>
                <a:gd name="T11" fmla="*/ 0 h 3626"/>
                <a:gd name="T12" fmla="*/ 0 w 2120"/>
                <a:gd name="T13" fmla="*/ 0 h 3626"/>
                <a:gd name="T14" fmla="*/ 0 w 2120"/>
                <a:gd name="T15" fmla="*/ 0 h 3626"/>
                <a:gd name="T16" fmla="*/ 0 w 2120"/>
                <a:gd name="T17" fmla="*/ 0 h 3626"/>
                <a:gd name="T18" fmla="*/ 0 w 2120"/>
                <a:gd name="T19" fmla="*/ 0 h 3626"/>
                <a:gd name="T20" fmla="*/ 0 w 2120"/>
                <a:gd name="T21" fmla="*/ 0 h 3626"/>
                <a:gd name="T22" fmla="*/ 0 w 2120"/>
                <a:gd name="T23" fmla="*/ 0 h 3626"/>
                <a:gd name="T24" fmla="*/ 0 w 2120"/>
                <a:gd name="T25" fmla="*/ 0 h 3626"/>
                <a:gd name="T26" fmla="*/ 0 w 2120"/>
                <a:gd name="T27" fmla="*/ 0 h 3626"/>
                <a:gd name="T28" fmla="*/ 0 w 2120"/>
                <a:gd name="T29" fmla="*/ 0 h 3626"/>
                <a:gd name="T30" fmla="*/ 0 w 2120"/>
                <a:gd name="T31" fmla="*/ 0 h 3626"/>
                <a:gd name="T32" fmla="*/ 0 w 2120"/>
                <a:gd name="T33" fmla="*/ 0 h 3626"/>
                <a:gd name="T34" fmla="*/ 0 w 2120"/>
                <a:gd name="T35" fmla="*/ 0 h 3626"/>
                <a:gd name="T36" fmla="*/ 0 w 2120"/>
                <a:gd name="T37" fmla="*/ 0 h 3626"/>
                <a:gd name="T38" fmla="*/ 0 w 2120"/>
                <a:gd name="T39" fmla="*/ 0 h 3626"/>
                <a:gd name="T40" fmla="*/ 0 w 2120"/>
                <a:gd name="T41" fmla="*/ 0 h 3626"/>
                <a:gd name="T42" fmla="*/ 0 w 2120"/>
                <a:gd name="T43" fmla="*/ 0 h 3626"/>
                <a:gd name="T44" fmla="*/ 0 w 2120"/>
                <a:gd name="T45" fmla="*/ 0 h 3626"/>
                <a:gd name="T46" fmla="*/ 0 w 2120"/>
                <a:gd name="T47" fmla="*/ 0 h 3626"/>
                <a:gd name="T48" fmla="*/ 0 w 2120"/>
                <a:gd name="T49" fmla="*/ 0 h 3626"/>
                <a:gd name="T50" fmla="*/ 0 w 2120"/>
                <a:gd name="T51" fmla="*/ 0 h 3626"/>
                <a:gd name="T52" fmla="*/ 0 w 2120"/>
                <a:gd name="T53" fmla="*/ 0 h 3626"/>
                <a:gd name="T54" fmla="*/ 0 w 2120"/>
                <a:gd name="T55" fmla="*/ 0 h 3626"/>
                <a:gd name="T56" fmla="*/ 0 w 2120"/>
                <a:gd name="T57" fmla="*/ 0 h 3626"/>
                <a:gd name="T58" fmla="*/ 0 w 2120"/>
                <a:gd name="T59" fmla="*/ 0 h 3626"/>
                <a:gd name="T60" fmla="*/ 0 w 2120"/>
                <a:gd name="T61" fmla="*/ 0 h 3626"/>
                <a:gd name="T62" fmla="*/ 0 w 2120"/>
                <a:gd name="T63" fmla="*/ 0 h 3626"/>
                <a:gd name="T64" fmla="*/ 0 w 2120"/>
                <a:gd name="T65" fmla="*/ 0 h 3626"/>
                <a:gd name="T66" fmla="*/ 0 w 2120"/>
                <a:gd name="T67" fmla="*/ 0 h 3626"/>
                <a:gd name="T68" fmla="*/ 0 w 2120"/>
                <a:gd name="T69" fmla="*/ 0 h 3626"/>
                <a:gd name="T70" fmla="*/ 0 w 2120"/>
                <a:gd name="T71" fmla="*/ 0 h 3626"/>
                <a:gd name="T72" fmla="*/ 0 w 2120"/>
                <a:gd name="T73" fmla="*/ 0 h 3626"/>
                <a:gd name="T74" fmla="*/ 0 w 2120"/>
                <a:gd name="T75" fmla="*/ 0 h 3626"/>
                <a:gd name="T76" fmla="*/ 0 w 2120"/>
                <a:gd name="T77" fmla="*/ 0 h 3626"/>
                <a:gd name="T78" fmla="*/ 0 w 2120"/>
                <a:gd name="T79" fmla="*/ 0 h 3626"/>
                <a:gd name="T80" fmla="*/ 0 w 2120"/>
                <a:gd name="T81" fmla="*/ 0 h 3626"/>
                <a:gd name="T82" fmla="*/ 0 w 2120"/>
                <a:gd name="T83" fmla="*/ 0 h 3626"/>
                <a:gd name="T84" fmla="*/ 0 w 2120"/>
                <a:gd name="T85" fmla="*/ 0 h 3626"/>
                <a:gd name="T86" fmla="*/ 0 w 2120"/>
                <a:gd name="T87" fmla="*/ 0 h 3626"/>
                <a:gd name="T88" fmla="*/ 0 w 2120"/>
                <a:gd name="T89" fmla="*/ 0 h 3626"/>
                <a:gd name="T90" fmla="*/ 0 w 2120"/>
                <a:gd name="T91" fmla="*/ 0 h 3626"/>
                <a:gd name="T92" fmla="*/ 0 w 2120"/>
                <a:gd name="T93" fmla="*/ 0 h 3626"/>
                <a:gd name="T94" fmla="*/ 0 w 2120"/>
                <a:gd name="T95" fmla="*/ 0 h 362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120"/>
                <a:gd name="T145" fmla="*/ 0 h 3626"/>
                <a:gd name="T146" fmla="*/ 2120 w 2120"/>
                <a:gd name="T147" fmla="*/ 3626 h 362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120" h="3626">
                  <a:moveTo>
                    <a:pt x="511" y="1875"/>
                  </a:moveTo>
                  <a:lnTo>
                    <a:pt x="441" y="1831"/>
                  </a:lnTo>
                  <a:lnTo>
                    <a:pt x="445" y="1764"/>
                  </a:lnTo>
                  <a:lnTo>
                    <a:pt x="358" y="1678"/>
                  </a:lnTo>
                  <a:lnTo>
                    <a:pt x="328" y="1602"/>
                  </a:lnTo>
                  <a:lnTo>
                    <a:pt x="281" y="1570"/>
                  </a:lnTo>
                  <a:lnTo>
                    <a:pt x="264" y="1501"/>
                  </a:lnTo>
                  <a:lnTo>
                    <a:pt x="208" y="1469"/>
                  </a:lnTo>
                  <a:lnTo>
                    <a:pt x="203" y="1375"/>
                  </a:lnTo>
                  <a:lnTo>
                    <a:pt x="228" y="1309"/>
                  </a:lnTo>
                  <a:lnTo>
                    <a:pt x="203" y="1309"/>
                  </a:lnTo>
                  <a:lnTo>
                    <a:pt x="203" y="1217"/>
                  </a:lnTo>
                  <a:lnTo>
                    <a:pt x="228" y="1089"/>
                  </a:lnTo>
                  <a:lnTo>
                    <a:pt x="212" y="1084"/>
                  </a:lnTo>
                  <a:lnTo>
                    <a:pt x="180" y="1117"/>
                  </a:lnTo>
                  <a:lnTo>
                    <a:pt x="100" y="1045"/>
                  </a:lnTo>
                  <a:lnTo>
                    <a:pt x="64" y="1037"/>
                  </a:lnTo>
                  <a:lnTo>
                    <a:pt x="52" y="995"/>
                  </a:lnTo>
                  <a:lnTo>
                    <a:pt x="3" y="965"/>
                  </a:lnTo>
                  <a:lnTo>
                    <a:pt x="0" y="922"/>
                  </a:lnTo>
                  <a:lnTo>
                    <a:pt x="50" y="864"/>
                  </a:lnTo>
                  <a:lnTo>
                    <a:pt x="61" y="880"/>
                  </a:lnTo>
                  <a:lnTo>
                    <a:pt x="97" y="883"/>
                  </a:lnTo>
                  <a:lnTo>
                    <a:pt x="106" y="861"/>
                  </a:lnTo>
                  <a:lnTo>
                    <a:pt x="161" y="766"/>
                  </a:lnTo>
                  <a:lnTo>
                    <a:pt x="208" y="555"/>
                  </a:lnTo>
                  <a:lnTo>
                    <a:pt x="228" y="569"/>
                  </a:lnTo>
                  <a:lnTo>
                    <a:pt x="230" y="520"/>
                  </a:lnTo>
                  <a:lnTo>
                    <a:pt x="264" y="550"/>
                  </a:lnTo>
                  <a:lnTo>
                    <a:pt x="317" y="509"/>
                  </a:lnTo>
                  <a:lnTo>
                    <a:pt x="392" y="506"/>
                  </a:lnTo>
                  <a:lnTo>
                    <a:pt x="478" y="425"/>
                  </a:lnTo>
                  <a:lnTo>
                    <a:pt x="511" y="461"/>
                  </a:lnTo>
                  <a:lnTo>
                    <a:pt x="517" y="389"/>
                  </a:lnTo>
                  <a:lnTo>
                    <a:pt x="592" y="392"/>
                  </a:lnTo>
                  <a:lnTo>
                    <a:pt x="637" y="308"/>
                  </a:lnTo>
                  <a:lnTo>
                    <a:pt x="670" y="273"/>
                  </a:lnTo>
                  <a:lnTo>
                    <a:pt x="975" y="0"/>
                  </a:lnTo>
                  <a:lnTo>
                    <a:pt x="1678" y="12"/>
                  </a:lnTo>
                  <a:lnTo>
                    <a:pt x="1681" y="772"/>
                  </a:lnTo>
                  <a:lnTo>
                    <a:pt x="1127" y="1074"/>
                  </a:lnTo>
                  <a:lnTo>
                    <a:pt x="1859" y="1767"/>
                  </a:lnTo>
                  <a:lnTo>
                    <a:pt x="2120" y="2162"/>
                  </a:lnTo>
                  <a:lnTo>
                    <a:pt x="1915" y="3061"/>
                  </a:lnTo>
                  <a:lnTo>
                    <a:pt x="1898" y="3626"/>
                  </a:lnTo>
                  <a:lnTo>
                    <a:pt x="471" y="3621"/>
                  </a:lnTo>
                  <a:lnTo>
                    <a:pt x="482" y="2405"/>
                  </a:lnTo>
                  <a:lnTo>
                    <a:pt x="511" y="1875"/>
                  </a:lnTo>
                  <a:close/>
                </a:path>
              </a:pathLst>
            </a:custGeom>
            <a:solidFill>
              <a:srgbClr val="80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4" name="Freeform 9"/>
            <p:cNvSpPr>
              <a:spLocks/>
            </p:cNvSpPr>
            <p:nvPr/>
          </p:nvSpPr>
          <p:spPr bwMode="auto">
            <a:xfrm>
              <a:off x="3147135" y="1479027"/>
              <a:ext cx="5256213" cy="3870325"/>
            </a:xfrm>
            <a:custGeom>
              <a:avLst/>
              <a:gdLst>
                <a:gd name="T0" fmla="*/ 0 w 16901"/>
                <a:gd name="T1" fmla="*/ 0 h 15880"/>
                <a:gd name="T2" fmla="*/ 0 w 16901"/>
                <a:gd name="T3" fmla="*/ 0 h 15880"/>
                <a:gd name="T4" fmla="*/ 0 w 16901"/>
                <a:gd name="T5" fmla="*/ 0 h 15880"/>
                <a:gd name="T6" fmla="*/ 0 w 16901"/>
                <a:gd name="T7" fmla="*/ 0 h 15880"/>
                <a:gd name="T8" fmla="*/ 0 w 16901"/>
                <a:gd name="T9" fmla="*/ 0 h 15880"/>
                <a:gd name="T10" fmla="*/ 0 w 16901"/>
                <a:gd name="T11" fmla="*/ 0 h 15880"/>
                <a:gd name="T12" fmla="*/ 0 w 16901"/>
                <a:gd name="T13" fmla="*/ 0 h 15880"/>
                <a:gd name="T14" fmla="*/ 0 w 16901"/>
                <a:gd name="T15" fmla="*/ 0 h 15880"/>
                <a:gd name="T16" fmla="*/ 0 w 16901"/>
                <a:gd name="T17" fmla="*/ 0 h 15880"/>
                <a:gd name="T18" fmla="*/ 0 w 16901"/>
                <a:gd name="T19" fmla="*/ 0 h 15880"/>
                <a:gd name="T20" fmla="*/ 0 w 16901"/>
                <a:gd name="T21" fmla="*/ 0 h 15880"/>
                <a:gd name="T22" fmla="*/ 0 w 16901"/>
                <a:gd name="T23" fmla="*/ 0 h 15880"/>
                <a:gd name="T24" fmla="*/ 0 w 16901"/>
                <a:gd name="T25" fmla="*/ 0 h 15880"/>
                <a:gd name="T26" fmla="*/ 0 w 16901"/>
                <a:gd name="T27" fmla="*/ 0 h 15880"/>
                <a:gd name="T28" fmla="*/ 0 w 16901"/>
                <a:gd name="T29" fmla="*/ 0 h 15880"/>
                <a:gd name="T30" fmla="*/ 0 w 16901"/>
                <a:gd name="T31" fmla="*/ 0 h 15880"/>
                <a:gd name="T32" fmla="*/ 0 w 16901"/>
                <a:gd name="T33" fmla="*/ 0 h 15880"/>
                <a:gd name="T34" fmla="*/ 0 w 16901"/>
                <a:gd name="T35" fmla="*/ 0 h 15880"/>
                <a:gd name="T36" fmla="*/ 0 w 16901"/>
                <a:gd name="T37" fmla="*/ 0 h 15880"/>
                <a:gd name="T38" fmla="*/ 0 w 16901"/>
                <a:gd name="T39" fmla="*/ 0 h 15880"/>
                <a:gd name="T40" fmla="*/ 0 w 16901"/>
                <a:gd name="T41" fmla="*/ 0 h 15880"/>
                <a:gd name="T42" fmla="*/ 0 w 16901"/>
                <a:gd name="T43" fmla="*/ 0 h 15880"/>
                <a:gd name="T44" fmla="*/ 0 w 16901"/>
                <a:gd name="T45" fmla="*/ 0 h 15880"/>
                <a:gd name="T46" fmla="*/ 0 w 16901"/>
                <a:gd name="T47" fmla="*/ 0 h 15880"/>
                <a:gd name="T48" fmla="*/ 0 w 16901"/>
                <a:gd name="T49" fmla="*/ 0 h 15880"/>
                <a:gd name="T50" fmla="*/ 0 w 16901"/>
                <a:gd name="T51" fmla="*/ 0 h 15880"/>
                <a:gd name="T52" fmla="*/ 0 w 16901"/>
                <a:gd name="T53" fmla="*/ 0 h 15880"/>
                <a:gd name="T54" fmla="*/ 0 w 16901"/>
                <a:gd name="T55" fmla="*/ 0 h 15880"/>
                <a:gd name="T56" fmla="*/ 0 w 16901"/>
                <a:gd name="T57" fmla="*/ 0 h 15880"/>
                <a:gd name="T58" fmla="*/ 0 w 16901"/>
                <a:gd name="T59" fmla="*/ 0 h 15880"/>
                <a:gd name="T60" fmla="*/ 0 w 16901"/>
                <a:gd name="T61" fmla="*/ 0 h 15880"/>
                <a:gd name="T62" fmla="*/ 0 w 16901"/>
                <a:gd name="T63" fmla="*/ 0 h 15880"/>
                <a:gd name="T64" fmla="*/ 0 w 16901"/>
                <a:gd name="T65" fmla="*/ 0 h 15880"/>
                <a:gd name="T66" fmla="*/ 0 w 16901"/>
                <a:gd name="T67" fmla="*/ 0 h 15880"/>
                <a:gd name="T68" fmla="*/ 0 w 16901"/>
                <a:gd name="T69" fmla="*/ 0 h 15880"/>
                <a:gd name="T70" fmla="*/ 0 w 16901"/>
                <a:gd name="T71" fmla="*/ 0 h 15880"/>
                <a:gd name="T72" fmla="*/ 0 w 16901"/>
                <a:gd name="T73" fmla="*/ 0 h 15880"/>
                <a:gd name="T74" fmla="*/ 0 w 16901"/>
                <a:gd name="T75" fmla="*/ 0 h 15880"/>
                <a:gd name="T76" fmla="*/ 0 w 16901"/>
                <a:gd name="T77" fmla="*/ 0 h 15880"/>
                <a:gd name="T78" fmla="*/ 0 w 16901"/>
                <a:gd name="T79" fmla="*/ 0 h 15880"/>
                <a:gd name="T80" fmla="*/ 0 w 16901"/>
                <a:gd name="T81" fmla="*/ 0 h 15880"/>
                <a:gd name="T82" fmla="*/ 0 w 16901"/>
                <a:gd name="T83" fmla="*/ 0 h 15880"/>
                <a:gd name="T84" fmla="*/ 0 w 16901"/>
                <a:gd name="T85" fmla="*/ 0 h 15880"/>
                <a:gd name="T86" fmla="*/ 0 w 16901"/>
                <a:gd name="T87" fmla="*/ 0 h 15880"/>
                <a:gd name="T88" fmla="*/ 0 w 16901"/>
                <a:gd name="T89" fmla="*/ 0 h 15880"/>
                <a:gd name="T90" fmla="*/ 0 w 16901"/>
                <a:gd name="T91" fmla="*/ 0 h 15880"/>
                <a:gd name="T92" fmla="*/ 0 w 16901"/>
                <a:gd name="T93" fmla="*/ 0 h 15880"/>
                <a:gd name="T94" fmla="*/ 0 w 16901"/>
                <a:gd name="T95" fmla="*/ 0 h 15880"/>
                <a:gd name="T96" fmla="*/ 0 w 16901"/>
                <a:gd name="T97" fmla="*/ 0 h 15880"/>
                <a:gd name="T98" fmla="*/ 0 w 16901"/>
                <a:gd name="T99" fmla="*/ 0 h 15880"/>
                <a:gd name="T100" fmla="*/ 0 w 16901"/>
                <a:gd name="T101" fmla="*/ 0 h 15880"/>
                <a:gd name="T102" fmla="*/ 0 w 16901"/>
                <a:gd name="T103" fmla="*/ 0 h 15880"/>
                <a:gd name="T104" fmla="*/ 0 w 16901"/>
                <a:gd name="T105" fmla="*/ 0 h 15880"/>
                <a:gd name="T106" fmla="*/ 0 w 16901"/>
                <a:gd name="T107" fmla="*/ 0 h 15880"/>
                <a:gd name="T108" fmla="*/ 0 w 16901"/>
                <a:gd name="T109" fmla="*/ 0 h 15880"/>
                <a:gd name="T110" fmla="*/ 0 w 16901"/>
                <a:gd name="T111" fmla="*/ 0 h 15880"/>
                <a:gd name="T112" fmla="*/ 0 w 16901"/>
                <a:gd name="T113" fmla="*/ 0 h 15880"/>
                <a:gd name="T114" fmla="*/ 0 w 16901"/>
                <a:gd name="T115" fmla="*/ 0 h 15880"/>
                <a:gd name="T116" fmla="*/ 0 w 16901"/>
                <a:gd name="T117" fmla="*/ 0 h 15880"/>
                <a:gd name="T118" fmla="*/ 0 w 16901"/>
                <a:gd name="T119" fmla="*/ 0 h 158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901"/>
                <a:gd name="T181" fmla="*/ 0 h 15880"/>
                <a:gd name="T182" fmla="*/ 16901 w 16901"/>
                <a:gd name="T183" fmla="*/ 15880 h 158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901" h="15880">
                  <a:moveTo>
                    <a:pt x="16901" y="0"/>
                  </a:moveTo>
                  <a:lnTo>
                    <a:pt x="13382" y="0"/>
                  </a:lnTo>
                  <a:lnTo>
                    <a:pt x="13382" y="352"/>
                  </a:lnTo>
                  <a:lnTo>
                    <a:pt x="13421" y="470"/>
                  </a:lnTo>
                  <a:lnTo>
                    <a:pt x="13655" y="625"/>
                  </a:lnTo>
                  <a:lnTo>
                    <a:pt x="13734" y="664"/>
                  </a:lnTo>
                  <a:lnTo>
                    <a:pt x="13773" y="782"/>
                  </a:lnTo>
                  <a:lnTo>
                    <a:pt x="13851" y="899"/>
                  </a:lnTo>
                  <a:lnTo>
                    <a:pt x="13968" y="977"/>
                  </a:lnTo>
                  <a:lnTo>
                    <a:pt x="14046" y="1134"/>
                  </a:lnTo>
                  <a:lnTo>
                    <a:pt x="13968" y="1408"/>
                  </a:lnTo>
                  <a:lnTo>
                    <a:pt x="13929" y="1486"/>
                  </a:lnTo>
                  <a:lnTo>
                    <a:pt x="14046" y="1760"/>
                  </a:lnTo>
                  <a:lnTo>
                    <a:pt x="14046" y="1877"/>
                  </a:lnTo>
                  <a:lnTo>
                    <a:pt x="14085" y="1916"/>
                  </a:lnTo>
                  <a:lnTo>
                    <a:pt x="14085" y="2034"/>
                  </a:lnTo>
                  <a:lnTo>
                    <a:pt x="13929" y="2190"/>
                  </a:lnTo>
                  <a:lnTo>
                    <a:pt x="13929" y="1956"/>
                  </a:lnTo>
                  <a:lnTo>
                    <a:pt x="13851" y="1760"/>
                  </a:lnTo>
                  <a:lnTo>
                    <a:pt x="13812" y="1760"/>
                  </a:lnTo>
                  <a:lnTo>
                    <a:pt x="13773" y="1838"/>
                  </a:lnTo>
                  <a:lnTo>
                    <a:pt x="13694" y="2112"/>
                  </a:lnTo>
                  <a:lnTo>
                    <a:pt x="13655" y="2073"/>
                  </a:lnTo>
                  <a:lnTo>
                    <a:pt x="13694" y="1721"/>
                  </a:lnTo>
                  <a:lnTo>
                    <a:pt x="13694" y="1447"/>
                  </a:lnTo>
                  <a:lnTo>
                    <a:pt x="13890" y="1251"/>
                  </a:lnTo>
                  <a:lnTo>
                    <a:pt x="13851" y="1134"/>
                  </a:lnTo>
                  <a:lnTo>
                    <a:pt x="13773" y="1173"/>
                  </a:lnTo>
                  <a:lnTo>
                    <a:pt x="13577" y="1173"/>
                  </a:lnTo>
                  <a:lnTo>
                    <a:pt x="13499" y="1134"/>
                  </a:lnTo>
                  <a:lnTo>
                    <a:pt x="13382" y="1017"/>
                  </a:lnTo>
                  <a:lnTo>
                    <a:pt x="13224" y="821"/>
                  </a:lnTo>
                  <a:lnTo>
                    <a:pt x="13068" y="705"/>
                  </a:lnTo>
                  <a:lnTo>
                    <a:pt x="12950" y="625"/>
                  </a:lnTo>
                  <a:lnTo>
                    <a:pt x="12833" y="625"/>
                  </a:lnTo>
                  <a:lnTo>
                    <a:pt x="12716" y="664"/>
                  </a:lnTo>
                  <a:lnTo>
                    <a:pt x="12677" y="705"/>
                  </a:lnTo>
                  <a:lnTo>
                    <a:pt x="12677" y="938"/>
                  </a:lnTo>
                  <a:lnTo>
                    <a:pt x="12598" y="1017"/>
                  </a:lnTo>
                  <a:lnTo>
                    <a:pt x="12481" y="977"/>
                  </a:lnTo>
                  <a:lnTo>
                    <a:pt x="12442" y="938"/>
                  </a:lnTo>
                  <a:lnTo>
                    <a:pt x="12285" y="938"/>
                  </a:lnTo>
                  <a:lnTo>
                    <a:pt x="12247" y="1056"/>
                  </a:lnTo>
                  <a:lnTo>
                    <a:pt x="12364" y="1290"/>
                  </a:lnTo>
                  <a:lnTo>
                    <a:pt x="12481" y="1290"/>
                  </a:lnTo>
                  <a:lnTo>
                    <a:pt x="12677" y="1330"/>
                  </a:lnTo>
                  <a:lnTo>
                    <a:pt x="12755" y="1447"/>
                  </a:lnTo>
                  <a:lnTo>
                    <a:pt x="12794" y="1721"/>
                  </a:lnTo>
                  <a:lnTo>
                    <a:pt x="12716" y="1760"/>
                  </a:lnTo>
                  <a:lnTo>
                    <a:pt x="12677" y="1760"/>
                  </a:lnTo>
                  <a:lnTo>
                    <a:pt x="12598" y="1603"/>
                  </a:lnTo>
                  <a:lnTo>
                    <a:pt x="12403" y="1564"/>
                  </a:lnTo>
                  <a:lnTo>
                    <a:pt x="12090" y="1486"/>
                  </a:lnTo>
                  <a:lnTo>
                    <a:pt x="12012" y="1369"/>
                  </a:lnTo>
                  <a:lnTo>
                    <a:pt x="11973" y="1290"/>
                  </a:lnTo>
                  <a:lnTo>
                    <a:pt x="11973" y="899"/>
                  </a:lnTo>
                  <a:lnTo>
                    <a:pt x="12051" y="705"/>
                  </a:lnTo>
                  <a:lnTo>
                    <a:pt x="12090" y="509"/>
                  </a:lnTo>
                  <a:lnTo>
                    <a:pt x="12051" y="313"/>
                  </a:lnTo>
                  <a:lnTo>
                    <a:pt x="12012" y="274"/>
                  </a:lnTo>
                  <a:lnTo>
                    <a:pt x="11934" y="274"/>
                  </a:lnTo>
                  <a:lnTo>
                    <a:pt x="11895" y="235"/>
                  </a:lnTo>
                  <a:lnTo>
                    <a:pt x="11934" y="509"/>
                  </a:lnTo>
                  <a:lnTo>
                    <a:pt x="11895" y="743"/>
                  </a:lnTo>
                  <a:lnTo>
                    <a:pt x="11895" y="821"/>
                  </a:lnTo>
                  <a:lnTo>
                    <a:pt x="11816" y="938"/>
                  </a:lnTo>
                  <a:lnTo>
                    <a:pt x="11699" y="1017"/>
                  </a:lnTo>
                  <a:lnTo>
                    <a:pt x="11543" y="1056"/>
                  </a:lnTo>
                  <a:lnTo>
                    <a:pt x="11463" y="1251"/>
                  </a:lnTo>
                  <a:lnTo>
                    <a:pt x="11463" y="1330"/>
                  </a:lnTo>
                  <a:lnTo>
                    <a:pt x="11582" y="1525"/>
                  </a:lnTo>
                  <a:lnTo>
                    <a:pt x="11699" y="1877"/>
                  </a:lnTo>
                  <a:lnTo>
                    <a:pt x="11738" y="1956"/>
                  </a:lnTo>
                  <a:lnTo>
                    <a:pt x="11699" y="2112"/>
                  </a:lnTo>
                  <a:lnTo>
                    <a:pt x="11621" y="2347"/>
                  </a:lnTo>
                  <a:lnTo>
                    <a:pt x="11582" y="2542"/>
                  </a:lnTo>
                  <a:lnTo>
                    <a:pt x="11621" y="2895"/>
                  </a:lnTo>
                  <a:lnTo>
                    <a:pt x="11621" y="2973"/>
                  </a:lnTo>
                  <a:lnTo>
                    <a:pt x="11738" y="2973"/>
                  </a:lnTo>
                  <a:lnTo>
                    <a:pt x="11895" y="3012"/>
                  </a:lnTo>
                  <a:lnTo>
                    <a:pt x="11973" y="3012"/>
                  </a:lnTo>
                  <a:lnTo>
                    <a:pt x="12051" y="2934"/>
                  </a:lnTo>
                  <a:lnTo>
                    <a:pt x="12207" y="2973"/>
                  </a:lnTo>
                  <a:lnTo>
                    <a:pt x="12285" y="3012"/>
                  </a:lnTo>
                  <a:lnTo>
                    <a:pt x="12403" y="3090"/>
                  </a:lnTo>
                  <a:lnTo>
                    <a:pt x="12520" y="3129"/>
                  </a:lnTo>
                  <a:lnTo>
                    <a:pt x="12559" y="3208"/>
                  </a:lnTo>
                  <a:lnTo>
                    <a:pt x="12598" y="3442"/>
                  </a:lnTo>
                  <a:lnTo>
                    <a:pt x="12637" y="3560"/>
                  </a:lnTo>
                  <a:lnTo>
                    <a:pt x="12677" y="3599"/>
                  </a:lnTo>
                  <a:lnTo>
                    <a:pt x="12637" y="3677"/>
                  </a:lnTo>
                  <a:lnTo>
                    <a:pt x="12520" y="3794"/>
                  </a:lnTo>
                  <a:lnTo>
                    <a:pt x="12520" y="3912"/>
                  </a:lnTo>
                  <a:lnTo>
                    <a:pt x="12637" y="3912"/>
                  </a:lnTo>
                  <a:lnTo>
                    <a:pt x="12716" y="3951"/>
                  </a:lnTo>
                  <a:lnTo>
                    <a:pt x="12794" y="4029"/>
                  </a:lnTo>
                  <a:lnTo>
                    <a:pt x="12794" y="4108"/>
                  </a:lnTo>
                  <a:lnTo>
                    <a:pt x="12677" y="4147"/>
                  </a:lnTo>
                  <a:lnTo>
                    <a:pt x="12520" y="4147"/>
                  </a:lnTo>
                  <a:lnTo>
                    <a:pt x="12442" y="4068"/>
                  </a:lnTo>
                  <a:lnTo>
                    <a:pt x="12403" y="3990"/>
                  </a:lnTo>
                  <a:lnTo>
                    <a:pt x="12442" y="3677"/>
                  </a:lnTo>
                  <a:lnTo>
                    <a:pt x="12403" y="3442"/>
                  </a:lnTo>
                  <a:lnTo>
                    <a:pt x="12325" y="3325"/>
                  </a:lnTo>
                  <a:lnTo>
                    <a:pt x="12247" y="3247"/>
                  </a:lnTo>
                  <a:lnTo>
                    <a:pt x="12051" y="3247"/>
                  </a:lnTo>
                  <a:lnTo>
                    <a:pt x="11895" y="3286"/>
                  </a:lnTo>
                  <a:lnTo>
                    <a:pt x="11816" y="3325"/>
                  </a:lnTo>
                  <a:lnTo>
                    <a:pt x="11777" y="3364"/>
                  </a:lnTo>
                  <a:lnTo>
                    <a:pt x="11777" y="3521"/>
                  </a:lnTo>
                  <a:lnTo>
                    <a:pt x="11816" y="3677"/>
                  </a:lnTo>
                  <a:lnTo>
                    <a:pt x="11856" y="3873"/>
                  </a:lnTo>
                  <a:lnTo>
                    <a:pt x="11856" y="3990"/>
                  </a:lnTo>
                  <a:lnTo>
                    <a:pt x="11738" y="4147"/>
                  </a:lnTo>
                  <a:lnTo>
                    <a:pt x="11660" y="4264"/>
                  </a:lnTo>
                  <a:lnTo>
                    <a:pt x="11621" y="4420"/>
                  </a:lnTo>
                  <a:lnTo>
                    <a:pt x="11582" y="4499"/>
                  </a:lnTo>
                  <a:lnTo>
                    <a:pt x="11463" y="4655"/>
                  </a:lnTo>
                  <a:lnTo>
                    <a:pt x="11307" y="4733"/>
                  </a:lnTo>
                  <a:lnTo>
                    <a:pt x="11268" y="4851"/>
                  </a:lnTo>
                  <a:lnTo>
                    <a:pt x="11229" y="4929"/>
                  </a:lnTo>
                  <a:lnTo>
                    <a:pt x="11111" y="4929"/>
                  </a:lnTo>
                  <a:lnTo>
                    <a:pt x="10994" y="4890"/>
                  </a:lnTo>
                  <a:lnTo>
                    <a:pt x="10916" y="4929"/>
                  </a:lnTo>
                  <a:lnTo>
                    <a:pt x="10799" y="4890"/>
                  </a:lnTo>
                  <a:lnTo>
                    <a:pt x="10603" y="4851"/>
                  </a:lnTo>
                  <a:lnTo>
                    <a:pt x="10447" y="4694"/>
                  </a:lnTo>
                  <a:lnTo>
                    <a:pt x="10447" y="4616"/>
                  </a:lnTo>
                  <a:lnTo>
                    <a:pt x="10486" y="4577"/>
                  </a:lnTo>
                  <a:lnTo>
                    <a:pt x="10681" y="4577"/>
                  </a:lnTo>
                  <a:lnTo>
                    <a:pt x="10877" y="4694"/>
                  </a:lnTo>
                  <a:lnTo>
                    <a:pt x="10994" y="4616"/>
                  </a:lnTo>
                  <a:lnTo>
                    <a:pt x="11033" y="4616"/>
                  </a:lnTo>
                  <a:lnTo>
                    <a:pt x="10994" y="4460"/>
                  </a:lnTo>
                  <a:lnTo>
                    <a:pt x="11151" y="4303"/>
                  </a:lnTo>
                  <a:lnTo>
                    <a:pt x="11385" y="3990"/>
                  </a:lnTo>
                  <a:lnTo>
                    <a:pt x="11424" y="3912"/>
                  </a:lnTo>
                  <a:lnTo>
                    <a:pt x="11463" y="3638"/>
                  </a:lnTo>
                  <a:lnTo>
                    <a:pt x="11504" y="3521"/>
                  </a:lnTo>
                  <a:lnTo>
                    <a:pt x="11504" y="3403"/>
                  </a:lnTo>
                  <a:lnTo>
                    <a:pt x="11385" y="3325"/>
                  </a:lnTo>
                  <a:lnTo>
                    <a:pt x="11307" y="3208"/>
                  </a:lnTo>
                  <a:lnTo>
                    <a:pt x="11307" y="2621"/>
                  </a:lnTo>
                  <a:lnTo>
                    <a:pt x="11268" y="2230"/>
                  </a:lnTo>
                  <a:lnTo>
                    <a:pt x="11346" y="2112"/>
                  </a:lnTo>
                  <a:lnTo>
                    <a:pt x="11346" y="1760"/>
                  </a:lnTo>
                  <a:lnTo>
                    <a:pt x="11307" y="1643"/>
                  </a:lnTo>
                  <a:lnTo>
                    <a:pt x="11190" y="1408"/>
                  </a:lnTo>
                  <a:lnTo>
                    <a:pt x="11111" y="1290"/>
                  </a:lnTo>
                  <a:lnTo>
                    <a:pt x="11151" y="1173"/>
                  </a:lnTo>
                  <a:lnTo>
                    <a:pt x="11268" y="860"/>
                  </a:lnTo>
                  <a:lnTo>
                    <a:pt x="11307" y="743"/>
                  </a:lnTo>
                  <a:lnTo>
                    <a:pt x="11385" y="431"/>
                  </a:lnTo>
                  <a:lnTo>
                    <a:pt x="11385" y="313"/>
                  </a:lnTo>
                  <a:lnTo>
                    <a:pt x="11346" y="196"/>
                  </a:lnTo>
                  <a:lnTo>
                    <a:pt x="11268" y="157"/>
                  </a:lnTo>
                  <a:lnTo>
                    <a:pt x="11072" y="157"/>
                  </a:lnTo>
                  <a:lnTo>
                    <a:pt x="10877" y="196"/>
                  </a:lnTo>
                  <a:lnTo>
                    <a:pt x="10720" y="235"/>
                  </a:lnTo>
                  <a:lnTo>
                    <a:pt x="10525" y="157"/>
                  </a:lnTo>
                  <a:lnTo>
                    <a:pt x="10486" y="157"/>
                  </a:lnTo>
                  <a:lnTo>
                    <a:pt x="10408" y="313"/>
                  </a:lnTo>
                  <a:lnTo>
                    <a:pt x="10368" y="743"/>
                  </a:lnTo>
                  <a:lnTo>
                    <a:pt x="10290" y="977"/>
                  </a:lnTo>
                  <a:lnTo>
                    <a:pt x="10251" y="1134"/>
                  </a:lnTo>
                  <a:lnTo>
                    <a:pt x="10134" y="1290"/>
                  </a:lnTo>
                  <a:lnTo>
                    <a:pt x="9938" y="1447"/>
                  </a:lnTo>
                  <a:lnTo>
                    <a:pt x="9899" y="1447"/>
                  </a:lnTo>
                  <a:lnTo>
                    <a:pt x="9860" y="1525"/>
                  </a:lnTo>
                  <a:lnTo>
                    <a:pt x="9821" y="1721"/>
                  </a:lnTo>
                  <a:lnTo>
                    <a:pt x="9860" y="1838"/>
                  </a:lnTo>
                  <a:lnTo>
                    <a:pt x="9977" y="1838"/>
                  </a:lnTo>
                  <a:lnTo>
                    <a:pt x="10016" y="1916"/>
                  </a:lnTo>
                  <a:lnTo>
                    <a:pt x="10016" y="2269"/>
                  </a:lnTo>
                  <a:lnTo>
                    <a:pt x="9899" y="2386"/>
                  </a:lnTo>
                  <a:lnTo>
                    <a:pt x="9860" y="2503"/>
                  </a:lnTo>
                  <a:lnTo>
                    <a:pt x="9860" y="2542"/>
                  </a:lnTo>
                  <a:lnTo>
                    <a:pt x="9899" y="2660"/>
                  </a:lnTo>
                  <a:lnTo>
                    <a:pt x="10095" y="2699"/>
                  </a:lnTo>
                  <a:lnTo>
                    <a:pt x="10173" y="2777"/>
                  </a:lnTo>
                  <a:lnTo>
                    <a:pt x="10173" y="2973"/>
                  </a:lnTo>
                  <a:lnTo>
                    <a:pt x="10212" y="3129"/>
                  </a:lnTo>
                  <a:lnTo>
                    <a:pt x="10290" y="3208"/>
                  </a:lnTo>
                  <a:lnTo>
                    <a:pt x="10447" y="3208"/>
                  </a:lnTo>
                  <a:lnTo>
                    <a:pt x="10408" y="3286"/>
                  </a:lnTo>
                  <a:lnTo>
                    <a:pt x="10290" y="3599"/>
                  </a:lnTo>
                  <a:lnTo>
                    <a:pt x="10251" y="3638"/>
                  </a:lnTo>
                  <a:lnTo>
                    <a:pt x="10212" y="3638"/>
                  </a:lnTo>
                  <a:lnTo>
                    <a:pt x="10134" y="3521"/>
                  </a:lnTo>
                  <a:lnTo>
                    <a:pt x="9938" y="3325"/>
                  </a:lnTo>
                  <a:lnTo>
                    <a:pt x="9821" y="3169"/>
                  </a:lnTo>
                  <a:lnTo>
                    <a:pt x="9704" y="3090"/>
                  </a:lnTo>
                  <a:lnTo>
                    <a:pt x="9507" y="2973"/>
                  </a:lnTo>
                  <a:lnTo>
                    <a:pt x="9390" y="2934"/>
                  </a:lnTo>
                  <a:lnTo>
                    <a:pt x="9155" y="2777"/>
                  </a:lnTo>
                  <a:lnTo>
                    <a:pt x="8999" y="2699"/>
                  </a:lnTo>
                  <a:lnTo>
                    <a:pt x="8881" y="2660"/>
                  </a:lnTo>
                  <a:lnTo>
                    <a:pt x="8725" y="2582"/>
                  </a:lnTo>
                  <a:lnTo>
                    <a:pt x="8490" y="2582"/>
                  </a:lnTo>
                  <a:lnTo>
                    <a:pt x="8412" y="2542"/>
                  </a:lnTo>
                  <a:lnTo>
                    <a:pt x="8373" y="2582"/>
                  </a:lnTo>
                  <a:lnTo>
                    <a:pt x="8295" y="2699"/>
                  </a:lnTo>
                  <a:lnTo>
                    <a:pt x="8256" y="2738"/>
                  </a:lnTo>
                  <a:lnTo>
                    <a:pt x="8412" y="3090"/>
                  </a:lnTo>
                  <a:lnTo>
                    <a:pt x="8412" y="3208"/>
                  </a:lnTo>
                  <a:lnTo>
                    <a:pt x="8373" y="3325"/>
                  </a:lnTo>
                  <a:lnTo>
                    <a:pt x="8295" y="3364"/>
                  </a:lnTo>
                  <a:lnTo>
                    <a:pt x="8138" y="3364"/>
                  </a:lnTo>
                  <a:lnTo>
                    <a:pt x="8138" y="3481"/>
                  </a:lnTo>
                  <a:lnTo>
                    <a:pt x="8099" y="3560"/>
                  </a:lnTo>
                  <a:lnTo>
                    <a:pt x="8060" y="3560"/>
                  </a:lnTo>
                  <a:lnTo>
                    <a:pt x="7982" y="3521"/>
                  </a:lnTo>
                  <a:lnTo>
                    <a:pt x="7943" y="3481"/>
                  </a:lnTo>
                  <a:lnTo>
                    <a:pt x="7943" y="3442"/>
                  </a:lnTo>
                  <a:lnTo>
                    <a:pt x="8021" y="3286"/>
                  </a:lnTo>
                  <a:lnTo>
                    <a:pt x="7982" y="3247"/>
                  </a:lnTo>
                  <a:lnTo>
                    <a:pt x="7865" y="3169"/>
                  </a:lnTo>
                  <a:lnTo>
                    <a:pt x="7786" y="3208"/>
                  </a:lnTo>
                  <a:lnTo>
                    <a:pt x="7669" y="3286"/>
                  </a:lnTo>
                  <a:lnTo>
                    <a:pt x="7551" y="3442"/>
                  </a:lnTo>
                  <a:lnTo>
                    <a:pt x="7512" y="3442"/>
                  </a:lnTo>
                  <a:lnTo>
                    <a:pt x="7433" y="3481"/>
                  </a:lnTo>
                  <a:lnTo>
                    <a:pt x="7316" y="3403"/>
                  </a:lnTo>
                  <a:lnTo>
                    <a:pt x="7199" y="3364"/>
                  </a:lnTo>
                  <a:lnTo>
                    <a:pt x="7081" y="3403"/>
                  </a:lnTo>
                  <a:lnTo>
                    <a:pt x="7003" y="3442"/>
                  </a:lnTo>
                  <a:lnTo>
                    <a:pt x="6964" y="3481"/>
                  </a:lnTo>
                  <a:lnTo>
                    <a:pt x="6925" y="3638"/>
                  </a:lnTo>
                  <a:lnTo>
                    <a:pt x="6847" y="3716"/>
                  </a:lnTo>
                  <a:lnTo>
                    <a:pt x="6808" y="3638"/>
                  </a:lnTo>
                  <a:lnTo>
                    <a:pt x="6769" y="3638"/>
                  </a:lnTo>
                  <a:lnTo>
                    <a:pt x="6651" y="3716"/>
                  </a:lnTo>
                  <a:lnTo>
                    <a:pt x="6573" y="3716"/>
                  </a:lnTo>
                  <a:lnTo>
                    <a:pt x="6495" y="3677"/>
                  </a:lnTo>
                  <a:lnTo>
                    <a:pt x="6495" y="3599"/>
                  </a:lnTo>
                  <a:lnTo>
                    <a:pt x="6534" y="3560"/>
                  </a:lnTo>
                  <a:lnTo>
                    <a:pt x="6612" y="3521"/>
                  </a:lnTo>
                  <a:lnTo>
                    <a:pt x="6612" y="3364"/>
                  </a:lnTo>
                  <a:lnTo>
                    <a:pt x="6651" y="3247"/>
                  </a:lnTo>
                  <a:lnTo>
                    <a:pt x="6534" y="3208"/>
                  </a:lnTo>
                  <a:lnTo>
                    <a:pt x="6456" y="3247"/>
                  </a:lnTo>
                  <a:lnTo>
                    <a:pt x="6417" y="3286"/>
                  </a:lnTo>
                  <a:lnTo>
                    <a:pt x="6417" y="3442"/>
                  </a:lnTo>
                  <a:lnTo>
                    <a:pt x="6299" y="3560"/>
                  </a:lnTo>
                  <a:lnTo>
                    <a:pt x="6260" y="3521"/>
                  </a:lnTo>
                  <a:lnTo>
                    <a:pt x="6221" y="3403"/>
                  </a:lnTo>
                  <a:lnTo>
                    <a:pt x="6143" y="3481"/>
                  </a:lnTo>
                  <a:lnTo>
                    <a:pt x="5947" y="3599"/>
                  </a:lnTo>
                  <a:lnTo>
                    <a:pt x="5791" y="3677"/>
                  </a:lnTo>
                  <a:lnTo>
                    <a:pt x="5594" y="3794"/>
                  </a:lnTo>
                  <a:lnTo>
                    <a:pt x="5477" y="3873"/>
                  </a:lnTo>
                  <a:lnTo>
                    <a:pt x="5320" y="3990"/>
                  </a:lnTo>
                  <a:lnTo>
                    <a:pt x="5203" y="4068"/>
                  </a:lnTo>
                  <a:lnTo>
                    <a:pt x="5164" y="4186"/>
                  </a:lnTo>
                  <a:lnTo>
                    <a:pt x="5086" y="4499"/>
                  </a:lnTo>
                  <a:lnTo>
                    <a:pt x="5047" y="4538"/>
                  </a:lnTo>
                  <a:lnTo>
                    <a:pt x="4930" y="4577"/>
                  </a:lnTo>
                  <a:lnTo>
                    <a:pt x="4695" y="4577"/>
                  </a:lnTo>
                  <a:lnTo>
                    <a:pt x="4617" y="4499"/>
                  </a:lnTo>
                  <a:lnTo>
                    <a:pt x="4499" y="4342"/>
                  </a:lnTo>
                  <a:lnTo>
                    <a:pt x="4382" y="4225"/>
                  </a:lnTo>
                  <a:lnTo>
                    <a:pt x="4460" y="4068"/>
                  </a:lnTo>
                  <a:lnTo>
                    <a:pt x="4538" y="3990"/>
                  </a:lnTo>
                  <a:lnTo>
                    <a:pt x="4695" y="3990"/>
                  </a:lnTo>
                  <a:lnTo>
                    <a:pt x="4812" y="3951"/>
                  </a:lnTo>
                  <a:lnTo>
                    <a:pt x="4773" y="3834"/>
                  </a:lnTo>
                  <a:lnTo>
                    <a:pt x="4695" y="3677"/>
                  </a:lnTo>
                  <a:lnTo>
                    <a:pt x="4656" y="3521"/>
                  </a:lnTo>
                  <a:lnTo>
                    <a:pt x="4578" y="3481"/>
                  </a:lnTo>
                  <a:lnTo>
                    <a:pt x="4343" y="3521"/>
                  </a:lnTo>
                  <a:lnTo>
                    <a:pt x="4186" y="3442"/>
                  </a:lnTo>
                  <a:lnTo>
                    <a:pt x="4147" y="3442"/>
                  </a:lnTo>
                  <a:lnTo>
                    <a:pt x="4147" y="3560"/>
                  </a:lnTo>
                  <a:lnTo>
                    <a:pt x="4226" y="3716"/>
                  </a:lnTo>
                  <a:lnTo>
                    <a:pt x="4226" y="3951"/>
                  </a:lnTo>
                  <a:lnTo>
                    <a:pt x="4108" y="4264"/>
                  </a:lnTo>
                  <a:lnTo>
                    <a:pt x="4147" y="4303"/>
                  </a:lnTo>
                  <a:lnTo>
                    <a:pt x="4226" y="4342"/>
                  </a:lnTo>
                  <a:lnTo>
                    <a:pt x="4265" y="4460"/>
                  </a:lnTo>
                  <a:lnTo>
                    <a:pt x="4265" y="4655"/>
                  </a:lnTo>
                  <a:lnTo>
                    <a:pt x="4186" y="4890"/>
                  </a:lnTo>
                  <a:lnTo>
                    <a:pt x="4186" y="5047"/>
                  </a:lnTo>
                  <a:lnTo>
                    <a:pt x="4147" y="5047"/>
                  </a:lnTo>
                  <a:lnTo>
                    <a:pt x="3991" y="4890"/>
                  </a:lnTo>
                  <a:lnTo>
                    <a:pt x="3794" y="4812"/>
                  </a:lnTo>
                  <a:lnTo>
                    <a:pt x="3716" y="4773"/>
                  </a:lnTo>
                  <a:lnTo>
                    <a:pt x="3716" y="4812"/>
                  </a:lnTo>
                  <a:lnTo>
                    <a:pt x="3560" y="5007"/>
                  </a:lnTo>
                  <a:lnTo>
                    <a:pt x="3521" y="5086"/>
                  </a:lnTo>
                  <a:lnTo>
                    <a:pt x="3325" y="5164"/>
                  </a:lnTo>
                  <a:lnTo>
                    <a:pt x="3169" y="5280"/>
                  </a:lnTo>
                  <a:lnTo>
                    <a:pt x="3130" y="5399"/>
                  </a:lnTo>
                  <a:lnTo>
                    <a:pt x="3169" y="5554"/>
                  </a:lnTo>
                  <a:lnTo>
                    <a:pt x="3286" y="5789"/>
                  </a:lnTo>
                  <a:lnTo>
                    <a:pt x="3286" y="5906"/>
                  </a:lnTo>
                  <a:lnTo>
                    <a:pt x="3247" y="5945"/>
                  </a:lnTo>
                  <a:lnTo>
                    <a:pt x="3169" y="5906"/>
                  </a:lnTo>
                  <a:lnTo>
                    <a:pt x="3090" y="5945"/>
                  </a:lnTo>
                  <a:lnTo>
                    <a:pt x="2973" y="5945"/>
                  </a:lnTo>
                  <a:lnTo>
                    <a:pt x="2582" y="5750"/>
                  </a:lnTo>
                  <a:lnTo>
                    <a:pt x="2465" y="5593"/>
                  </a:lnTo>
                  <a:lnTo>
                    <a:pt x="2386" y="5593"/>
                  </a:lnTo>
                  <a:lnTo>
                    <a:pt x="2308" y="5789"/>
                  </a:lnTo>
                  <a:lnTo>
                    <a:pt x="2426" y="5985"/>
                  </a:lnTo>
                  <a:lnTo>
                    <a:pt x="2504" y="6063"/>
                  </a:lnTo>
                  <a:lnTo>
                    <a:pt x="2543" y="6063"/>
                  </a:lnTo>
                  <a:lnTo>
                    <a:pt x="2582" y="6024"/>
                  </a:lnTo>
                  <a:lnTo>
                    <a:pt x="2660" y="6063"/>
                  </a:lnTo>
                  <a:lnTo>
                    <a:pt x="2699" y="6141"/>
                  </a:lnTo>
                  <a:lnTo>
                    <a:pt x="2699" y="6219"/>
                  </a:lnTo>
                  <a:lnTo>
                    <a:pt x="2660" y="6298"/>
                  </a:lnTo>
                  <a:lnTo>
                    <a:pt x="2582" y="6337"/>
                  </a:lnTo>
                  <a:lnTo>
                    <a:pt x="2543" y="6376"/>
                  </a:lnTo>
                  <a:lnTo>
                    <a:pt x="2504" y="6337"/>
                  </a:lnTo>
                  <a:lnTo>
                    <a:pt x="2426" y="6298"/>
                  </a:lnTo>
                  <a:lnTo>
                    <a:pt x="2269" y="6298"/>
                  </a:lnTo>
                  <a:lnTo>
                    <a:pt x="2230" y="6258"/>
                  </a:lnTo>
                  <a:lnTo>
                    <a:pt x="2191" y="6102"/>
                  </a:lnTo>
                  <a:lnTo>
                    <a:pt x="2074" y="6063"/>
                  </a:lnTo>
                  <a:lnTo>
                    <a:pt x="1956" y="6063"/>
                  </a:lnTo>
                  <a:lnTo>
                    <a:pt x="1916" y="6024"/>
                  </a:lnTo>
                  <a:lnTo>
                    <a:pt x="1877" y="5945"/>
                  </a:lnTo>
                  <a:lnTo>
                    <a:pt x="1877" y="5828"/>
                  </a:lnTo>
                  <a:lnTo>
                    <a:pt x="1799" y="5593"/>
                  </a:lnTo>
                  <a:lnTo>
                    <a:pt x="1760" y="5438"/>
                  </a:lnTo>
                  <a:lnTo>
                    <a:pt x="1760" y="5399"/>
                  </a:lnTo>
                  <a:lnTo>
                    <a:pt x="1838" y="5360"/>
                  </a:lnTo>
                  <a:lnTo>
                    <a:pt x="1838" y="5280"/>
                  </a:lnTo>
                  <a:lnTo>
                    <a:pt x="1877" y="5164"/>
                  </a:lnTo>
                  <a:lnTo>
                    <a:pt x="1799" y="5047"/>
                  </a:lnTo>
                  <a:lnTo>
                    <a:pt x="1760" y="4968"/>
                  </a:lnTo>
                  <a:lnTo>
                    <a:pt x="1643" y="4929"/>
                  </a:lnTo>
                  <a:lnTo>
                    <a:pt x="1525" y="4851"/>
                  </a:lnTo>
                  <a:lnTo>
                    <a:pt x="1408" y="4694"/>
                  </a:lnTo>
                  <a:lnTo>
                    <a:pt x="1369" y="4655"/>
                  </a:lnTo>
                  <a:lnTo>
                    <a:pt x="1291" y="4499"/>
                  </a:lnTo>
                  <a:lnTo>
                    <a:pt x="1251" y="4460"/>
                  </a:lnTo>
                  <a:lnTo>
                    <a:pt x="1251" y="4420"/>
                  </a:lnTo>
                  <a:lnTo>
                    <a:pt x="1330" y="4381"/>
                  </a:lnTo>
                  <a:lnTo>
                    <a:pt x="1408" y="4420"/>
                  </a:lnTo>
                  <a:lnTo>
                    <a:pt x="1447" y="4460"/>
                  </a:lnTo>
                  <a:lnTo>
                    <a:pt x="1525" y="4616"/>
                  </a:lnTo>
                  <a:lnTo>
                    <a:pt x="1603" y="4616"/>
                  </a:lnTo>
                  <a:lnTo>
                    <a:pt x="1721" y="4655"/>
                  </a:lnTo>
                  <a:lnTo>
                    <a:pt x="1956" y="4773"/>
                  </a:lnTo>
                  <a:lnTo>
                    <a:pt x="2113" y="4890"/>
                  </a:lnTo>
                  <a:lnTo>
                    <a:pt x="2308" y="4929"/>
                  </a:lnTo>
                  <a:lnTo>
                    <a:pt x="2543" y="4968"/>
                  </a:lnTo>
                  <a:lnTo>
                    <a:pt x="2699" y="5047"/>
                  </a:lnTo>
                  <a:lnTo>
                    <a:pt x="2856" y="5047"/>
                  </a:lnTo>
                  <a:lnTo>
                    <a:pt x="2973" y="5007"/>
                  </a:lnTo>
                  <a:lnTo>
                    <a:pt x="3169" y="4929"/>
                  </a:lnTo>
                  <a:lnTo>
                    <a:pt x="3247" y="4851"/>
                  </a:lnTo>
                  <a:lnTo>
                    <a:pt x="3364" y="4694"/>
                  </a:lnTo>
                  <a:lnTo>
                    <a:pt x="3482" y="4460"/>
                  </a:lnTo>
                  <a:lnTo>
                    <a:pt x="3482" y="4381"/>
                  </a:lnTo>
                  <a:lnTo>
                    <a:pt x="3442" y="4303"/>
                  </a:lnTo>
                  <a:lnTo>
                    <a:pt x="3403" y="4186"/>
                  </a:lnTo>
                  <a:lnTo>
                    <a:pt x="3403" y="4068"/>
                  </a:lnTo>
                  <a:lnTo>
                    <a:pt x="3364" y="3990"/>
                  </a:lnTo>
                  <a:lnTo>
                    <a:pt x="3169" y="3794"/>
                  </a:lnTo>
                  <a:lnTo>
                    <a:pt x="3012" y="3755"/>
                  </a:lnTo>
                  <a:lnTo>
                    <a:pt x="2856" y="3677"/>
                  </a:lnTo>
                  <a:lnTo>
                    <a:pt x="2778" y="3599"/>
                  </a:lnTo>
                  <a:lnTo>
                    <a:pt x="2582" y="3325"/>
                  </a:lnTo>
                  <a:lnTo>
                    <a:pt x="2504" y="3208"/>
                  </a:lnTo>
                  <a:lnTo>
                    <a:pt x="2034" y="2973"/>
                  </a:lnTo>
                  <a:lnTo>
                    <a:pt x="1760" y="2973"/>
                  </a:lnTo>
                  <a:lnTo>
                    <a:pt x="1646" y="2889"/>
                  </a:lnTo>
                  <a:lnTo>
                    <a:pt x="1561" y="2937"/>
                  </a:lnTo>
                  <a:lnTo>
                    <a:pt x="1512" y="3037"/>
                  </a:lnTo>
                  <a:lnTo>
                    <a:pt x="1522" y="2894"/>
                  </a:lnTo>
                  <a:lnTo>
                    <a:pt x="1447" y="2816"/>
                  </a:lnTo>
                  <a:lnTo>
                    <a:pt x="1330" y="2777"/>
                  </a:lnTo>
                  <a:lnTo>
                    <a:pt x="1189" y="2697"/>
                  </a:lnTo>
                  <a:lnTo>
                    <a:pt x="1374" y="2750"/>
                  </a:lnTo>
                  <a:lnTo>
                    <a:pt x="1389" y="2642"/>
                  </a:lnTo>
                  <a:lnTo>
                    <a:pt x="1262" y="2601"/>
                  </a:lnTo>
                  <a:lnTo>
                    <a:pt x="1180" y="2537"/>
                  </a:lnTo>
                  <a:lnTo>
                    <a:pt x="1127" y="2644"/>
                  </a:lnTo>
                  <a:lnTo>
                    <a:pt x="1162" y="2689"/>
                  </a:lnTo>
                  <a:lnTo>
                    <a:pt x="907" y="2596"/>
                  </a:lnTo>
                  <a:lnTo>
                    <a:pt x="907" y="2751"/>
                  </a:lnTo>
                  <a:lnTo>
                    <a:pt x="799" y="2751"/>
                  </a:lnTo>
                  <a:lnTo>
                    <a:pt x="726" y="2654"/>
                  </a:lnTo>
                  <a:lnTo>
                    <a:pt x="711" y="2785"/>
                  </a:lnTo>
                  <a:lnTo>
                    <a:pt x="617" y="2877"/>
                  </a:lnTo>
                  <a:lnTo>
                    <a:pt x="523" y="2933"/>
                  </a:lnTo>
                  <a:lnTo>
                    <a:pt x="518" y="3005"/>
                  </a:lnTo>
                  <a:lnTo>
                    <a:pt x="423" y="3129"/>
                  </a:lnTo>
                  <a:lnTo>
                    <a:pt x="370" y="3108"/>
                  </a:lnTo>
                  <a:lnTo>
                    <a:pt x="290" y="3227"/>
                  </a:lnTo>
                  <a:lnTo>
                    <a:pt x="370" y="3257"/>
                  </a:lnTo>
                  <a:lnTo>
                    <a:pt x="313" y="3521"/>
                  </a:lnTo>
                  <a:lnTo>
                    <a:pt x="391" y="3755"/>
                  </a:lnTo>
                  <a:lnTo>
                    <a:pt x="508" y="3794"/>
                  </a:lnTo>
                  <a:lnTo>
                    <a:pt x="587" y="3951"/>
                  </a:lnTo>
                  <a:lnTo>
                    <a:pt x="665" y="4068"/>
                  </a:lnTo>
                  <a:lnTo>
                    <a:pt x="656" y="4138"/>
                  </a:lnTo>
                  <a:lnTo>
                    <a:pt x="435" y="4466"/>
                  </a:lnTo>
                  <a:lnTo>
                    <a:pt x="441" y="4543"/>
                  </a:lnTo>
                  <a:lnTo>
                    <a:pt x="619" y="4878"/>
                  </a:lnTo>
                  <a:lnTo>
                    <a:pt x="724" y="5210"/>
                  </a:lnTo>
                  <a:lnTo>
                    <a:pt x="666" y="5249"/>
                  </a:lnTo>
                  <a:lnTo>
                    <a:pt x="632" y="5482"/>
                  </a:lnTo>
                  <a:lnTo>
                    <a:pt x="693" y="5504"/>
                  </a:lnTo>
                  <a:lnTo>
                    <a:pt x="697" y="5596"/>
                  </a:lnTo>
                  <a:lnTo>
                    <a:pt x="644" y="5623"/>
                  </a:lnTo>
                  <a:lnTo>
                    <a:pt x="661" y="5832"/>
                  </a:lnTo>
                  <a:lnTo>
                    <a:pt x="714" y="5880"/>
                  </a:lnTo>
                  <a:lnTo>
                    <a:pt x="729" y="6007"/>
                  </a:lnTo>
                  <a:lnTo>
                    <a:pt x="797" y="6064"/>
                  </a:lnTo>
                  <a:lnTo>
                    <a:pt x="821" y="6162"/>
                  </a:lnTo>
                  <a:lnTo>
                    <a:pt x="758" y="6273"/>
                  </a:lnTo>
                  <a:lnTo>
                    <a:pt x="768" y="6326"/>
                  </a:lnTo>
                  <a:lnTo>
                    <a:pt x="704" y="6376"/>
                  </a:lnTo>
                  <a:lnTo>
                    <a:pt x="779" y="6517"/>
                  </a:lnTo>
                  <a:lnTo>
                    <a:pt x="886" y="6609"/>
                  </a:lnTo>
                  <a:lnTo>
                    <a:pt x="917" y="6687"/>
                  </a:lnTo>
                  <a:lnTo>
                    <a:pt x="1041" y="6848"/>
                  </a:lnTo>
                  <a:lnTo>
                    <a:pt x="326" y="7841"/>
                  </a:lnTo>
                  <a:lnTo>
                    <a:pt x="322" y="7897"/>
                  </a:lnTo>
                  <a:lnTo>
                    <a:pt x="257" y="7916"/>
                  </a:lnTo>
                  <a:lnTo>
                    <a:pt x="150" y="8104"/>
                  </a:lnTo>
                  <a:lnTo>
                    <a:pt x="313" y="8058"/>
                  </a:lnTo>
                  <a:lnTo>
                    <a:pt x="313" y="8097"/>
                  </a:lnTo>
                  <a:lnTo>
                    <a:pt x="274" y="8176"/>
                  </a:lnTo>
                  <a:lnTo>
                    <a:pt x="313" y="8254"/>
                  </a:lnTo>
                  <a:lnTo>
                    <a:pt x="352" y="8293"/>
                  </a:lnTo>
                  <a:lnTo>
                    <a:pt x="430" y="8293"/>
                  </a:lnTo>
                  <a:lnTo>
                    <a:pt x="546" y="8263"/>
                  </a:lnTo>
                  <a:lnTo>
                    <a:pt x="661" y="8302"/>
                  </a:lnTo>
                  <a:lnTo>
                    <a:pt x="670" y="8382"/>
                  </a:lnTo>
                  <a:lnTo>
                    <a:pt x="704" y="8449"/>
                  </a:lnTo>
                  <a:lnTo>
                    <a:pt x="665" y="8489"/>
                  </a:lnTo>
                  <a:lnTo>
                    <a:pt x="590" y="8467"/>
                  </a:lnTo>
                  <a:lnTo>
                    <a:pt x="524" y="8409"/>
                  </a:lnTo>
                  <a:lnTo>
                    <a:pt x="480" y="8423"/>
                  </a:lnTo>
                  <a:lnTo>
                    <a:pt x="455" y="8486"/>
                  </a:lnTo>
                  <a:lnTo>
                    <a:pt x="424" y="8524"/>
                  </a:lnTo>
                  <a:lnTo>
                    <a:pt x="378" y="8519"/>
                  </a:lnTo>
                  <a:lnTo>
                    <a:pt x="338" y="8481"/>
                  </a:lnTo>
                  <a:lnTo>
                    <a:pt x="309" y="8502"/>
                  </a:lnTo>
                  <a:lnTo>
                    <a:pt x="304" y="8564"/>
                  </a:lnTo>
                  <a:lnTo>
                    <a:pt x="265" y="8564"/>
                  </a:lnTo>
                  <a:lnTo>
                    <a:pt x="239" y="8522"/>
                  </a:lnTo>
                  <a:lnTo>
                    <a:pt x="195" y="8521"/>
                  </a:lnTo>
                  <a:lnTo>
                    <a:pt x="182" y="8555"/>
                  </a:lnTo>
                  <a:lnTo>
                    <a:pt x="209" y="8678"/>
                  </a:lnTo>
                  <a:lnTo>
                    <a:pt x="195" y="8723"/>
                  </a:lnTo>
                  <a:lnTo>
                    <a:pt x="156" y="8723"/>
                  </a:lnTo>
                  <a:lnTo>
                    <a:pt x="156" y="8762"/>
                  </a:lnTo>
                  <a:lnTo>
                    <a:pt x="117" y="8802"/>
                  </a:lnTo>
                  <a:lnTo>
                    <a:pt x="117" y="8841"/>
                  </a:lnTo>
                  <a:lnTo>
                    <a:pt x="39" y="8919"/>
                  </a:lnTo>
                  <a:lnTo>
                    <a:pt x="19" y="8961"/>
                  </a:lnTo>
                  <a:lnTo>
                    <a:pt x="37" y="9024"/>
                  </a:lnTo>
                  <a:lnTo>
                    <a:pt x="39" y="9075"/>
                  </a:lnTo>
                  <a:lnTo>
                    <a:pt x="63" y="9145"/>
                  </a:lnTo>
                  <a:lnTo>
                    <a:pt x="39" y="9193"/>
                  </a:lnTo>
                  <a:lnTo>
                    <a:pt x="39" y="9232"/>
                  </a:lnTo>
                  <a:lnTo>
                    <a:pt x="63" y="9265"/>
                  </a:lnTo>
                  <a:lnTo>
                    <a:pt x="78" y="9310"/>
                  </a:lnTo>
                  <a:lnTo>
                    <a:pt x="78" y="9349"/>
                  </a:lnTo>
                  <a:lnTo>
                    <a:pt x="118" y="9364"/>
                  </a:lnTo>
                  <a:lnTo>
                    <a:pt x="119" y="9414"/>
                  </a:lnTo>
                  <a:lnTo>
                    <a:pt x="76" y="9416"/>
                  </a:lnTo>
                  <a:lnTo>
                    <a:pt x="39" y="9428"/>
                  </a:lnTo>
                  <a:lnTo>
                    <a:pt x="39" y="9467"/>
                  </a:lnTo>
                  <a:lnTo>
                    <a:pt x="0" y="9545"/>
                  </a:lnTo>
                  <a:lnTo>
                    <a:pt x="63" y="9542"/>
                  </a:lnTo>
                  <a:lnTo>
                    <a:pt x="55" y="9581"/>
                  </a:lnTo>
                  <a:lnTo>
                    <a:pt x="78" y="9623"/>
                  </a:lnTo>
                  <a:lnTo>
                    <a:pt x="126" y="9665"/>
                  </a:lnTo>
                  <a:lnTo>
                    <a:pt x="128" y="9716"/>
                  </a:lnTo>
                  <a:lnTo>
                    <a:pt x="109" y="9753"/>
                  </a:lnTo>
                  <a:lnTo>
                    <a:pt x="117" y="9858"/>
                  </a:lnTo>
                  <a:lnTo>
                    <a:pt x="156" y="9858"/>
                  </a:lnTo>
                  <a:lnTo>
                    <a:pt x="156" y="9936"/>
                  </a:lnTo>
                  <a:lnTo>
                    <a:pt x="195" y="9975"/>
                  </a:lnTo>
                  <a:lnTo>
                    <a:pt x="195" y="10013"/>
                  </a:lnTo>
                  <a:lnTo>
                    <a:pt x="235" y="10093"/>
                  </a:lnTo>
                  <a:lnTo>
                    <a:pt x="235" y="10170"/>
                  </a:lnTo>
                  <a:lnTo>
                    <a:pt x="264" y="10231"/>
                  </a:lnTo>
                  <a:lnTo>
                    <a:pt x="305" y="10175"/>
                  </a:lnTo>
                  <a:lnTo>
                    <a:pt x="358" y="10169"/>
                  </a:lnTo>
                  <a:lnTo>
                    <a:pt x="391" y="10248"/>
                  </a:lnTo>
                  <a:lnTo>
                    <a:pt x="443" y="10225"/>
                  </a:lnTo>
                  <a:lnTo>
                    <a:pt x="547" y="10248"/>
                  </a:lnTo>
                  <a:lnTo>
                    <a:pt x="536" y="10339"/>
                  </a:lnTo>
                  <a:lnTo>
                    <a:pt x="557" y="10364"/>
                  </a:lnTo>
                  <a:lnTo>
                    <a:pt x="665" y="10287"/>
                  </a:lnTo>
                  <a:lnTo>
                    <a:pt x="703" y="10311"/>
                  </a:lnTo>
                  <a:lnTo>
                    <a:pt x="752" y="10298"/>
                  </a:lnTo>
                  <a:lnTo>
                    <a:pt x="821" y="10366"/>
                  </a:lnTo>
                  <a:lnTo>
                    <a:pt x="852" y="10418"/>
                  </a:lnTo>
                  <a:lnTo>
                    <a:pt x="899" y="10444"/>
                  </a:lnTo>
                  <a:lnTo>
                    <a:pt x="899" y="10522"/>
                  </a:lnTo>
                  <a:lnTo>
                    <a:pt x="873" y="10547"/>
                  </a:lnTo>
                  <a:lnTo>
                    <a:pt x="899" y="10600"/>
                  </a:lnTo>
                  <a:lnTo>
                    <a:pt x="939" y="10639"/>
                  </a:lnTo>
                  <a:lnTo>
                    <a:pt x="899" y="10679"/>
                  </a:lnTo>
                  <a:lnTo>
                    <a:pt x="899" y="10718"/>
                  </a:lnTo>
                  <a:lnTo>
                    <a:pt x="860" y="10757"/>
                  </a:lnTo>
                  <a:lnTo>
                    <a:pt x="860" y="10796"/>
                  </a:lnTo>
                  <a:lnTo>
                    <a:pt x="902" y="10809"/>
                  </a:lnTo>
                  <a:lnTo>
                    <a:pt x="968" y="10812"/>
                  </a:lnTo>
                  <a:lnTo>
                    <a:pt x="978" y="10835"/>
                  </a:lnTo>
                  <a:lnTo>
                    <a:pt x="939" y="10874"/>
                  </a:lnTo>
                  <a:lnTo>
                    <a:pt x="981" y="10911"/>
                  </a:lnTo>
                  <a:lnTo>
                    <a:pt x="1004" y="11018"/>
                  </a:lnTo>
                  <a:lnTo>
                    <a:pt x="1115" y="11049"/>
                  </a:lnTo>
                  <a:lnTo>
                    <a:pt x="1134" y="11109"/>
                  </a:lnTo>
                  <a:lnTo>
                    <a:pt x="1134" y="11187"/>
                  </a:lnTo>
                  <a:lnTo>
                    <a:pt x="1173" y="11187"/>
                  </a:lnTo>
                  <a:lnTo>
                    <a:pt x="1291" y="11226"/>
                  </a:lnTo>
                  <a:lnTo>
                    <a:pt x="1291" y="11266"/>
                  </a:lnTo>
                  <a:lnTo>
                    <a:pt x="1309" y="11304"/>
                  </a:lnTo>
                  <a:lnTo>
                    <a:pt x="1358" y="11329"/>
                  </a:lnTo>
                  <a:lnTo>
                    <a:pt x="1369" y="11383"/>
                  </a:lnTo>
                  <a:lnTo>
                    <a:pt x="1330" y="11383"/>
                  </a:lnTo>
                  <a:lnTo>
                    <a:pt x="1251" y="11461"/>
                  </a:lnTo>
                  <a:lnTo>
                    <a:pt x="1173" y="11500"/>
                  </a:lnTo>
                  <a:lnTo>
                    <a:pt x="1134" y="11500"/>
                  </a:lnTo>
                  <a:lnTo>
                    <a:pt x="1095" y="11461"/>
                  </a:lnTo>
                  <a:lnTo>
                    <a:pt x="1056" y="11461"/>
                  </a:lnTo>
                  <a:lnTo>
                    <a:pt x="1013" y="11489"/>
                  </a:lnTo>
                  <a:lnTo>
                    <a:pt x="1056" y="11558"/>
                  </a:lnTo>
                  <a:lnTo>
                    <a:pt x="1056" y="11618"/>
                  </a:lnTo>
                  <a:lnTo>
                    <a:pt x="1088" y="11650"/>
                  </a:lnTo>
                  <a:lnTo>
                    <a:pt x="1056" y="11735"/>
                  </a:lnTo>
                  <a:lnTo>
                    <a:pt x="1122" y="11889"/>
                  </a:lnTo>
                  <a:lnTo>
                    <a:pt x="1171" y="11914"/>
                  </a:lnTo>
                  <a:lnTo>
                    <a:pt x="1215" y="11911"/>
                  </a:lnTo>
                  <a:lnTo>
                    <a:pt x="1280" y="11797"/>
                  </a:lnTo>
                  <a:lnTo>
                    <a:pt x="1333" y="11811"/>
                  </a:lnTo>
                  <a:lnTo>
                    <a:pt x="1408" y="11813"/>
                  </a:lnTo>
                  <a:lnTo>
                    <a:pt x="1483" y="11789"/>
                  </a:lnTo>
                  <a:lnTo>
                    <a:pt x="1544" y="11800"/>
                  </a:lnTo>
                  <a:lnTo>
                    <a:pt x="1603" y="11774"/>
                  </a:lnTo>
                  <a:lnTo>
                    <a:pt x="1655" y="11804"/>
                  </a:lnTo>
                  <a:lnTo>
                    <a:pt x="1682" y="11852"/>
                  </a:lnTo>
                  <a:lnTo>
                    <a:pt x="1691" y="11917"/>
                  </a:lnTo>
                  <a:lnTo>
                    <a:pt x="1721" y="11970"/>
                  </a:lnTo>
                  <a:lnTo>
                    <a:pt x="1760" y="12009"/>
                  </a:lnTo>
                  <a:lnTo>
                    <a:pt x="1762" y="12063"/>
                  </a:lnTo>
                  <a:lnTo>
                    <a:pt x="1720" y="12077"/>
                  </a:lnTo>
                  <a:lnTo>
                    <a:pt x="1738" y="12164"/>
                  </a:lnTo>
                  <a:lnTo>
                    <a:pt x="1737" y="12245"/>
                  </a:lnTo>
                  <a:lnTo>
                    <a:pt x="1838" y="12244"/>
                  </a:lnTo>
                  <a:lnTo>
                    <a:pt x="1890" y="12232"/>
                  </a:lnTo>
                  <a:lnTo>
                    <a:pt x="1959" y="12243"/>
                  </a:lnTo>
                  <a:lnTo>
                    <a:pt x="1963" y="12309"/>
                  </a:lnTo>
                  <a:lnTo>
                    <a:pt x="1996" y="12322"/>
                  </a:lnTo>
                  <a:lnTo>
                    <a:pt x="1995" y="12356"/>
                  </a:lnTo>
                  <a:lnTo>
                    <a:pt x="2042" y="12455"/>
                  </a:lnTo>
                  <a:lnTo>
                    <a:pt x="2023" y="12476"/>
                  </a:lnTo>
                  <a:lnTo>
                    <a:pt x="2034" y="12518"/>
                  </a:lnTo>
                  <a:lnTo>
                    <a:pt x="2073" y="12596"/>
                  </a:lnTo>
                  <a:lnTo>
                    <a:pt x="2113" y="12596"/>
                  </a:lnTo>
                  <a:lnTo>
                    <a:pt x="2138" y="12573"/>
                  </a:lnTo>
                  <a:lnTo>
                    <a:pt x="2213" y="12586"/>
                  </a:lnTo>
                  <a:lnTo>
                    <a:pt x="2304" y="12613"/>
                  </a:lnTo>
                  <a:lnTo>
                    <a:pt x="2347" y="12635"/>
                  </a:lnTo>
                  <a:lnTo>
                    <a:pt x="2543" y="12557"/>
                  </a:lnTo>
                  <a:lnTo>
                    <a:pt x="2582" y="12635"/>
                  </a:lnTo>
                  <a:lnTo>
                    <a:pt x="2582" y="12674"/>
                  </a:lnTo>
                  <a:lnTo>
                    <a:pt x="2687" y="12742"/>
                  </a:lnTo>
                  <a:lnTo>
                    <a:pt x="2729" y="12758"/>
                  </a:lnTo>
                  <a:lnTo>
                    <a:pt x="2771" y="12718"/>
                  </a:lnTo>
                  <a:lnTo>
                    <a:pt x="2822" y="12756"/>
                  </a:lnTo>
                  <a:lnTo>
                    <a:pt x="2895" y="12791"/>
                  </a:lnTo>
                  <a:lnTo>
                    <a:pt x="2934" y="12791"/>
                  </a:lnTo>
                  <a:lnTo>
                    <a:pt x="2973" y="12830"/>
                  </a:lnTo>
                  <a:lnTo>
                    <a:pt x="3012" y="12830"/>
                  </a:lnTo>
                  <a:lnTo>
                    <a:pt x="3036" y="12850"/>
                  </a:lnTo>
                  <a:lnTo>
                    <a:pt x="3110" y="12866"/>
                  </a:lnTo>
                  <a:lnTo>
                    <a:pt x="3130" y="12909"/>
                  </a:lnTo>
                  <a:lnTo>
                    <a:pt x="3161" y="12887"/>
                  </a:lnTo>
                  <a:lnTo>
                    <a:pt x="3197" y="12894"/>
                  </a:lnTo>
                  <a:lnTo>
                    <a:pt x="3202" y="12923"/>
                  </a:lnTo>
                  <a:lnTo>
                    <a:pt x="3169" y="12948"/>
                  </a:lnTo>
                  <a:lnTo>
                    <a:pt x="3208" y="12987"/>
                  </a:lnTo>
                  <a:lnTo>
                    <a:pt x="3208" y="13026"/>
                  </a:lnTo>
                  <a:lnTo>
                    <a:pt x="3169" y="13065"/>
                  </a:lnTo>
                  <a:lnTo>
                    <a:pt x="3153" y="13106"/>
                  </a:lnTo>
                  <a:lnTo>
                    <a:pt x="3090" y="13104"/>
                  </a:lnTo>
                  <a:lnTo>
                    <a:pt x="3130" y="13144"/>
                  </a:lnTo>
                  <a:lnTo>
                    <a:pt x="3163" y="13150"/>
                  </a:lnTo>
                  <a:lnTo>
                    <a:pt x="3155" y="13193"/>
                  </a:lnTo>
                  <a:lnTo>
                    <a:pt x="3109" y="13194"/>
                  </a:lnTo>
                  <a:lnTo>
                    <a:pt x="3109" y="13274"/>
                  </a:lnTo>
                  <a:lnTo>
                    <a:pt x="3130" y="13300"/>
                  </a:lnTo>
                  <a:lnTo>
                    <a:pt x="3130" y="13378"/>
                  </a:lnTo>
                  <a:lnTo>
                    <a:pt x="3158" y="13407"/>
                  </a:lnTo>
                  <a:lnTo>
                    <a:pt x="3126" y="13461"/>
                  </a:lnTo>
                  <a:lnTo>
                    <a:pt x="3130" y="13535"/>
                  </a:lnTo>
                  <a:lnTo>
                    <a:pt x="3063" y="13564"/>
                  </a:lnTo>
                  <a:lnTo>
                    <a:pt x="2973" y="13535"/>
                  </a:lnTo>
                  <a:lnTo>
                    <a:pt x="2895" y="13535"/>
                  </a:lnTo>
                  <a:lnTo>
                    <a:pt x="2856" y="13574"/>
                  </a:lnTo>
                  <a:lnTo>
                    <a:pt x="2856" y="13613"/>
                  </a:lnTo>
                  <a:lnTo>
                    <a:pt x="2817" y="13613"/>
                  </a:lnTo>
                  <a:lnTo>
                    <a:pt x="2736" y="13655"/>
                  </a:lnTo>
                  <a:lnTo>
                    <a:pt x="2752" y="13707"/>
                  </a:lnTo>
                  <a:lnTo>
                    <a:pt x="2729" y="13751"/>
                  </a:lnTo>
                  <a:lnTo>
                    <a:pt x="2738" y="13809"/>
                  </a:lnTo>
                  <a:lnTo>
                    <a:pt x="2856" y="13770"/>
                  </a:lnTo>
                  <a:lnTo>
                    <a:pt x="2973" y="13770"/>
                  </a:lnTo>
                  <a:lnTo>
                    <a:pt x="2995" y="13851"/>
                  </a:lnTo>
                  <a:lnTo>
                    <a:pt x="2933" y="13848"/>
                  </a:lnTo>
                  <a:lnTo>
                    <a:pt x="2807" y="13928"/>
                  </a:lnTo>
                  <a:lnTo>
                    <a:pt x="2757" y="13980"/>
                  </a:lnTo>
                  <a:lnTo>
                    <a:pt x="2688" y="14005"/>
                  </a:lnTo>
                  <a:lnTo>
                    <a:pt x="2621" y="14004"/>
                  </a:lnTo>
                  <a:lnTo>
                    <a:pt x="2650" y="14069"/>
                  </a:lnTo>
                  <a:lnTo>
                    <a:pt x="2783" y="14177"/>
                  </a:lnTo>
                  <a:lnTo>
                    <a:pt x="2778" y="14200"/>
                  </a:lnTo>
                  <a:lnTo>
                    <a:pt x="2725" y="14173"/>
                  </a:lnTo>
                  <a:lnTo>
                    <a:pt x="2666" y="14248"/>
                  </a:lnTo>
                  <a:lnTo>
                    <a:pt x="2660" y="14317"/>
                  </a:lnTo>
                  <a:lnTo>
                    <a:pt x="2610" y="14350"/>
                  </a:lnTo>
                  <a:lnTo>
                    <a:pt x="2598" y="14434"/>
                  </a:lnTo>
                  <a:lnTo>
                    <a:pt x="2543" y="14474"/>
                  </a:lnTo>
                  <a:lnTo>
                    <a:pt x="2343" y="14438"/>
                  </a:lnTo>
                  <a:lnTo>
                    <a:pt x="2308" y="14504"/>
                  </a:lnTo>
                  <a:lnTo>
                    <a:pt x="2333" y="14544"/>
                  </a:lnTo>
                  <a:lnTo>
                    <a:pt x="2475" y="14635"/>
                  </a:lnTo>
                  <a:lnTo>
                    <a:pt x="2496" y="14669"/>
                  </a:lnTo>
                  <a:lnTo>
                    <a:pt x="2557" y="14688"/>
                  </a:lnTo>
                  <a:lnTo>
                    <a:pt x="2625" y="14687"/>
                  </a:lnTo>
                  <a:lnTo>
                    <a:pt x="2660" y="14670"/>
                  </a:lnTo>
                  <a:lnTo>
                    <a:pt x="2679" y="14725"/>
                  </a:lnTo>
                  <a:lnTo>
                    <a:pt x="2742" y="14770"/>
                  </a:lnTo>
                  <a:lnTo>
                    <a:pt x="2817" y="14787"/>
                  </a:lnTo>
                  <a:lnTo>
                    <a:pt x="2895" y="14864"/>
                  </a:lnTo>
                  <a:lnTo>
                    <a:pt x="3051" y="14981"/>
                  </a:lnTo>
                  <a:lnTo>
                    <a:pt x="3133" y="15069"/>
                  </a:lnTo>
                  <a:lnTo>
                    <a:pt x="3180" y="15034"/>
                  </a:lnTo>
                  <a:lnTo>
                    <a:pt x="3258" y="15083"/>
                  </a:lnTo>
                  <a:lnTo>
                    <a:pt x="3313" y="15068"/>
                  </a:lnTo>
                  <a:lnTo>
                    <a:pt x="3401" y="15103"/>
                  </a:lnTo>
                  <a:lnTo>
                    <a:pt x="3452" y="15135"/>
                  </a:lnTo>
                  <a:lnTo>
                    <a:pt x="3565" y="15142"/>
                  </a:lnTo>
                  <a:lnTo>
                    <a:pt x="3639" y="15171"/>
                  </a:lnTo>
                  <a:lnTo>
                    <a:pt x="3694" y="15174"/>
                  </a:lnTo>
                  <a:lnTo>
                    <a:pt x="3735" y="15160"/>
                  </a:lnTo>
                  <a:lnTo>
                    <a:pt x="3780" y="15161"/>
                  </a:lnTo>
                  <a:lnTo>
                    <a:pt x="3803" y="15188"/>
                  </a:lnTo>
                  <a:lnTo>
                    <a:pt x="3872" y="15197"/>
                  </a:lnTo>
                  <a:lnTo>
                    <a:pt x="3913" y="15216"/>
                  </a:lnTo>
                  <a:lnTo>
                    <a:pt x="3991" y="15294"/>
                  </a:lnTo>
                  <a:lnTo>
                    <a:pt x="4069" y="15334"/>
                  </a:lnTo>
                  <a:lnTo>
                    <a:pt x="4108" y="15334"/>
                  </a:lnTo>
                  <a:lnTo>
                    <a:pt x="4160" y="15356"/>
                  </a:lnTo>
                  <a:lnTo>
                    <a:pt x="4136" y="15393"/>
                  </a:lnTo>
                  <a:lnTo>
                    <a:pt x="4160" y="15417"/>
                  </a:lnTo>
                  <a:lnTo>
                    <a:pt x="4211" y="15421"/>
                  </a:lnTo>
                  <a:lnTo>
                    <a:pt x="4265" y="15412"/>
                  </a:lnTo>
                  <a:lnTo>
                    <a:pt x="4294" y="15373"/>
                  </a:lnTo>
                  <a:lnTo>
                    <a:pt x="4341" y="15376"/>
                  </a:lnTo>
                  <a:lnTo>
                    <a:pt x="4361" y="15407"/>
                  </a:lnTo>
                  <a:lnTo>
                    <a:pt x="4385" y="15372"/>
                  </a:lnTo>
                  <a:lnTo>
                    <a:pt x="4458" y="15379"/>
                  </a:lnTo>
                  <a:lnTo>
                    <a:pt x="4487" y="15409"/>
                  </a:lnTo>
                  <a:lnTo>
                    <a:pt x="4504" y="15458"/>
                  </a:lnTo>
                  <a:lnTo>
                    <a:pt x="4621" y="15593"/>
                  </a:lnTo>
                  <a:lnTo>
                    <a:pt x="4640" y="15622"/>
                  </a:lnTo>
                  <a:lnTo>
                    <a:pt x="4775" y="15641"/>
                  </a:lnTo>
                  <a:lnTo>
                    <a:pt x="4795" y="15663"/>
                  </a:lnTo>
                  <a:lnTo>
                    <a:pt x="4812" y="15647"/>
                  </a:lnTo>
                  <a:lnTo>
                    <a:pt x="4851" y="15647"/>
                  </a:lnTo>
                  <a:lnTo>
                    <a:pt x="4850" y="15671"/>
                  </a:lnTo>
                  <a:lnTo>
                    <a:pt x="4907" y="15651"/>
                  </a:lnTo>
                  <a:lnTo>
                    <a:pt x="4951" y="15726"/>
                  </a:lnTo>
                  <a:lnTo>
                    <a:pt x="4971" y="15723"/>
                  </a:lnTo>
                  <a:lnTo>
                    <a:pt x="5021" y="15836"/>
                  </a:lnTo>
                  <a:lnTo>
                    <a:pt x="5081" y="15876"/>
                  </a:lnTo>
                  <a:lnTo>
                    <a:pt x="5161" y="15880"/>
                  </a:lnTo>
                  <a:lnTo>
                    <a:pt x="5196" y="15848"/>
                  </a:lnTo>
                  <a:lnTo>
                    <a:pt x="5186" y="15829"/>
                  </a:lnTo>
                  <a:lnTo>
                    <a:pt x="5212" y="15790"/>
                  </a:lnTo>
                  <a:lnTo>
                    <a:pt x="5262" y="15775"/>
                  </a:lnTo>
                  <a:lnTo>
                    <a:pt x="5360" y="15686"/>
                  </a:lnTo>
                  <a:lnTo>
                    <a:pt x="5286" y="15642"/>
                  </a:lnTo>
                  <a:lnTo>
                    <a:pt x="5281" y="15568"/>
                  </a:lnTo>
                  <a:lnTo>
                    <a:pt x="5203" y="15490"/>
                  </a:lnTo>
                  <a:lnTo>
                    <a:pt x="5164" y="15412"/>
                  </a:lnTo>
                  <a:lnTo>
                    <a:pt x="5123" y="15378"/>
                  </a:lnTo>
                  <a:lnTo>
                    <a:pt x="5104" y="15316"/>
                  </a:lnTo>
                  <a:lnTo>
                    <a:pt x="5051" y="15276"/>
                  </a:lnTo>
                  <a:lnTo>
                    <a:pt x="5055" y="15181"/>
                  </a:lnTo>
                  <a:lnTo>
                    <a:pt x="5075" y="15107"/>
                  </a:lnTo>
                  <a:lnTo>
                    <a:pt x="5049" y="15111"/>
                  </a:lnTo>
                  <a:lnTo>
                    <a:pt x="5047" y="15060"/>
                  </a:lnTo>
                  <a:lnTo>
                    <a:pt x="5073" y="14896"/>
                  </a:lnTo>
                  <a:lnTo>
                    <a:pt x="5057" y="14893"/>
                  </a:lnTo>
                  <a:lnTo>
                    <a:pt x="5021" y="14933"/>
                  </a:lnTo>
                  <a:lnTo>
                    <a:pt x="4950" y="14848"/>
                  </a:lnTo>
                  <a:lnTo>
                    <a:pt x="4907" y="14839"/>
                  </a:lnTo>
                  <a:lnTo>
                    <a:pt x="4898" y="14798"/>
                  </a:lnTo>
                  <a:lnTo>
                    <a:pt x="4842" y="14769"/>
                  </a:lnTo>
                  <a:lnTo>
                    <a:pt x="4845" y="14736"/>
                  </a:lnTo>
                  <a:lnTo>
                    <a:pt x="4890" y="14674"/>
                  </a:lnTo>
                  <a:lnTo>
                    <a:pt x="4910" y="14698"/>
                  </a:lnTo>
                  <a:lnTo>
                    <a:pt x="4943" y="14698"/>
                  </a:lnTo>
                  <a:lnTo>
                    <a:pt x="4951" y="14663"/>
                  </a:lnTo>
                  <a:lnTo>
                    <a:pt x="5001" y="14582"/>
                  </a:lnTo>
                  <a:lnTo>
                    <a:pt x="5050" y="14366"/>
                  </a:lnTo>
                  <a:lnTo>
                    <a:pt x="5074" y="14380"/>
                  </a:lnTo>
                  <a:lnTo>
                    <a:pt x="5071" y="14323"/>
                  </a:lnTo>
                  <a:lnTo>
                    <a:pt x="5110" y="14362"/>
                  </a:lnTo>
                  <a:lnTo>
                    <a:pt x="5164" y="14317"/>
                  </a:lnTo>
                  <a:lnTo>
                    <a:pt x="5242" y="14317"/>
                  </a:lnTo>
                  <a:lnTo>
                    <a:pt x="5320" y="14239"/>
                  </a:lnTo>
                  <a:lnTo>
                    <a:pt x="5360" y="14278"/>
                  </a:lnTo>
                  <a:lnTo>
                    <a:pt x="5360" y="14200"/>
                  </a:lnTo>
                  <a:lnTo>
                    <a:pt x="5438" y="14200"/>
                  </a:lnTo>
                  <a:lnTo>
                    <a:pt x="5477" y="14122"/>
                  </a:lnTo>
                  <a:lnTo>
                    <a:pt x="5517" y="14083"/>
                  </a:lnTo>
                  <a:lnTo>
                    <a:pt x="5389" y="13999"/>
                  </a:lnTo>
                  <a:lnTo>
                    <a:pt x="5315" y="13980"/>
                  </a:lnTo>
                  <a:lnTo>
                    <a:pt x="5360" y="13926"/>
                  </a:lnTo>
                  <a:lnTo>
                    <a:pt x="5399" y="13965"/>
                  </a:lnTo>
                  <a:lnTo>
                    <a:pt x="5438" y="13965"/>
                  </a:lnTo>
                  <a:lnTo>
                    <a:pt x="5460" y="13933"/>
                  </a:lnTo>
                  <a:lnTo>
                    <a:pt x="5421" y="13879"/>
                  </a:lnTo>
                  <a:lnTo>
                    <a:pt x="5328" y="13689"/>
                  </a:lnTo>
                  <a:lnTo>
                    <a:pt x="5309" y="13696"/>
                  </a:lnTo>
                  <a:lnTo>
                    <a:pt x="5203" y="13574"/>
                  </a:lnTo>
                  <a:lnTo>
                    <a:pt x="5125" y="13574"/>
                  </a:lnTo>
                  <a:lnTo>
                    <a:pt x="5047" y="13535"/>
                  </a:lnTo>
                  <a:lnTo>
                    <a:pt x="5048" y="13590"/>
                  </a:lnTo>
                  <a:lnTo>
                    <a:pt x="4969" y="13535"/>
                  </a:lnTo>
                  <a:lnTo>
                    <a:pt x="4988" y="13514"/>
                  </a:lnTo>
                  <a:lnTo>
                    <a:pt x="4969" y="13417"/>
                  </a:lnTo>
                  <a:lnTo>
                    <a:pt x="4812" y="13339"/>
                  </a:lnTo>
                  <a:lnTo>
                    <a:pt x="4890" y="13144"/>
                  </a:lnTo>
                  <a:lnTo>
                    <a:pt x="4926" y="13121"/>
                  </a:lnTo>
                  <a:lnTo>
                    <a:pt x="4959" y="13078"/>
                  </a:lnTo>
                  <a:lnTo>
                    <a:pt x="4944" y="13023"/>
                  </a:lnTo>
                  <a:lnTo>
                    <a:pt x="4890" y="12987"/>
                  </a:lnTo>
                  <a:lnTo>
                    <a:pt x="4917" y="12889"/>
                  </a:lnTo>
                  <a:lnTo>
                    <a:pt x="4931" y="12768"/>
                  </a:lnTo>
                  <a:lnTo>
                    <a:pt x="5008" y="12752"/>
                  </a:lnTo>
                  <a:lnTo>
                    <a:pt x="5055" y="12656"/>
                  </a:lnTo>
                  <a:lnTo>
                    <a:pt x="5047" y="12596"/>
                  </a:lnTo>
                  <a:lnTo>
                    <a:pt x="5125" y="12557"/>
                  </a:lnTo>
                  <a:lnTo>
                    <a:pt x="5182" y="12631"/>
                  </a:lnTo>
                  <a:lnTo>
                    <a:pt x="5214" y="12712"/>
                  </a:lnTo>
                  <a:lnTo>
                    <a:pt x="5262" y="12772"/>
                  </a:lnTo>
                  <a:lnTo>
                    <a:pt x="5348" y="12793"/>
                  </a:lnTo>
                  <a:lnTo>
                    <a:pt x="5399" y="12752"/>
                  </a:lnTo>
                  <a:lnTo>
                    <a:pt x="5423" y="12698"/>
                  </a:lnTo>
                  <a:lnTo>
                    <a:pt x="5416" y="12656"/>
                  </a:lnTo>
                  <a:lnTo>
                    <a:pt x="5331" y="12475"/>
                  </a:lnTo>
                  <a:lnTo>
                    <a:pt x="5438" y="12478"/>
                  </a:lnTo>
                  <a:lnTo>
                    <a:pt x="5516" y="12400"/>
                  </a:lnTo>
                  <a:lnTo>
                    <a:pt x="5578" y="12366"/>
                  </a:lnTo>
                  <a:lnTo>
                    <a:pt x="5594" y="12322"/>
                  </a:lnTo>
                  <a:lnTo>
                    <a:pt x="5633" y="12283"/>
                  </a:lnTo>
                  <a:lnTo>
                    <a:pt x="5729" y="12275"/>
                  </a:lnTo>
                  <a:lnTo>
                    <a:pt x="5810" y="12178"/>
                  </a:lnTo>
                  <a:lnTo>
                    <a:pt x="5895" y="12111"/>
                  </a:lnTo>
                  <a:lnTo>
                    <a:pt x="5910" y="12071"/>
                  </a:lnTo>
                  <a:lnTo>
                    <a:pt x="5944" y="12082"/>
                  </a:lnTo>
                  <a:lnTo>
                    <a:pt x="6025" y="12087"/>
                  </a:lnTo>
                  <a:lnTo>
                    <a:pt x="6033" y="12122"/>
                  </a:lnTo>
                  <a:lnTo>
                    <a:pt x="6122" y="12140"/>
                  </a:lnTo>
                  <a:lnTo>
                    <a:pt x="6170" y="12118"/>
                  </a:lnTo>
                  <a:lnTo>
                    <a:pt x="6181" y="12073"/>
                  </a:lnTo>
                  <a:lnTo>
                    <a:pt x="6299" y="12048"/>
                  </a:lnTo>
                  <a:lnTo>
                    <a:pt x="6330" y="12140"/>
                  </a:lnTo>
                  <a:lnTo>
                    <a:pt x="6421" y="12147"/>
                  </a:lnTo>
                  <a:lnTo>
                    <a:pt x="6495" y="12126"/>
                  </a:lnTo>
                  <a:lnTo>
                    <a:pt x="6600" y="12188"/>
                  </a:lnTo>
                  <a:lnTo>
                    <a:pt x="6612" y="12244"/>
                  </a:lnTo>
                  <a:lnTo>
                    <a:pt x="6727" y="12284"/>
                  </a:lnTo>
                  <a:lnTo>
                    <a:pt x="6766" y="12353"/>
                  </a:lnTo>
                  <a:lnTo>
                    <a:pt x="6808" y="12400"/>
                  </a:lnTo>
                  <a:lnTo>
                    <a:pt x="6805" y="12493"/>
                  </a:lnTo>
                  <a:lnTo>
                    <a:pt x="6847" y="12518"/>
                  </a:lnTo>
                  <a:lnTo>
                    <a:pt x="6886" y="12478"/>
                  </a:lnTo>
                  <a:lnTo>
                    <a:pt x="6847" y="12361"/>
                  </a:lnTo>
                  <a:lnTo>
                    <a:pt x="6847" y="12322"/>
                  </a:lnTo>
                  <a:lnTo>
                    <a:pt x="6945" y="12365"/>
                  </a:lnTo>
                  <a:lnTo>
                    <a:pt x="6954" y="12400"/>
                  </a:lnTo>
                  <a:lnTo>
                    <a:pt x="7081" y="12478"/>
                  </a:lnTo>
                  <a:lnTo>
                    <a:pt x="7121" y="12518"/>
                  </a:lnTo>
                  <a:lnTo>
                    <a:pt x="7199" y="12478"/>
                  </a:lnTo>
                  <a:lnTo>
                    <a:pt x="7229" y="12347"/>
                  </a:lnTo>
                  <a:lnTo>
                    <a:pt x="7277" y="12361"/>
                  </a:lnTo>
                  <a:lnTo>
                    <a:pt x="7316" y="12322"/>
                  </a:lnTo>
                  <a:lnTo>
                    <a:pt x="7397" y="12333"/>
                  </a:lnTo>
                  <a:lnTo>
                    <a:pt x="7472" y="12322"/>
                  </a:lnTo>
                  <a:lnTo>
                    <a:pt x="7537" y="12385"/>
                  </a:lnTo>
                  <a:lnTo>
                    <a:pt x="7616" y="12371"/>
                  </a:lnTo>
                  <a:lnTo>
                    <a:pt x="7629" y="12322"/>
                  </a:lnTo>
                  <a:lnTo>
                    <a:pt x="7751" y="12297"/>
                  </a:lnTo>
                  <a:lnTo>
                    <a:pt x="7865" y="12322"/>
                  </a:lnTo>
                  <a:lnTo>
                    <a:pt x="7865" y="12400"/>
                  </a:lnTo>
                  <a:lnTo>
                    <a:pt x="7982" y="12478"/>
                  </a:lnTo>
                  <a:lnTo>
                    <a:pt x="8081" y="12488"/>
                  </a:lnTo>
                  <a:lnTo>
                    <a:pt x="8099" y="12518"/>
                  </a:lnTo>
                  <a:lnTo>
                    <a:pt x="8134" y="12504"/>
                  </a:lnTo>
                  <a:lnTo>
                    <a:pt x="8217" y="12400"/>
                  </a:lnTo>
                  <a:lnTo>
                    <a:pt x="8240" y="12454"/>
                  </a:lnTo>
                  <a:lnTo>
                    <a:pt x="8373" y="12478"/>
                  </a:lnTo>
                  <a:lnTo>
                    <a:pt x="8569" y="12400"/>
                  </a:lnTo>
                  <a:lnTo>
                    <a:pt x="8586" y="12227"/>
                  </a:lnTo>
                  <a:lnTo>
                    <a:pt x="8608" y="12205"/>
                  </a:lnTo>
                  <a:lnTo>
                    <a:pt x="8569" y="12165"/>
                  </a:lnTo>
                  <a:lnTo>
                    <a:pt x="8451" y="12126"/>
                  </a:lnTo>
                  <a:lnTo>
                    <a:pt x="8408" y="12109"/>
                  </a:lnTo>
                  <a:lnTo>
                    <a:pt x="8363" y="12065"/>
                  </a:lnTo>
                  <a:lnTo>
                    <a:pt x="8282" y="12042"/>
                  </a:lnTo>
                  <a:lnTo>
                    <a:pt x="8295" y="12009"/>
                  </a:lnTo>
                  <a:lnTo>
                    <a:pt x="8240" y="11977"/>
                  </a:lnTo>
                  <a:lnTo>
                    <a:pt x="8173" y="11973"/>
                  </a:lnTo>
                  <a:lnTo>
                    <a:pt x="8159" y="11927"/>
                  </a:lnTo>
                  <a:lnTo>
                    <a:pt x="8242" y="11918"/>
                  </a:lnTo>
                  <a:lnTo>
                    <a:pt x="8416" y="11830"/>
                  </a:lnTo>
                  <a:lnTo>
                    <a:pt x="8451" y="11774"/>
                  </a:lnTo>
                  <a:lnTo>
                    <a:pt x="8412" y="11696"/>
                  </a:lnTo>
                  <a:lnTo>
                    <a:pt x="8373" y="11657"/>
                  </a:lnTo>
                  <a:lnTo>
                    <a:pt x="8403" y="11629"/>
                  </a:lnTo>
                  <a:lnTo>
                    <a:pt x="8451" y="11539"/>
                  </a:lnTo>
                  <a:lnTo>
                    <a:pt x="8725" y="11539"/>
                  </a:lnTo>
                  <a:lnTo>
                    <a:pt x="8725" y="11500"/>
                  </a:lnTo>
                  <a:lnTo>
                    <a:pt x="8602" y="11450"/>
                  </a:lnTo>
                  <a:lnTo>
                    <a:pt x="8490" y="11422"/>
                  </a:lnTo>
                  <a:lnTo>
                    <a:pt x="8490" y="11344"/>
                  </a:lnTo>
                  <a:lnTo>
                    <a:pt x="8529" y="11344"/>
                  </a:lnTo>
                  <a:lnTo>
                    <a:pt x="8531" y="11304"/>
                  </a:lnTo>
                  <a:lnTo>
                    <a:pt x="8477" y="11301"/>
                  </a:lnTo>
                  <a:lnTo>
                    <a:pt x="8486" y="11150"/>
                  </a:lnTo>
                  <a:lnTo>
                    <a:pt x="8529" y="11109"/>
                  </a:lnTo>
                  <a:lnTo>
                    <a:pt x="8581" y="11116"/>
                  </a:lnTo>
                  <a:lnTo>
                    <a:pt x="8763" y="11090"/>
                  </a:lnTo>
                  <a:lnTo>
                    <a:pt x="8803" y="11109"/>
                  </a:lnTo>
                  <a:lnTo>
                    <a:pt x="8842" y="11070"/>
                  </a:lnTo>
                  <a:lnTo>
                    <a:pt x="8999" y="11031"/>
                  </a:lnTo>
                  <a:lnTo>
                    <a:pt x="9116" y="10992"/>
                  </a:lnTo>
                  <a:lnTo>
                    <a:pt x="9194" y="10992"/>
                  </a:lnTo>
                  <a:lnTo>
                    <a:pt x="9387" y="10936"/>
                  </a:lnTo>
                  <a:lnTo>
                    <a:pt x="9429" y="10952"/>
                  </a:lnTo>
                  <a:lnTo>
                    <a:pt x="9506" y="10917"/>
                  </a:lnTo>
                  <a:lnTo>
                    <a:pt x="9506" y="10860"/>
                  </a:lnTo>
                  <a:lnTo>
                    <a:pt x="9585" y="10835"/>
                  </a:lnTo>
                  <a:lnTo>
                    <a:pt x="9704" y="10835"/>
                  </a:lnTo>
                  <a:lnTo>
                    <a:pt x="9938" y="10757"/>
                  </a:lnTo>
                  <a:lnTo>
                    <a:pt x="10134" y="10718"/>
                  </a:lnTo>
                  <a:lnTo>
                    <a:pt x="10212" y="10718"/>
                  </a:lnTo>
                  <a:lnTo>
                    <a:pt x="10251" y="10639"/>
                  </a:lnTo>
                  <a:lnTo>
                    <a:pt x="10251" y="10600"/>
                  </a:lnTo>
                  <a:lnTo>
                    <a:pt x="10329" y="10600"/>
                  </a:lnTo>
                  <a:lnTo>
                    <a:pt x="10368" y="10561"/>
                  </a:lnTo>
                  <a:lnTo>
                    <a:pt x="10408" y="10483"/>
                  </a:lnTo>
                  <a:lnTo>
                    <a:pt x="10486" y="10483"/>
                  </a:lnTo>
                  <a:lnTo>
                    <a:pt x="10541" y="10510"/>
                  </a:lnTo>
                  <a:lnTo>
                    <a:pt x="10606" y="10516"/>
                  </a:lnTo>
                  <a:lnTo>
                    <a:pt x="10720" y="10600"/>
                  </a:lnTo>
                  <a:lnTo>
                    <a:pt x="10799" y="10561"/>
                  </a:lnTo>
                  <a:lnTo>
                    <a:pt x="10877" y="10561"/>
                  </a:lnTo>
                  <a:lnTo>
                    <a:pt x="10955" y="10639"/>
                  </a:lnTo>
                  <a:lnTo>
                    <a:pt x="10955" y="10757"/>
                  </a:lnTo>
                  <a:lnTo>
                    <a:pt x="10994" y="10796"/>
                  </a:lnTo>
                  <a:lnTo>
                    <a:pt x="10986" y="10860"/>
                  </a:lnTo>
                  <a:lnTo>
                    <a:pt x="11002" y="10956"/>
                  </a:lnTo>
                  <a:lnTo>
                    <a:pt x="10942" y="10963"/>
                  </a:lnTo>
                  <a:lnTo>
                    <a:pt x="10955" y="11031"/>
                  </a:lnTo>
                  <a:lnTo>
                    <a:pt x="11028" y="11022"/>
                  </a:lnTo>
                  <a:lnTo>
                    <a:pt x="11072" y="11031"/>
                  </a:lnTo>
                  <a:lnTo>
                    <a:pt x="11110" y="10996"/>
                  </a:lnTo>
                  <a:lnTo>
                    <a:pt x="11159" y="10996"/>
                  </a:lnTo>
                  <a:lnTo>
                    <a:pt x="11190" y="11031"/>
                  </a:lnTo>
                  <a:lnTo>
                    <a:pt x="11206" y="10977"/>
                  </a:lnTo>
                  <a:lnTo>
                    <a:pt x="11237" y="10957"/>
                  </a:lnTo>
                  <a:lnTo>
                    <a:pt x="11297" y="11044"/>
                  </a:lnTo>
                  <a:lnTo>
                    <a:pt x="11307" y="11097"/>
                  </a:lnTo>
                  <a:lnTo>
                    <a:pt x="11348" y="11109"/>
                  </a:lnTo>
                  <a:lnTo>
                    <a:pt x="11374" y="11055"/>
                  </a:lnTo>
                  <a:lnTo>
                    <a:pt x="11424" y="11070"/>
                  </a:lnTo>
                  <a:lnTo>
                    <a:pt x="11463" y="11109"/>
                  </a:lnTo>
                  <a:lnTo>
                    <a:pt x="11587" y="11157"/>
                  </a:lnTo>
                  <a:lnTo>
                    <a:pt x="11591" y="11106"/>
                  </a:lnTo>
                  <a:lnTo>
                    <a:pt x="11573" y="11111"/>
                  </a:lnTo>
                  <a:lnTo>
                    <a:pt x="11523" y="11206"/>
                  </a:lnTo>
                  <a:lnTo>
                    <a:pt x="11543" y="11305"/>
                  </a:lnTo>
                  <a:lnTo>
                    <a:pt x="11582" y="11305"/>
                  </a:lnTo>
                  <a:lnTo>
                    <a:pt x="11630" y="11264"/>
                  </a:lnTo>
                  <a:lnTo>
                    <a:pt x="11695" y="11257"/>
                  </a:lnTo>
                  <a:lnTo>
                    <a:pt x="11738" y="11305"/>
                  </a:lnTo>
                  <a:lnTo>
                    <a:pt x="11816" y="11305"/>
                  </a:lnTo>
                  <a:lnTo>
                    <a:pt x="11816" y="11213"/>
                  </a:lnTo>
                  <a:lnTo>
                    <a:pt x="11908" y="11176"/>
                  </a:lnTo>
                  <a:lnTo>
                    <a:pt x="12051" y="11148"/>
                  </a:lnTo>
                  <a:lnTo>
                    <a:pt x="12129" y="11031"/>
                  </a:lnTo>
                  <a:lnTo>
                    <a:pt x="12211" y="10977"/>
                  </a:lnTo>
                  <a:lnTo>
                    <a:pt x="12285" y="10952"/>
                  </a:lnTo>
                  <a:lnTo>
                    <a:pt x="12380" y="10967"/>
                  </a:lnTo>
                  <a:lnTo>
                    <a:pt x="12364" y="11031"/>
                  </a:lnTo>
                  <a:lnTo>
                    <a:pt x="12325" y="11031"/>
                  </a:lnTo>
                  <a:lnTo>
                    <a:pt x="12325" y="11109"/>
                  </a:lnTo>
                  <a:lnTo>
                    <a:pt x="12442" y="11226"/>
                  </a:lnTo>
                  <a:lnTo>
                    <a:pt x="12520" y="11266"/>
                  </a:lnTo>
                  <a:lnTo>
                    <a:pt x="12677" y="11422"/>
                  </a:lnTo>
                  <a:lnTo>
                    <a:pt x="12794" y="11618"/>
                  </a:lnTo>
                  <a:lnTo>
                    <a:pt x="13068" y="12165"/>
                  </a:lnTo>
                  <a:lnTo>
                    <a:pt x="13185" y="12439"/>
                  </a:lnTo>
                  <a:lnTo>
                    <a:pt x="13216" y="12416"/>
                  </a:lnTo>
                  <a:lnTo>
                    <a:pt x="13225" y="12368"/>
                  </a:lnTo>
                  <a:lnTo>
                    <a:pt x="13311" y="12333"/>
                  </a:lnTo>
                  <a:lnTo>
                    <a:pt x="13315" y="12270"/>
                  </a:lnTo>
                  <a:lnTo>
                    <a:pt x="13333" y="12241"/>
                  </a:lnTo>
                  <a:lnTo>
                    <a:pt x="13406" y="12227"/>
                  </a:lnTo>
                  <a:lnTo>
                    <a:pt x="13460" y="12244"/>
                  </a:lnTo>
                  <a:lnTo>
                    <a:pt x="13499" y="12283"/>
                  </a:lnTo>
                  <a:lnTo>
                    <a:pt x="13483" y="12356"/>
                  </a:lnTo>
                  <a:lnTo>
                    <a:pt x="13569" y="12356"/>
                  </a:lnTo>
                  <a:lnTo>
                    <a:pt x="13577" y="12439"/>
                  </a:lnTo>
                  <a:lnTo>
                    <a:pt x="13649" y="12421"/>
                  </a:lnTo>
                  <a:lnTo>
                    <a:pt x="13773" y="12439"/>
                  </a:lnTo>
                  <a:lnTo>
                    <a:pt x="13941" y="12388"/>
                  </a:lnTo>
                  <a:lnTo>
                    <a:pt x="13968" y="12361"/>
                  </a:lnTo>
                  <a:lnTo>
                    <a:pt x="14071" y="12370"/>
                  </a:lnTo>
                  <a:lnTo>
                    <a:pt x="14164" y="12439"/>
                  </a:lnTo>
                  <a:lnTo>
                    <a:pt x="14242" y="12557"/>
                  </a:lnTo>
                  <a:lnTo>
                    <a:pt x="14281" y="12635"/>
                  </a:lnTo>
                  <a:lnTo>
                    <a:pt x="14398" y="12674"/>
                  </a:lnTo>
                  <a:lnTo>
                    <a:pt x="14437" y="12791"/>
                  </a:lnTo>
                  <a:lnTo>
                    <a:pt x="14516" y="12909"/>
                  </a:lnTo>
                  <a:lnTo>
                    <a:pt x="14624" y="12899"/>
                  </a:lnTo>
                  <a:lnTo>
                    <a:pt x="14704" y="12899"/>
                  </a:lnTo>
                  <a:lnTo>
                    <a:pt x="14756" y="12933"/>
                  </a:lnTo>
                  <a:lnTo>
                    <a:pt x="14790" y="12869"/>
                  </a:lnTo>
                  <a:lnTo>
                    <a:pt x="14852" y="12820"/>
                  </a:lnTo>
                  <a:lnTo>
                    <a:pt x="14868" y="12830"/>
                  </a:lnTo>
                  <a:lnTo>
                    <a:pt x="14829" y="12870"/>
                  </a:lnTo>
                  <a:lnTo>
                    <a:pt x="14907" y="12948"/>
                  </a:lnTo>
                  <a:lnTo>
                    <a:pt x="14946" y="13026"/>
                  </a:lnTo>
                  <a:lnTo>
                    <a:pt x="14985" y="13026"/>
                  </a:lnTo>
                  <a:lnTo>
                    <a:pt x="14985" y="13065"/>
                  </a:lnTo>
                  <a:lnTo>
                    <a:pt x="15024" y="13026"/>
                  </a:lnTo>
                  <a:lnTo>
                    <a:pt x="15141" y="13026"/>
                  </a:lnTo>
                  <a:lnTo>
                    <a:pt x="15220" y="12948"/>
                  </a:lnTo>
                  <a:lnTo>
                    <a:pt x="15298" y="12909"/>
                  </a:lnTo>
                  <a:lnTo>
                    <a:pt x="15455" y="12909"/>
                  </a:lnTo>
                  <a:lnTo>
                    <a:pt x="15534" y="12870"/>
                  </a:lnTo>
                  <a:lnTo>
                    <a:pt x="15729" y="12674"/>
                  </a:lnTo>
                  <a:lnTo>
                    <a:pt x="15807" y="12635"/>
                  </a:lnTo>
                  <a:lnTo>
                    <a:pt x="15924" y="12557"/>
                  </a:lnTo>
                  <a:lnTo>
                    <a:pt x="16081" y="12478"/>
                  </a:lnTo>
                  <a:lnTo>
                    <a:pt x="16198" y="12439"/>
                  </a:lnTo>
                  <a:lnTo>
                    <a:pt x="16316" y="12439"/>
                  </a:lnTo>
                  <a:lnTo>
                    <a:pt x="16393" y="12478"/>
                  </a:lnTo>
                  <a:lnTo>
                    <a:pt x="16627" y="12518"/>
                  </a:lnTo>
                  <a:lnTo>
                    <a:pt x="16706" y="12518"/>
                  </a:lnTo>
                  <a:lnTo>
                    <a:pt x="16784" y="12674"/>
                  </a:lnTo>
                  <a:lnTo>
                    <a:pt x="16823" y="12713"/>
                  </a:lnTo>
                  <a:lnTo>
                    <a:pt x="16901" y="12752"/>
                  </a:lnTo>
                  <a:lnTo>
                    <a:pt x="16901" y="0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05" name="Freeform 10"/>
            <p:cNvSpPr>
              <a:spLocks/>
            </p:cNvSpPr>
            <p:nvPr/>
          </p:nvSpPr>
          <p:spPr bwMode="auto">
            <a:xfrm>
              <a:off x="1462088" y="4573588"/>
              <a:ext cx="63500" cy="65088"/>
            </a:xfrm>
            <a:custGeom>
              <a:avLst/>
              <a:gdLst>
                <a:gd name="T0" fmla="*/ 0 w 198"/>
                <a:gd name="T1" fmla="*/ 0 h 274"/>
                <a:gd name="T2" fmla="*/ 0 w 198"/>
                <a:gd name="T3" fmla="*/ 0 h 274"/>
                <a:gd name="T4" fmla="*/ 0 w 198"/>
                <a:gd name="T5" fmla="*/ 0 h 274"/>
                <a:gd name="T6" fmla="*/ 0 w 198"/>
                <a:gd name="T7" fmla="*/ 0 h 274"/>
                <a:gd name="T8" fmla="*/ 0 w 198"/>
                <a:gd name="T9" fmla="*/ 0 h 274"/>
                <a:gd name="T10" fmla="*/ 0 w 198"/>
                <a:gd name="T11" fmla="*/ 0 h 274"/>
                <a:gd name="T12" fmla="*/ 0 w 198"/>
                <a:gd name="T13" fmla="*/ 0 h 274"/>
                <a:gd name="T14" fmla="*/ 0 w 198"/>
                <a:gd name="T15" fmla="*/ 0 h 274"/>
                <a:gd name="T16" fmla="*/ 0 w 198"/>
                <a:gd name="T17" fmla="*/ 0 h 274"/>
                <a:gd name="T18" fmla="*/ 0 w 198"/>
                <a:gd name="T19" fmla="*/ 0 h 274"/>
                <a:gd name="T20" fmla="*/ 0 w 198"/>
                <a:gd name="T21" fmla="*/ 0 h 274"/>
                <a:gd name="T22" fmla="*/ 0 w 198"/>
                <a:gd name="T23" fmla="*/ 0 h 274"/>
                <a:gd name="T24" fmla="*/ 0 w 198"/>
                <a:gd name="T25" fmla="*/ 0 h 274"/>
                <a:gd name="T26" fmla="*/ 0 w 198"/>
                <a:gd name="T27" fmla="*/ 0 h 274"/>
                <a:gd name="T28" fmla="*/ 0 w 198"/>
                <a:gd name="T29" fmla="*/ 0 h 2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8"/>
                <a:gd name="T46" fmla="*/ 0 h 274"/>
                <a:gd name="T47" fmla="*/ 198 w 198"/>
                <a:gd name="T48" fmla="*/ 274 h 27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8" h="274">
                  <a:moveTo>
                    <a:pt x="2" y="235"/>
                  </a:moveTo>
                  <a:lnTo>
                    <a:pt x="32" y="192"/>
                  </a:lnTo>
                  <a:lnTo>
                    <a:pt x="2" y="117"/>
                  </a:lnTo>
                  <a:lnTo>
                    <a:pt x="0" y="68"/>
                  </a:lnTo>
                  <a:lnTo>
                    <a:pt x="41" y="0"/>
                  </a:lnTo>
                  <a:lnTo>
                    <a:pt x="80" y="0"/>
                  </a:lnTo>
                  <a:lnTo>
                    <a:pt x="80" y="78"/>
                  </a:lnTo>
                  <a:lnTo>
                    <a:pt x="120" y="117"/>
                  </a:lnTo>
                  <a:lnTo>
                    <a:pt x="198" y="156"/>
                  </a:lnTo>
                  <a:lnTo>
                    <a:pt x="198" y="196"/>
                  </a:lnTo>
                  <a:lnTo>
                    <a:pt x="158" y="235"/>
                  </a:lnTo>
                  <a:lnTo>
                    <a:pt x="158" y="274"/>
                  </a:lnTo>
                  <a:lnTo>
                    <a:pt x="95" y="257"/>
                  </a:lnTo>
                  <a:lnTo>
                    <a:pt x="65" y="267"/>
                  </a:lnTo>
                  <a:lnTo>
                    <a:pt x="2" y="2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6" name="Freeform 11"/>
            <p:cNvSpPr>
              <a:spLocks/>
            </p:cNvSpPr>
            <p:nvPr/>
          </p:nvSpPr>
          <p:spPr bwMode="auto">
            <a:xfrm>
              <a:off x="3505201" y="5784851"/>
              <a:ext cx="174625" cy="84138"/>
            </a:xfrm>
            <a:custGeom>
              <a:avLst/>
              <a:gdLst>
                <a:gd name="T0" fmla="*/ 0 w 567"/>
                <a:gd name="T1" fmla="*/ 0 h 344"/>
                <a:gd name="T2" fmla="*/ 0 w 567"/>
                <a:gd name="T3" fmla="*/ 0 h 344"/>
                <a:gd name="T4" fmla="*/ 0 w 567"/>
                <a:gd name="T5" fmla="*/ 0 h 344"/>
                <a:gd name="T6" fmla="*/ 0 w 567"/>
                <a:gd name="T7" fmla="*/ 0 h 344"/>
                <a:gd name="T8" fmla="*/ 0 w 567"/>
                <a:gd name="T9" fmla="*/ 0 h 344"/>
                <a:gd name="T10" fmla="*/ 0 w 567"/>
                <a:gd name="T11" fmla="*/ 0 h 344"/>
                <a:gd name="T12" fmla="*/ 0 w 567"/>
                <a:gd name="T13" fmla="*/ 0 h 344"/>
                <a:gd name="T14" fmla="*/ 0 w 567"/>
                <a:gd name="T15" fmla="*/ 0 h 344"/>
                <a:gd name="T16" fmla="*/ 0 w 567"/>
                <a:gd name="T17" fmla="*/ 0 h 344"/>
                <a:gd name="T18" fmla="*/ 0 w 567"/>
                <a:gd name="T19" fmla="*/ 0 h 344"/>
                <a:gd name="T20" fmla="*/ 0 w 567"/>
                <a:gd name="T21" fmla="*/ 0 h 344"/>
                <a:gd name="T22" fmla="*/ 0 w 567"/>
                <a:gd name="T23" fmla="*/ 0 h 344"/>
                <a:gd name="T24" fmla="*/ 0 w 567"/>
                <a:gd name="T25" fmla="*/ 0 h 344"/>
                <a:gd name="T26" fmla="*/ 0 w 567"/>
                <a:gd name="T27" fmla="*/ 0 h 344"/>
                <a:gd name="T28" fmla="*/ 0 w 567"/>
                <a:gd name="T29" fmla="*/ 0 h 344"/>
                <a:gd name="T30" fmla="*/ 0 w 567"/>
                <a:gd name="T31" fmla="*/ 0 h 344"/>
                <a:gd name="T32" fmla="*/ 0 w 567"/>
                <a:gd name="T33" fmla="*/ 0 h 344"/>
                <a:gd name="T34" fmla="*/ 0 w 567"/>
                <a:gd name="T35" fmla="*/ 0 h 344"/>
                <a:gd name="T36" fmla="*/ 0 w 567"/>
                <a:gd name="T37" fmla="*/ 0 h 344"/>
                <a:gd name="T38" fmla="*/ 0 w 567"/>
                <a:gd name="T39" fmla="*/ 0 h 344"/>
                <a:gd name="T40" fmla="*/ 0 w 567"/>
                <a:gd name="T41" fmla="*/ 0 h 344"/>
                <a:gd name="T42" fmla="*/ 0 w 567"/>
                <a:gd name="T43" fmla="*/ 0 h 344"/>
                <a:gd name="T44" fmla="*/ 0 w 567"/>
                <a:gd name="T45" fmla="*/ 0 h 344"/>
                <a:gd name="T46" fmla="*/ 0 w 567"/>
                <a:gd name="T47" fmla="*/ 0 h 344"/>
                <a:gd name="T48" fmla="*/ 0 w 567"/>
                <a:gd name="T49" fmla="*/ 0 h 344"/>
                <a:gd name="T50" fmla="*/ 0 w 567"/>
                <a:gd name="T51" fmla="*/ 0 h 344"/>
                <a:gd name="T52" fmla="*/ 0 w 567"/>
                <a:gd name="T53" fmla="*/ 0 h 344"/>
                <a:gd name="T54" fmla="*/ 0 w 567"/>
                <a:gd name="T55" fmla="*/ 0 h 344"/>
                <a:gd name="T56" fmla="*/ 0 w 567"/>
                <a:gd name="T57" fmla="*/ 0 h 3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67"/>
                <a:gd name="T88" fmla="*/ 0 h 344"/>
                <a:gd name="T89" fmla="*/ 567 w 567"/>
                <a:gd name="T90" fmla="*/ 344 h 3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67" h="344">
                  <a:moveTo>
                    <a:pt x="410" y="172"/>
                  </a:moveTo>
                  <a:lnTo>
                    <a:pt x="438" y="228"/>
                  </a:lnTo>
                  <a:lnTo>
                    <a:pt x="373" y="226"/>
                  </a:lnTo>
                  <a:lnTo>
                    <a:pt x="370" y="265"/>
                  </a:lnTo>
                  <a:lnTo>
                    <a:pt x="283" y="299"/>
                  </a:lnTo>
                  <a:lnTo>
                    <a:pt x="232" y="298"/>
                  </a:lnTo>
                  <a:lnTo>
                    <a:pt x="200" y="308"/>
                  </a:lnTo>
                  <a:lnTo>
                    <a:pt x="209" y="344"/>
                  </a:lnTo>
                  <a:lnTo>
                    <a:pt x="170" y="344"/>
                  </a:lnTo>
                  <a:lnTo>
                    <a:pt x="146" y="305"/>
                  </a:lnTo>
                  <a:lnTo>
                    <a:pt x="82" y="308"/>
                  </a:lnTo>
                  <a:lnTo>
                    <a:pt x="24" y="265"/>
                  </a:lnTo>
                  <a:lnTo>
                    <a:pt x="0" y="197"/>
                  </a:lnTo>
                  <a:lnTo>
                    <a:pt x="9" y="173"/>
                  </a:lnTo>
                  <a:lnTo>
                    <a:pt x="52" y="188"/>
                  </a:lnTo>
                  <a:lnTo>
                    <a:pt x="81" y="149"/>
                  </a:lnTo>
                  <a:lnTo>
                    <a:pt x="119" y="149"/>
                  </a:lnTo>
                  <a:lnTo>
                    <a:pt x="156" y="162"/>
                  </a:lnTo>
                  <a:lnTo>
                    <a:pt x="170" y="109"/>
                  </a:lnTo>
                  <a:lnTo>
                    <a:pt x="232" y="116"/>
                  </a:lnTo>
                  <a:lnTo>
                    <a:pt x="330" y="115"/>
                  </a:lnTo>
                  <a:lnTo>
                    <a:pt x="418" y="86"/>
                  </a:lnTo>
                  <a:lnTo>
                    <a:pt x="503" y="32"/>
                  </a:lnTo>
                  <a:lnTo>
                    <a:pt x="567" y="0"/>
                  </a:lnTo>
                  <a:lnTo>
                    <a:pt x="567" y="11"/>
                  </a:lnTo>
                  <a:lnTo>
                    <a:pt x="483" y="73"/>
                  </a:lnTo>
                  <a:lnTo>
                    <a:pt x="478" y="98"/>
                  </a:lnTo>
                  <a:lnTo>
                    <a:pt x="419" y="121"/>
                  </a:lnTo>
                  <a:lnTo>
                    <a:pt x="410" y="172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7" name="Freeform 12"/>
            <p:cNvSpPr>
              <a:spLocks/>
            </p:cNvSpPr>
            <p:nvPr/>
          </p:nvSpPr>
          <p:spPr bwMode="auto">
            <a:xfrm>
              <a:off x="6731001" y="4657726"/>
              <a:ext cx="1657350" cy="1735138"/>
            </a:xfrm>
            <a:custGeom>
              <a:avLst/>
              <a:gdLst>
                <a:gd name="T0" fmla="*/ 0 w 5332"/>
                <a:gd name="T1" fmla="*/ 0 h 7119"/>
                <a:gd name="T2" fmla="*/ 0 w 5332"/>
                <a:gd name="T3" fmla="*/ 0 h 7119"/>
                <a:gd name="T4" fmla="*/ 0 w 5332"/>
                <a:gd name="T5" fmla="*/ 0 h 7119"/>
                <a:gd name="T6" fmla="*/ 0 w 5332"/>
                <a:gd name="T7" fmla="*/ 0 h 7119"/>
                <a:gd name="T8" fmla="*/ 0 w 5332"/>
                <a:gd name="T9" fmla="*/ 0 h 7119"/>
                <a:gd name="T10" fmla="*/ 0 w 5332"/>
                <a:gd name="T11" fmla="*/ 0 h 7119"/>
                <a:gd name="T12" fmla="*/ 0 w 5332"/>
                <a:gd name="T13" fmla="*/ 0 h 7119"/>
                <a:gd name="T14" fmla="*/ 0 w 5332"/>
                <a:gd name="T15" fmla="*/ 0 h 7119"/>
                <a:gd name="T16" fmla="*/ 0 w 5332"/>
                <a:gd name="T17" fmla="*/ 0 h 7119"/>
                <a:gd name="T18" fmla="*/ 0 w 5332"/>
                <a:gd name="T19" fmla="*/ 0 h 7119"/>
                <a:gd name="T20" fmla="*/ 0 w 5332"/>
                <a:gd name="T21" fmla="*/ 0 h 7119"/>
                <a:gd name="T22" fmla="*/ 0 w 5332"/>
                <a:gd name="T23" fmla="*/ 0 h 7119"/>
                <a:gd name="T24" fmla="*/ 0 w 5332"/>
                <a:gd name="T25" fmla="*/ 0 h 7119"/>
                <a:gd name="T26" fmla="*/ 0 w 5332"/>
                <a:gd name="T27" fmla="*/ 0 h 7119"/>
                <a:gd name="T28" fmla="*/ 0 w 5332"/>
                <a:gd name="T29" fmla="*/ 0 h 7119"/>
                <a:gd name="T30" fmla="*/ 0 w 5332"/>
                <a:gd name="T31" fmla="*/ 0 h 7119"/>
                <a:gd name="T32" fmla="*/ 0 w 5332"/>
                <a:gd name="T33" fmla="*/ 0 h 7119"/>
                <a:gd name="T34" fmla="*/ 0 w 5332"/>
                <a:gd name="T35" fmla="*/ 0 h 7119"/>
                <a:gd name="T36" fmla="*/ 0 w 5332"/>
                <a:gd name="T37" fmla="*/ 0 h 7119"/>
                <a:gd name="T38" fmla="*/ 0 w 5332"/>
                <a:gd name="T39" fmla="*/ 0 h 7119"/>
                <a:gd name="T40" fmla="*/ 0 w 5332"/>
                <a:gd name="T41" fmla="*/ 0 h 7119"/>
                <a:gd name="T42" fmla="*/ 0 w 5332"/>
                <a:gd name="T43" fmla="*/ 0 h 7119"/>
                <a:gd name="T44" fmla="*/ 0 w 5332"/>
                <a:gd name="T45" fmla="*/ 0 h 7119"/>
                <a:gd name="T46" fmla="*/ 0 w 5332"/>
                <a:gd name="T47" fmla="*/ 0 h 7119"/>
                <a:gd name="T48" fmla="*/ 0 w 5332"/>
                <a:gd name="T49" fmla="*/ 0 h 7119"/>
                <a:gd name="T50" fmla="*/ 0 w 5332"/>
                <a:gd name="T51" fmla="*/ 0 h 7119"/>
                <a:gd name="T52" fmla="*/ 0 w 5332"/>
                <a:gd name="T53" fmla="*/ 0 h 7119"/>
                <a:gd name="T54" fmla="*/ 0 w 5332"/>
                <a:gd name="T55" fmla="*/ 0 h 7119"/>
                <a:gd name="T56" fmla="*/ 0 w 5332"/>
                <a:gd name="T57" fmla="*/ 0 h 7119"/>
                <a:gd name="T58" fmla="*/ 0 w 5332"/>
                <a:gd name="T59" fmla="*/ 0 h 7119"/>
                <a:gd name="T60" fmla="*/ 0 w 5332"/>
                <a:gd name="T61" fmla="*/ 0 h 7119"/>
                <a:gd name="T62" fmla="*/ 0 w 5332"/>
                <a:gd name="T63" fmla="*/ 0 h 7119"/>
                <a:gd name="T64" fmla="*/ 0 w 5332"/>
                <a:gd name="T65" fmla="*/ 0 h 7119"/>
                <a:gd name="T66" fmla="*/ 0 w 5332"/>
                <a:gd name="T67" fmla="*/ 0 h 7119"/>
                <a:gd name="T68" fmla="*/ 0 w 5332"/>
                <a:gd name="T69" fmla="*/ 0 h 7119"/>
                <a:gd name="T70" fmla="*/ 0 w 5332"/>
                <a:gd name="T71" fmla="*/ 0 h 7119"/>
                <a:gd name="T72" fmla="*/ 0 w 5332"/>
                <a:gd name="T73" fmla="*/ 0 h 7119"/>
                <a:gd name="T74" fmla="*/ 0 w 5332"/>
                <a:gd name="T75" fmla="*/ 0 h 7119"/>
                <a:gd name="T76" fmla="*/ 0 w 5332"/>
                <a:gd name="T77" fmla="*/ 0 h 7119"/>
                <a:gd name="T78" fmla="*/ 0 w 5332"/>
                <a:gd name="T79" fmla="*/ 0 h 7119"/>
                <a:gd name="T80" fmla="*/ 0 w 5332"/>
                <a:gd name="T81" fmla="*/ 0 h 7119"/>
                <a:gd name="T82" fmla="*/ 0 w 5332"/>
                <a:gd name="T83" fmla="*/ 0 h 7119"/>
                <a:gd name="T84" fmla="*/ 0 w 5332"/>
                <a:gd name="T85" fmla="*/ 0 h 7119"/>
                <a:gd name="T86" fmla="*/ 0 w 5332"/>
                <a:gd name="T87" fmla="*/ 0 h 7119"/>
                <a:gd name="T88" fmla="*/ 0 w 5332"/>
                <a:gd name="T89" fmla="*/ 0 h 7119"/>
                <a:gd name="T90" fmla="*/ 0 w 5332"/>
                <a:gd name="T91" fmla="*/ 0 h 7119"/>
                <a:gd name="T92" fmla="*/ 0 w 5332"/>
                <a:gd name="T93" fmla="*/ 0 h 7119"/>
                <a:gd name="T94" fmla="*/ 0 w 5332"/>
                <a:gd name="T95" fmla="*/ 0 h 7119"/>
                <a:gd name="T96" fmla="*/ 0 w 5332"/>
                <a:gd name="T97" fmla="*/ 0 h 7119"/>
                <a:gd name="T98" fmla="*/ 0 w 5332"/>
                <a:gd name="T99" fmla="*/ 0 h 7119"/>
                <a:gd name="T100" fmla="*/ 0 w 5332"/>
                <a:gd name="T101" fmla="*/ 0 h 7119"/>
                <a:gd name="T102" fmla="*/ 0 w 5332"/>
                <a:gd name="T103" fmla="*/ 0 h 7119"/>
                <a:gd name="T104" fmla="*/ 0 w 5332"/>
                <a:gd name="T105" fmla="*/ 0 h 7119"/>
                <a:gd name="T106" fmla="*/ 0 w 5332"/>
                <a:gd name="T107" fmla="*/ 0 h 7119"/>
                <a:gd name="T108" fmla="*/ 0 w 5332"/>
                <a:gd name="T109" fmla="*/ 0 h 7119"/>
                <a:gd name="T110" fmla="*/ 0 w 5332"/>
                <a:gd name="T111" fmla="*/ 0 h 7119"/>
                <a:gd name="T112" fmla="*/ 0 w 5332"/>
                <a:gd name="T113" fmla="*/ 0 h 711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32"/>
                <a:gd name="T172" fmla="*/ 0 h 7119"/>
                <a:gd name="T173" fmla="*/ 5332 w 5332"/>
                <a:gd name="T174" fmla="*/ 7119 h 711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32" h="7119">
                  <a:moveTo>
                    <a:pt x="5332" y="6571"/>
                  </a:moveTo>
                  <a:lnTo>
                    <a:pt x="5254" y="6571"/>
                  </a:lnTo>
                  <a:lnTo>
                    <a:pt x="5215" y="6533"/>
                  </a:lnTo>
                  <a:lnTo>
                    <a:pt x="5176" y="6533"/>
                  </a:lnTo>
                  <a:lnTo>
                    <a:pt x="5137" y="6571"/>
                  </a:lnTo>
                  <a:lnTo>
                    <a:pt x="4980" y="6690"/>
                  </a:lnTo>
                  <a:lnTo>
                    <a:pt x="4902" y="6728"/>
                  </a:lnTo>
                  <a:lnTo>
                    <a:pt x="4863" y="6767"/>
                  </a:lnTo>
                  <a:lnTo>
                    <a:pt x="4708" y="6884"/>
                  </a:lnTo>
                  <a:lnTo>
                    <a:pt x="4668" y="6923"/>
                  </a:lnTo>
                  <a:lnTo>
                    <a:pt x="4590" y="6962"/>
                  </a:lnTo>
                  <a:lnTo>
                    <a:pt x="4473" y="6962"/>
                  </a:lnTo>
                  <a:lnTo>
                    <a:pt x="4434" y="6884"/>
                  </a:lnTo>
                  <a:lnTo>
                    <a:pt x="4356" y="6884"/>
                  </a:lnTo>
                  <a:lnTo>
                    <a:pt x="4199" y="6845"/>
                  </a:lnTo>
                  <a:lnTo>
                    <a:pt x="4121" y="6845"/>
                  </a:lnTo>
                  <a:lnTo>
                    <a:pt x="4082" y="6806"/>
                  </a:lnTo>
                  <a:lnTo>
                    <a:pt x="4043" y="6806"/>
                  </a:lnTo>
                  <a:lnTo>
                    <a:pt x="3925" y="6923"/>
                  </a:lnTo>
                  <a:lnTo>
                    <a:pt x="3769" y="7119"/>
                  </a:lnTo>
                  <a:lnTo>
                    <a:pt x="3769" y="6884"/>
                  </a:lnTo>
                  <a:lnTo>
                    <a:pt x="3690" y="6884"/>
                  </a:lnTo>
                  <a:lnTo>
                    <a:pt x="3651" y="6923"/>
                  </a:lnTo>
                  <a:lnTo>
                    <a:pt x="3572" y="6884"/>
                  </a:lnTo>
                  <a:lnTo>
                    <a:pt x="3533" y="6923"/>
                  </a:lnTo>
                  <a:lnTo>
                    <a:pt x="3377" y="6923"/>
                  </a:lnTo>
                  <a:lnTo>
                    <a:pt x="3299" y="6845"/>
                  </a:lnTo>
                  <a:lnTo>
                    <a:pt x="3220" y="6845"/>
                  </a:lnTo>
                  <a:lnTo>
                    <a:pt x="3220" y="6884"/>
                  </a:lnTo>
                  <a:lnTo>
                    <a:pt x="3181" y="6884"/>
                  </a:lnTo>
                  <a:lnTo>
                    <a:pt x="3103" y="6845"/>
                  </a:lnTo>
                  <a:lnTo>
                    <a:pt x="3103" y="6884"/>
                  </a:lnTo>
                  <a:lnTo>
                    <a:pt x="3064" y="6845"/>
                  </a:lnTo>
                  <a:lnTo>
                    <a:pt x="3025" y="6767"/>
                  </a:lnTo>
                  <a:lnTo>
                    <a:pt x="2986" y="6806"/>
                  </a:lnTo>
                  <a:lnTo>
                    <a:pt x="2868" y="6767"/>
                  </a:lnTo>
                  <a:lnTo>
                    <a:pt x="2868" y="6728"/>
                  </a:lnTo>
                  <a:lnTo>
                    <a:pt x="2908" y="6690"/>
                  </a:lnTo>
                  <a:lnTo>
                    <a:pt x="2868" y="6690"/>
                  </a:lnTo>
                  <a:lnTo>
                    <a:pt x="2829" y="6728"/>
                  </a:lnTo>
                  <a:lnTo>
                    <a:pt x="2634" y="6610"/>
                  </a:lnTo>
                  <a:lnTo>
                    <a:pt x="2673" y="6571"/>
                  </a:lnTo>
                  <a:lnTo>
                    <a:pt x="2595" y="6494"/>
                  </a:lnTo>
                  <a:lnTo>
                    <a:pt x="2516" y="6533"/>
                  </a:lnTo>
                  <a:lnTo>
                    <a:pt x="2399" y="6416"/>
                  </a:lnTo>
                  <a:lnTo>
                    <a:pt x="2360" y="6416"/>
                  </a:lnTo>
                  <a:lnTo>
                    <a:pt x="2243" y="6298"/>
                  </a:lnTo>
                  <a:lnTo>
                    <a:pt x="2125" y="6298"/>
                  </a:lnTo>
                  <a:lnTo>
                    <a:pt x="2125" y="6220"/>
                  </a:lnTo>
                  <a:lnTo>
                    <a:pt x="2008" y="6181"/>
                  </a:lnTo>
                  <a:lnTo>
                    <a:pt x="1969" y="6181"/>
                  </a:lnTo>
                  <a:lnTo>
                    <a:pt x="1930" y="6259"/>
                  </a:lnTo>
                  <a:lnTo>
                    <a:pt x="1891" y="6298"/>
                  </a:lnTo>
                  <a:lnTo>
                    <a:pt x="1852" y="6298"/>
                  </a:lnTo>
                  <a:lnTo>
                    <a:pt x="1852" y="6220"/>
                  </a:lnTo>
                  <a:lnTo>
                    <a:pt x="1733" y="6142"/>
                  </a:lnTo>
                  <a:lnTo>
                    <a:pt x="1733" y="6181"/>
                  </a:lnTo>
                  <a:lnTo>
                    <a:pt x="1655" y="6142"/>
                  </a:lnTo>
                  <a:lnTo>
                    <a:pt x="1655" y="6103"/>
                  </a:lnTo>
                  <a:lnTo>
                    <a:pt x="1538" y="6024"/>
                  </a:lnTo>
                  <a:lnTo>
                    <a:pt x="1499" y="6024"/>
                  </a:lnTo>
                  <a:lnTo>
                    <a:pt x="1421" y="5907"/>
                  </a:lnTo>
                  <a:lnTo>
                    <a:pt x="1381" y="5868"/>
                  </a:lnTo>
                  <a:lnTo>
                    <a:pt x="1303" y="5907"/>
                  </a:lnTo>
                  <a:lnTo>
                    <a:pt x="1264" y="5868"/>
                  </a:lnTo>
                  <a:lnTo>
                    <a:pt x="1303" y="5829"/>
                  </a:lnTo>
                  <a:lnTo>
                    <a:pt x="1264" y="5790"/>
                  </a:lnTo>
                  <a:lnTo>
                    <a:pt x="1303" y="5712"/>
                  </a:lnTo>
                  <a:lnTo>
                    <a:pt x="1225" y="5633"/>
                  </a:lnTo>
                  <a:lnTo>
                    <a:pt x="1186" y="5555"/>
                  </a:lnTo>
                  <a:lnTo>
                    <a:pt x="1303" y="5516"/>
                  </a:lnTo>
                  <a:lnTo>
                    <a:pt x="1303" y="5594"/>
                  </a:lnTo>
                  <a:lnTo>
                    <a:pt x="1381" y="5594"/>
                  </a:lnTo>
                  <a:lnTo>
                    <a:pt x="1421" y="5555"/>
                  </a:lnTo>
                  <a:lnTo>
                    <a:pt x="1499" y="5516"/>
                  </a:lnTo>
                  <a:lnTo>
                    <a:pt x="1421" y="5438"/>
                  </a:lnTo>
                  <a:lnTo>
                    <a:pt x="1460" y="5359"/>
                  </a:lnTo>
                  <a:lnTo>
                    <a:pt x="1381" y="5359"/>
                  </a:lnTo>
                  <a:lnTo>
                    <a:pt x="1381" y="5320"/>
                  </a:lnTo>
                  <a:lnTo>
                    <a:pt x="1264" y="5320"/>
                  </a:lnTo>
                  <a:lnTo>
                    <a:pt x="1264" y="5281"/>
                  </a:lnTo>
                  <a:lnTo>
                    <a:pt x="1225" y="5203"/>
                  </a:lnTo>
                  <a:lnTo>
                    <a:pt x="1225" y="5125"/>
                  </a:lnTo>
                  <a:lnTo>
                    <a:pt x="1264" y="5085"/>
                  </a:lnTo>
                  <a:lnTo>
                    <a:pt x="1303" y="5085"/>
                  </a:lnTo>
                  <a:lnTo>
                    <a:pt x="1264" y="5046"/>
                  </a:lnTo>
                  <a:lnTo>
                    <a:pt x="1225" y="4968"/>
                  </a:lnTo>
                  <a:lnTo>
                    <a:pt x="1108" y="4968"/>
                  </a:lnTo>
                  <a:lnTo>
                    <a:pt x="1108" y="4890"/>
                  </a:lnTo>
                  <a:lnTo>
                    <a:pt x="1069" y="4772"/>
                  </a:lnTo>
                  <a:lnTo>
                    <a:pt x="1069" y="4694"/>
                  </a:lnTo>
                  <a:lnTo>
                    <a:pt x="990" y="4694"/>
                  </a:lnTo>
                  <a:lnTo>
                    <a:pt x="951" y="4655"/>
                  </a:lnTo>
                  <a:lnTo>
                    <a:pt x="795" y="4655"/>
                  </a:lnTo>
                  <a:lnTo>
                    <a:pt x="717" y="4577"/>
                  </a:lnTo>
                  <a:lnTo>
                    <a:pt x="717" y="4538"/>
                  </a:lnTo>
                  <a:lnTo>
                    <a:pt x="677" y="4538"/>
                  </a:lnTo>
                  <a:lnTo>
                    <a:pt x="599" y="4577"/>
                  </a:lnTo>
                  <a:lnTo>
                    <a:pt x="599" y="4538"/>
                  </a:lnTo>
                  <a:lnTo>
                    <a:pt x="560" y="4499"/>
                  </a:lnTo>
                  <a:lnTo>
                    <a:pt x="521" y="4499"/>
                  </a:lnTo>
                  <a:lnTo>
                    <a:pt x="560" y="4420"/>
                  </a:lnTo>
                  <a:lnTo>
                    <a:pt x="560" y="4381"/>
                  </a:lnTo>
                  <a:lnTo>
                    <a:pt x="521" y="4342"/>
                  </a:lnTo>
                  <a:lnTo>
                    <a:pt x="482" y="4264"/>
                  </a:lnTo>
                  <a:lnTo>
                    <a:pt x="443" y="4303"/>
                  </a:lnTo>
                  <a:lnTo>
                    <a:pt x="404" y="4303"/>
                  </a:lnTo>
                  <a:lnTo>
                    <a:pt x="346" y="4194"/>
                  </a:lnTo>
                  <a:lnTo>
                    <a:pt x="286" y="4225"/>
                  </a:lnTo>
                  <a:lnTo>
                    <a:pt x="247" y="4225"/>
                  </a:lnTo>
                  <a:lnTo>
                    <a:pt x="198" y="4175"/>
                  </a:lnTo>
                  <a:lnTo>
                    <a:pt x="237" y="4143"/>
                  </a:lnTo>
                  <a:lnTo>
                    <a:pt x="279" y="4157"/>
                  </a:lnTo>
                  <a:lnTo>
                    <a:pt x="337" y="4107"/>
                  </a:lnTo>
                  <a:lnTo>
                    <a:pt x="335" y="4066"/>
                  </a:lnTo>
                  <a:lnTo>
                    <a:pt x="304" y="4012"/>
                  </a:lnTo>
                  <a:lnTo>
                    <a:pt x="332" y="3988"/>
                  </a:lnTo>
                  <a:lnTo>
                    <a:pt x="302" y="3928"/>
                  </a:lnTo>
                  <a:lnTo>
                    <a:pt x="325" y="3912"/>
                  </a:lnTo>
                  <a:lnTo>
                    <a:pt x="286" y="3833"/>
                  </a:lnTo>
                  <a:lnTo>
                    <a:pt x="285" y="3754"/>
                  </a:lnTo>
                  <a:lnTo>
                    <a:pt x="247" y="3716"/>
                  </a:lnTo>
                  <a:lnTo>
                    <a:pt x="113" y="3693"/>
                  </a:lnTo>
                  <a:lnTo>
                    <a:pt x="65" y="3723"/>
                  </a:lnTo>
                  <a:lnTo>
                    <a:pt x="13" y="3668"/>
                  </a:lnTo>
                  <a:lnTo>
                    <a:pt x="37" y="3560"/>
                  </a:lnTo>
                  <a:lnTo>
                    <a:pt x="8" y="3516"/>
                  </a:lnTo>
                  <a:lnTo>
                    <a:pt x="0" y="3451"/>
                  </a:lnTo>
                  <a:lnTo>
                    <a:pt x="52" y="3442"/>
                  </a:lnTo>
                  <a:lnTo>
                    <a:pt x="59" y="3367"/>
                  </a:lnTo>
                  <a:lnTo>
                    <a:pt x="36" y="3337"/>
                  </a:lnTo>
                  <a:lnTo>
                    <a:pt x="58" y="3250"/>
                  </a:lnTo>
                  <a:lnTo>
                    <a:pt x="122" y="3223"/>
                  </a:lnTo>
                  <a:lnTo>
                    <a:pt x="157" y="3222"/>
                  </a:lnTo>
                  <a:lnTo>
                    <a:pt x="288" y="3154"/>
                  </a:lnTo>
                  <a:lnTo>
                    <a:pt x="286" y="3124"/>
                  </a:lnTo>
                  <a:lnTo>
                    <a:pt x="443" y="3051"/>
                  </a:lnTo>
                  <a:lnTo>
                    <a:pt x="480" y="3048"/>
                  </a:lnTo>
                  <a:lnTo>
                    <a:pt x="522" y="3082"/>
                  </a:lnTo>
                  <a:lnTo>
                    <a:pt x="560" y="3168"/>
                  </a:lnTo>
                  <a:lnTo>
                    <a:pt x="599" y="3129"/>
                  </a:lnTo>
                  <a:lnTo>
                    <a:pt x="717" y="3129"/>
                  </a:lnTo>
                  <a:lnTo>
                    <a:pt x="756" y="3090"/>
                  </a:lnTo>
                  <a:lnTo>
                    <a:pt x="795" y="2973"/>
                  </a:lnTo>
                  <a:lnTo>
                    <a:pt x="834" y="2894"/>
                  </a:lnTo>
                  <a:lnTo>
                    <a:pt x="873" y="2894"/>
                  </a:lnTo>
                  <a:lnTo>
                    <a:pt x="1029" y="2934"/>
                  </a:lnTo>
                  <a:lnTo>
                    <a:pt x="1069" y="2934"/>
                  </a:lnTo>
                  <a:lnTo>
                    <a:pt x="1108" y="2894"/>
                  </a:lnTo>
                  <a:lnTo>
                    <a:pt x="1186" y="2855"/>
                  </a:lnTo>
                  <a:lnTo>
                    <a:pt x="1264" y="2738"/>
                  </a:lnTo>
                  <a:lnTo>
                    <a:pt x="1342" y="2660"/>
                  </a:lnTo>
                  <a:lnTo>
                    <a:pt x="1499" y="2621"/>
                  </a:lnTo>
                  <a:lnTo>
                    <a:pt x="1616" y="2582"/>
                  </a:lnTo>
                  <a:lnTo>
                    <a:pt x="1655" y="2582"/>
                  </a:lnTo>
                  <a:lnTo>
                    <a:pt x="1655" y="2308"/>
                  </a:lnTo>
                  <a:lnTo>
                    <a:pt x="1730" y="2278"/>
                  </a:lnTo>
                  <a:lnTo>
                    <a:pt x="1708" y="2253"/>
                  </a:lnTo>
                  <a:lnTo>
                    <a:pt x="1774" y="2190"/>
                  </a:lnTo>
                  <a:lnTo>
                    <a:pt x="1774" y="2034"/>
                  </a:lnTo>
                  <a:lnTo>
                    <a:pt x="1733" y="1996"/>
                  </a:lnTo>
                  <a:lnTo>
                    <a:pt x="1688" y="1702"/>
                  </a:lnTo>
                  <a:lnTo>
                    <a:pt x="1708" y="1686"/>
                  </a:lnTo>
                  <a:lnTo>
                    <a:pt x="1693" y="1654"/>
                  </a:lnTo>
                  <a:lnTo>
                    <a:pt x="1614" y="1625"/>
                  </a:lnTo>
                  <a:lnTo>
                    <a:pt x="1576" y="1644"/>
                  </a:lnTo>
                  <a:lnTo>
                    <a:pt x="1577" y="1601"/>
                  </a:lnTo>
                  <a:lnTo>
                    <a:pt x="1633" y="1547"/>
                  </a:lnTo>
                  <a:lnTo>
                    <a:pt x="1852" y="1487"/>
                  </a:lnTo>
                  <a:lnTo>
                    <a:pt x="1969" y="1448"/>
                  </a:lnTo>
                  <a:lnTo>
                    <a:pt x="2034" y="1502"/>
                  </a:lnTo>
                  <a:lnTo>
                    <a:pt x="2098" y="1500"/>
                  </a:lnTo>
                  <a:lnTo>
                    <a:pt x="2167" y="1529"/>
                  </a:lnTo>
                  <a:lnTo>
                    <a:pt x="2218" y="1530"/>
                  </a:lnTo>
                  <a:lnTo>
                    <a:pt x="2300" y="1505"/>
                  </a:lnTo>
                  <a:lnTo>
                    <a:pt x="2282" y="1341"/>
                  </a:lnTo>
                  <a:lnTo>
                    <a:pt x="2204" y="1291"/>
                  </a:lnTo>
                  <a:lnTo>
                    <a:pt x="2190" y="1249"/>
                  </a:lnTo>
                  <a:lnTo>
                    <a:pt x="2280" y="1079"/>
                  </a:lnTo>
                  <a:lnTo>
                    <a:pt x="2268" y="1044"/>
                  </a:lnTo>
                  <a:lnTo>
                    <a:pt x="2390" y="764"/>
                  </a:lnTo>
                  <a:lnTo>
                    <a:pt x="2410" y="745"/>
                  </a:lnTo>
                  <a:lnTo>
                    <a:pt x="2516" y="783"/>
                  </a:lnTo>
                  <a:lnTo>
                    <a:pt x="2595" y="783"/>
                  </a:lnTo>
                  <a:lnTo>
                    <a:pt x="2722" y="794"/>
                  </a:lnTo>
                  <a:lnTo>
                    <a:pt x="2741" y="836"/>
                  </a:lnTo>
                  <a:lnTo>
                    <a:pt x="2859" y="810"/>
                  </a:lnTo>
                  <a:lnTo>
                    <a:pt x="2956" y="801"/>
                  </a:lnTo>
                  <a:lnTo>
                    <a:pt x="2997" y="739"/>
                  </a:lnTo>
                  <a:lnTo>
                    <a:pt x="3035" y="634"/>
                  </a:lnTo>
                  <a:lnTo>
                    <a:pt x="2986" y="548"/>
                  </a:lnTo>
                  <a:lnTo>
                    <a:pt x="2986" y="431"/>
                  </a:lnTo>
                  <a:lnTo>
                    <a:pt x="3025" y="352"/>
                  </a:lnTo>
                  <a:lnTo>
                    <a:pt x="3078" y="268"/>
                  </a:lnTo>
                  <a:lnTo>
                    <a:pt x="3212" y="273"/>
                  </a:lnTo>
                  <a:lnTo>
                    <a:pt x="3266" y="252"/>
                  </a:lnTo>
                  <a:lnTo>
                    <a:pt x="3296" y="207"/>
                  </a:lnTo>
                  <a:lnTo>
                    <a:pt x="3317" y="135"/>
                  </a:lnTo>
                  <a:lnTo>
                    <a:pt x="3303" y="108"/>
                  </a:lnTo>
                  <a:lnTo>
                    <a:pt x="3327" y="50"/>
                  </a:lnTo>
                  <a:lnTo>
                    <a:pt x="3377" y="39"/>
                  </a:lnTo>
                  <a:lnTo>
                    <a:pt x="3416" y="39"/>
                  </a:lnTo>
                  <a:lnTo>
                    <a:pt x="3465" y="16"/>
                  </a:lnTo>
                  <a:lnTo>
                    <a:pt x="3533" y="0"/>
                  </a:lnTo>
                  <a:lnTo>
                    <a:pt x="3572" y="39"/>
                  </a:lnTo>
                  <a:lnTo>
                    <a:pt x="3572" y="118"/>
                  </a:lnTo>
                  <a:lnTo>
                    <a:pt x="3651" y="274"/>
                  </a:lnTo>
                  <a:lnTo>
                    <a:pt x="3808" y="391"/>
                  </a:lnTo>
                  <a:lnTo>
                    <a:pt x="3886" y="470"/>
                  </a:lnTo>
                  <a:lnTo>
                    <a:pt x="3964" y="470"/>
                  </a:lnTo>
                  <a:lnTo>
                    <a:pt x="4121" y="548"/>
                  </a:lnTo>
                  <a:lnTo>
                    <a:pt x="4160" y="548"/>
                  </a:lnTo>
                  <a:lnTo>
                    <a:pt x="4199" y="665"/>
                  </a:lnTo>
                  <a:lnTo>
                    <a:pt x="4316" y="900"/>
                  </a:lnTo>
                  <a:lnTo>
                    <a:pt x="4356" y="1017"/>
                  </a:lnTo>
                  <a:lnTo>
                    <a:pt x="4356" y="1096"/>
                  </a:lnTo>
                  <a:lnTo>
                    <a:pt x="4316" y="1213"/>
                  </a:lnTo>
                  <a:lnTo>
                    <a:pt x="4316" y="1252"/>
                  </a:lnTo>
                  <a:lnTo>
                    <a:pt x="4238" y="1330"/>
                  </a:lnTo>
                  <a:lnTo>
                    <a:pt x="4277" y="1409"/>
                  </a:lnTo>
                  <a:lnTo>
                    <a:pt x="4277" y="1448"/>
                  </a:lnTo>
                  <a:lnTo>
                    <a:pt x="4356" y="1487"/>
                  </a:lnTo>
                  <a:lnTo>
                    <a:pt x="4473" y="1526"/>
                  </a:lnTo>
                  <a:lnTo>
                    <a:pt x="4863" y="1526"/>
                  </a:lnTo>
                  <a:lnTo>
                    <a:pt x="5019" y="1604"/>
                  </a:lnTo>
                  <a:lnTo>
                    <a:pt x="5215" y="1761"/>
                  </a:lnTo>
                  <a:lnTo>
                    <a:pt x="5293" y="1800"/>
                  </a:lnTo>
                  <a:lnTo>
                    <a:pt x="5332" y="1800"/>
                  </a:lnTo>
                  <a:lnTo>
                    <a:pt x="5332" y="6571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8" name="Freeform 13"/>
            <p:cNvSpPr>
              <a:spLocks/>
            </p:cNvSpPr>
            <p:nvPr/>
          </p:nvSpPr>
          <p:spPr bwMode="auto">
            <a:xfrm>
              <a:off x="2822576" y="3571876"/>
              <a:ext cx="374650" cy="238125"/>
            </a:xfrm>
            <a:custGeom>
              <a:avLst/>
              <a:gdLst>
                <a:gd name="T0" fmla="*/ 0 w 1202"/>
                <a:gd name="T1" fmla="*/ 0 h 975"/>
                <a:gd name="T2" fmla="*/ 0 w 1202"/>
                <a:gd name="T3" fmla="*/ 0 h 975"/>
                <a:gd name="T4" fmla="*/ 0 w 1202"/>
                <a:gd name="T5" fmla="*/ 0 h 975"/>
                <a:gd name="T6" fmla="*/ 0 w 1202"/>
                <a:gd name="T7" fmla="*/ 0 h 975"/>
                <a:gd name="T8" fmla="*/ 0 w 1202"/>
                <a:gd name="T9" fmla="*/ 0 h 975"/>
                <a:gd name="T10" fmla="*/ 0 w 1202"/>
                <a:gd name="T11" fmla="*/ 0 h 975"/>
                <a:gd name="T12" fmla="*/ 0 w 1202"/>
                <a:gd name="T13" fmla="*/ 0 h 975"/>
                <a:gd name="T14" fmla="*/ 0 w 1202"/>
                <a:gd name="T15" fmla="*/ 0 h 975"/>
                <a:gd name="T16" fmla="*/ 0 w 1202"/>
                <a:gd name="T17" fmla="*/ 0 h 975"/>
                <a:gd name="T18" fmla="*/ 0 w 1202"/>
                <a:gd name="T19" fmla="*/ 0 h 975"/>
                <a:gd name="T20" fmla="*/ 0 w 1202"/>
                <a:gd name="T21" fmla="*/ 0 h 975"/>
                <a:gd name="T22" fmla="*/ 0 w 1202"/>
                <a:gd name="T23" fmla="*/ 0 h 975"/>
                <a:gd name="T24" fmla="*/ 0 w 1202"/>
                <a:gd name="T25" fmla="*/ 0 h 975"/>
                <a:gd name="T26" fmla="*/ 0 w 1202"/>
                <a:gd name="T27" fmla="*/ 0 h 975"/>
                <a:gd name="T28" fmla="*/ 0 w 1202"/>
                <a:gd name="T29" fmla="*/ 0 h 975"/>
                <a:gd name="T30" fmla="*/ 0 w 1202"/>
                <a:gd name="T31" fmla="*/ 0 h 975"/>
                <a:gd name="T32" fmla="*/ 0 w 1202"/>
                <a:gd name="T33" fmla="*/ 0 h 975"/>
                <a:gd name="T34" fmla="*/ 0 w 1202"/>
                <a:gd name="T35" fmla="*/ 0 h 975"/>
                <a:gd name="T36" fmla="*/ 0 w 1202"/>
                <a:gd name="T37" fmla="*/ 0 h 975"/>
                <a:gd name="T38" fmla="*/ 0 w 1202"/>
                <a:gd name="T39" fmla="*/ 0 h 975"/>
                <a:gd name="T40" fmla="*/ 0 w 1202"/>
                <a:gd name="T41" fmla="*/ 0 h 975"/>
                <a:gd name="T42" fmla="*/ 0 w 1202"/>
                <a:gd name="T43" fmla="*/ 0 h 975"/>
                <a:gd name="T44" fmla="*/ 0 w 1202"/>
                <a:gd name="T45" fmla="*/ 0 h 975"/>
                <a:gd name="T46" fmla="*/ 0 w 1202"/>
                <a:gd name="T47" fmla="*/ 0 h 975"/>
                <a:gd name="T48" fmla="*/ 0 w 1202"/>
                <a:gd name="T49" fmla="*/ 0 h 975"/>
                <a:gd name="T50" fmla="*/ 0 w 1202"/>
                <a:gd name="T51" fmla="*/ 0 h 975"/>
                <a:gd name="T52" fmla="*/ 0 w 1202"/>
                <a:gd name="T53" fmla="*/ 0 h 975"/>
                <a:gd name="T54" fmla="*/ 0 w 1202"/>
                <a:gd name="T55" fmla="*/ 0 h 975"/>
                <a:gd name="T56" fmla="*/ 0 w 1202"/>
                <a:gd name="T57" fmla="*/ 0 h 975"/>
                <a:gd name="T58" fmla="*/ 0 w 1202"/>
                <a:gd name="T59" fmla="*/ 0 h 975"/>
                <a:gd name="T60" fmla="*/ 0 w 1202"/>
                <a:gd name="T61" fmla="*/ 0 h 975"/>
                <a:gd name="T62" fmla="*/ 0 w 1202"/>
                <a:gd name="T63" fmla="*/ 0 h 975"/>
                <a:gd name="T64" fmla="*/ 0 w 1202"/>
                <a:gd name="T65" fmla="*/ 0 h 9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02"/>
                <a:gd name="T100" fmla="*/ 0 h 975"/>
                <a:gd name="T101" fmla="*/ 1202 w 1202"/>
                <a:gd name="T102" fmla="*/ 975 h 9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02" h="975">
                  <a:moveTo>
                    <a:pt x="1190" y="62"/>
                  </a:moveTo>
                  <a:lnTo>
                    <a:pt x="1202" y="106"/>
                  </a:lnTo>
                  <a:lnTo>
                    <a:pt x="1188" y="153"/>
                  </a:lnTo>
                  <a:lnTo>
                    <a:pt x="1149" y="153"/>
                  </a:lnTo>
                  <a:lnTo>
                    <a:pt x="1149" y="192"/>
                  </a:lnTo>
                  <a:lnTo>
                    <a:pt x="1110" y="232"/>
                  </a:lnTo>
                  <a:lnTo>
                    <a:pt x="1110" y="271"/>
                  </a:lnTo>
                  <a:lnTo>
                    <a:pt x="1032" y="349"/>
                  </a:lnTo>
                  <a:lnTo>
                    <a:pt x="1012" y="391"/>
                  </a:lnTo>
                  <a:lnTo>
                    <a:pt x="1029" y="454"/>
                  </a:lnTo>
                  <a:lnTo>
                    <a:pt x="1032" y="506"/>
                  </a:lnTo>
                  <a:lnTo>
                    <a:pt x="1056" y="573"/>
                  </a:lnTo>
                  <a:lnTo>
                    <a:pt x="1032" y="623"/>
                  </a:lnTo>
                  <a:lnTo>
                    <a:pt x="1032" y="662"/>
                  </a:lnTo>
                  <a:lnTo>
                    <a:pt x="1059" y="701"/>
                  </a:lnTo>
                  <a:lnTo>
                    <a:pt x="1071" y="740"/>
                  </a:lnTo>
                  <a:lnTo>
                    <a:pt x="1071" y="779"/>
                  </a:lnTo>
                  <a:lnTo>
                    <a:pt x="1112" y="797"/>
                  </a:lnTo>
                  <a:lnTo>
                    <a:pt x="1112" y="846"/>
                  </a:lnTo>
                  <a:lnTo>
                    <a:pt x="1069" y="846"/>
                  </a:lnTo>
                  <a:lnTo>
                    <a:pt x="1032" y="858"/>
                  </a:lnTo>
                  <a:lnTo>
                    <a:pt x="1032" y="897"/>
                  </a:lnTo>
                  <a:lnTo>
                    <a:pt x="993" y="975"/>
                  </a:lnTo>
                  <a:lnTo>
                    <a:pt x="914" y="936"/>
                  </a:lnTo>
                  <a:lnTo>
                    <a:pt x="874" y="936"/>
                  </a:lnTo>
                  <a:lnTo>
                    <a:pt x="835" y="975"/>
                  </a:lnTo>
                  <a:lnTo>
                    <a:pt x="757" y="975"/>
                  </a:lnTo>
                  <a:lnTo>
                    <a:pt x="718" y="897"/>
                  </a:lnTo>
                  <a:lnTo>
                    <a:pt x="640" y="818"/>
                  </a:lnTo>
                  <a:lnTo>
                    <a:pt x="568" y="810"/>
                  </a:lnTo>
                  <a:lnTo>
                    <a:pt x="562" y="779"/>
                  </a:lnTo>
                  <a:lnTo>
                    <a:pt x="508" y="730"/>
                  </a:lnTo>
                  <a:lnTo>
                    <a:pt x="481" y="774"/>
                  </a:lnTo>
                  <a:lnTo>
                    <a:pt x="456" y="733"/>
                  </a:lnTo>
                  <a:lnTo>
                    <a:pt x="295" y="796"/>
                  </a:lnTo>
                  <a:lnTo>
                    <a:pt x="249" y="818"/>
                  </a:lnTo>
                  <a:lnTo>
                    <a:pt x="285" y="736"/>
                  </a:lnTo>
                  <a:lnTo>
                    <a:pt x="274" y="657"/>
                  </a:lnTo>
                  <a:lnTo>
                    <a:pt x="295" y="591"/>
                  </a:lnTo>
                  <a:lnTo>
                    <a:pt x="250" y="591"/>
                  </a:lnTo>
                  <a:lnTo>
                    <a:pt x="212" y="643"/>
                  </a:lnTo>
                  <a:lnTo>
                    <a:pt x="182" y="655"/>
                  </a:lnTo>
                  <a:lnTo>
                    <a:pt x="102" y="586"/>
                  </a:lnTo>
                  <a:lnTo>
                    <a:pt x="36" y="471"/>
                  </a:lnTo>
                  <a:lnTo>
                    <a:pt x="17" y="369"/>
                  </a:lnTo>
                  <a:lnTo>
                    <a:pt x="72" y="353"/>
                  </a:lnTo>
                  <a:lnTo>
                    <a:pt x="0" y="348"/>
                  </a:lnTo>
                  <a:lnTo>
                    <a:pt x="9" y="277"/>
                  </a:lnTo>
                  <a:lnTo>
                    <a:pt x="53" y="271"/>
                  </a:lnTo>
                  <a:lnTo>
                    <a:pt x="14" y="232"/>
                  </a:lnTo>
                  <a:lnTo>
                    <a:pt x="30" y="159"/>
                  </a:lnTo>
                  <a:lnTo>
                    <a:pt x="195" y="134"/>
                  </a:lnTo>
                  <a:lnTo>
                    <a:pt x="234" y="95"/>
                  </a:lnTo>
                  <a:lnTo>
                    <a:pt x="281" y="99"/>
                  </a:lnTo>
                  <a:lnTo>
                    <a:pt x="305" y="60"/>
                  </a:lnTo>
                  <a:lnTo>
                    <a:pt x="363" y="73"/>
                  </a:lnTo>
                  <a:lnTo>
                    <a:pt x="423" y="52"/>
                  </a:lnTo>
                  <a:lnTo>
                    <a:pt x="425" y="16"/>
                  </a:lnTo>
                  <a:lnTo>
                    <a:pt x="537" y="37"/>
                  </a:lnTo>
                  <a:lnTo>
                    <a:pt x="596" y="0"/>
                  </a:lnTo>
                  <a:lnTo>
                    <a:pt x="662" y="2"/>
                  </a:lnTo>
                  <a:lnTo>
                    <a:pt x="736" y="41"/>
                  </a:lnTo>
                  <a:lnTo>
                    <a:pt x="784" y="38"/>
                  </a:lnTo>
                  <a:lnTo>
                    <a:pt x="878" y="74"/>
                  </a:lnTo>
                  <a:lnTo>
                    <a:pt x="982" y="83"/>
                  </a:lnTo>
                  <a:lnTo>
                    <a:pt x="1039" y="92"/>
                  </a:lnTo>
                  <a:lnTo>
                    <a:pt x="1190" y="62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09" name="Freeform 14"/>
            <p:cNvSpPr>
              <a:spLocks/>
            </p:cNvSpPr>
            <p:nvPr/>
          </p:nvSpPr>
          <p:spPr bwMode="auto">
            <a:xfrm>
              <a:off x="2640013" y="3751263"/>
              <a:ext cx="565150" cy="258763"/>
            </a:xfrm>
            <a:custGeom>
              <a:avLst/>
              <a:gdLst>
                <a:gd name="T0" fmla="*/ 0 w 1814"/>
                <a:gd name="T1" fmla="*/ 0 h 1067"/>
                <a:gd name="T2" fmla="*/ 0 w 1814"/>
                <a:gd name="T3" fmla="*/ 0 h 1067"/>
                <a:gd name="T4" fmla="*/ 0 w 1814"/>
                <a:gd name="T5" fmla="*/ 0 h 1067"/>
                <a:gd name="T6" fmla="*/ 0 w 1814"/>
                <a:gd name="T7" fmla="*/ 0 h 1067"/>
                <a:gd name="T8" fmla="*/ 0 w 1814"/>
                <a:gd name="T9" fmla="*/ 0 h 1067"/>
                <a:gd name="T10" fmla="*/ 0 w 1814"/>
                <a:gd name="T11" fmla="*/ 0 h 1067"/>
                <a:gd name="T12" fmla="*/ 0 w 1814"/>
                <a:gd name="T13" fmla="*/ 0 h 1067"/>
                <a:gd name="T14" fmla="*/ 0 w 1814"/>
                <a:gd name="T15" fmla="*/ 0 h 1067"/>
                <a:gd name="T16" fmla="*/ 0 w 1814"/>
                <a:gd name="T17" fmla="*/ 0 h 1067"/>
                <a:gd name="T18" fmla="*/ 0 w 1814"/>
                <a:gd name="T19" fmla="*/ 0 h 1067"/>
                <a:gd name="T20" fmla="*/ 0 w 1814"/>
                <a:gd name="T21" fmla="*/ 0 h 1067"/>
                <a:gd name="T22" fmla="*/ 0 w 1814"/>
                <a:gd name="T23" fmla="*/ 0 h 1067"/>
                <a:gd name="T24" fmla="*/ 0 w 1814"/>
                <a:gd name="T25" fmla="*/ 0 h 1067"/>
                <a:gd name="T26" fmla="*/ 0 w 1814"/>
                <a:gd name="T27" fmla="*/ 0 h 1067"/>
                <a:gd name="T28" fmla="*/ 0 w 1814"/>
                <a:gd name="T29" fmla="*/ 0 h 1067"/>
                <a:gd name="T30" fmla="*/ 0 w 1814"/>
                <a:gd name="T31" fmla="*/ 0 h 1067"/>
                <a:gd name="T32" fmla="*/ 0 w 1814"/>
                <a:gd name="T33" fmla="*/ 0 h 1067"/>
                <a:gd name="T34" fmla="*/ 0 w 1814"/>
                <a:gd name="T35" fmla="*/ 0 h 1067"/>
                <a:gd name="T36" fmla="*/ 0 w 1814"/>
                <a:gd name="T37" fmla="*/ 0 h 1067"/>
                <a:gd name="T38" fmla="*/ 0 w 1814"/>
                <a:gd name="T39" fmla="*/ 0 h 1067"/>
                <a:gd name="T40" fmla="*/ 0 w 1814"/>
                <a:gd name="T41" fmla="*/ 0 h 1067"/>
                <a:gd name="T42" fmla="*/ 0 w 1814"/>
                <a:gd name="T43" fmla="*/ 0 h 1067"/>
                <a:gd name="T44" fmla="*/ 0 w 1814"/>
                <a:gd name="T45" fmla="*/ 0 h 1067"/>
                <a:gd name="T46" fmla="*/ 0 w 1814"/>
                <a:gd name="T47" fmla="*/ 0 h 1067"/>
                <a:gd name="T48" fmla="*/ 0 w 1814"/>
                <a:gd name="T49" fmla="*/ 0 h 1067"/>
                <a:gd name="T50" fmla="*/ 0 w 1814"/>
                <a:gd name="T51" fmla="*/ 0 h 1067"/>
                <a:gd name="T52" fmla="*/ 0 w 1814"/>
                <a:gd name="T53" fmla="*/ 0 h 1067"/>
                <a:gd name="T54" fmla="*/ 0 w 1814"/>
                <a:gd name="T55" fmla="*/ 0 h 1067"/>
                <a:gd name="T56" fmla="*/ 0 w 1814"/>
                <a:gd name="T57" fmla="*/ 0 h 1067"/>
                <a:gd name="T58" fmla="*/ 0 w 1814"/>
                <a:gd name="T59" fmla="*/ 0 h 1067"/>
                <a:gd name="T60" fmla="*/ 0 w 1814"/>
                <a:gd name="T61" fmla="*/ 0 h 1067"/>
                <a:gd name="T62" fmla="*/ 0 w 1814"/>
                <a:gd name="T63" fmla="*/ 0 h 1067"/>
                <a:gd name="T64" fmla="*/ 0 w 1814"/>
                <a:gd name="T65" fmla="*/ 0 h 1067"/>
                <a:gd name="T66" fmla="*/ 0 w 1814"/>
                <a:gd name="T67" fmla="*/ 0 h 1067"/>
                <a:gd name="T68" fmla="*/ 0 w 1814"/>
                <a:gd name="T69" fmla="*/ 0 h 1067"/>
                <a:gd name="T70" fmla="*/ 0 w 1814"/>
                <a:gd name="T71" fmla="*/ 0 h 1067"/>
                <a:gd name="T72" fmla="*/ 0 w 1814"/>
                <a:gd name="T73" fmla="*/ 0 h 1067"/>
                <a:gd name="T74" fmla="*/ 0 w 1814"/>
                <a:gd name="T75" fmla="*/ 0 h 106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14"/>
                <a:gd name="T115" fmla="*/ 0 h 1067"/>
                <a:gd name="T116" fmla="*/ 1814 w 1814"/>
                <a:gd name="T117" fmla="*/ 1067 h 106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14" h="1067">
                  <a:moveTo>
                    <a:pt x="1580" y="246"/>
                  </a:moveTo>
                  <a:lnTo>
                    <a:pt x="1642" y="242"/>
                  </a:lnTo>
                  <a:lnTo>
                    <a:pt x="1634" y="286"/>
                  </a:lnTo>
                  <a:lnTo>
                    <a:pt x="1658" y="324"/>
                  </a:lnTo>
                  <a:lnTo>
                    <a:pt x="1706" y="365"/>
                  </a:lnTo>
                  <a:lnTo>
                    <a:pt x="1706" y="419"/>
                  </a:lnTo>
                  <a:lnTo>
                    <a:pt x="1688" y="454"/>
                  </a:lnTo>
                  <a:lnTo>
                    <a:pt x="1697" y="559"/>
                  </a:lnTo>
                  <a:lnTo>
                    <a:pt x="1736" y="559"/>
                  </a:lnTo>
                  <a:lnTo>
                    <a:pt x="1736" y="637"/>
                  </a:lnTo>
                  <a:lnTo>
                    <a:pt x="1775" y="676"/>
                  </a:lnTo>
                  <a:lnTo>
                    <a:pt x="1775" y="716"/>
                  </a:lnTo>
                  <a:lnTo>
                    <a:pt x="1814" y="794"/>
                  </a:lnTo>
                  <a:lnTo>
                    <a:pt x="1814" y="871"/>
                  </a:lnTo>
                  <a:lnTo>
                    <a:pt x="1736" y="910"/>
                  </a:lnTo>
                  <a:lnTo>
                    <a:pt x="1658" y="988"/>
                  </a:lnTo>
                  <a:lnTo>
                    <a:pt x="1658" y="1027"/>
                  </a:lnTo>
                  <a:lnTo>
                    <a:pt x="1580" y="1027"/>
                  </a:lnTo>
                  <a:lnTo>
                    <a:pt x="1542" y="1011"/>
                  </a:lnTo>
                  <a:lnTo>
                    <a:pt x="1503" y="1011"/>
                  </a:lnTo>
                  <a:lnTo>
                    <a:pt x="1462" y="1067"/>
                  </a:lnTo>
                  <a:lnTo>
                    <a:pt x="1344" y="1067"/>
                  </a:lnTo>
                  <a:lnTo>
                    <a:pt x="1317" y="1036"/>
                  </a:lnTo>
                  <a:lnTo>
                    <a:pt x="1305" y="988"/>
                  </a:lnTo>
                  <a:lnTo>
                    <a:pt x="1258" y="974"/>
                  </a:lnTo>
                  <a:lnTo>
                    <a:pt x="1227" y="949"/>
                  </a:lnTo>
                  <a:lnTo>
                    <a:pt x="1188" y="871"/>
                  </a:lnTo>
                  <a:lnTo>
                    <a:pt x="1070" y="871"/>
                  </a:lnTo>
                  <a:lnTo>
                    <a:pt x="1031" y="833"/>
                  </a:lnTo>
                  <a:lnTo>
                    <a:pt x="992" y="755"/>
                  </a:lnTo>
                  <a:lnTo>
                    <a:pt x="953" y="755"/>
                  </a:lnTo>
                  <a:lnTo>
                    <a:pt x="875" y="833"/>
                  </a:lnTo>
                  <a:lnTo>
                    <a:pt x="758" y="833"/>
                  </a:lnTo>
                  <a:lnTo>
                    <a:pt x="640" y="794"/>
                  </a:lnTo>
                  <a:lnTo>
                    <a:pt x="601" y="794"/>
                  </a:lnTo>
                  <a:lnTo>
                    <a:pt x="570" y="778"/>
                  </a:lnTo>
                  <a:lnTo>
                    <a:pt x="523" y="794"/>
                  </a:lnTo>
                  <a:lnTo>
                    <a:pt x="488" y="768"/>
                  </a:lnTo>
                  <a:lnTo>
                    <a:pt x="417" y="785"/>
                  </a:lnTo>
                  <a:lnTo>
                    <a:pt x="288" y="755"/>
                  </a:lnTo>
                  <a:lnTo>
                    <a:pt x="139" y="813"/>
                  </a:lnTo>
                  <a:lnTo>
                    <a:pt x="55" y="871"/>
                  </a:lnTo>
                  <a:lnTo>
                    <a:pt x="55" y="910"/>
                  </a:lnTo>
                  <a:lnTo>
                    <a:pt x="15" y="910"/>
                  </a:lnTo>
                  <a:lnTo>
                    <a:pt x="3" y="831"/>
                  </a:lnTo>
                  <a:lnTo>
                    <a:pt x="0" y="745"/>
                  </a:lnTo>
                  <a:lnTo>
                    <a:pt x="15" y="637"/>
                  </a:lnTo>
                  <a:lnTo>
                    <a:pt x="94" y="559"/>
                  </a:lnTo>
                  <a:lnTo>
                    <a:pt x="94" y="402"/>
                  </a:lnTo>
                  <a:lnTo>
                    <a:pt x="136" y="350"/>
                  </a:lnTo>
                  <a:lnTo>
                    <a:pt x="171" y="285"/>
                  </a:lnTo>
                  <a:lnTo>
                    <a:pt x="366" y="207"/>
                  </a:lnTo>
                  <a:lnTo>
                    <a:pt x="406" y="207"/>
                  </a:lnTo>
                  <a:lnTo>
                    <a:pt x="406" y="246"/>
                  </a:lnTo>
                  <a:lnTo>
                    <a:pt x="442" y="294"/>
                  </a:lnTo>
                  <a:lnTo>
                    <a:pt x="546" y="372"/>
                  </a:lnTo>
                  <a:lnTo>
                    <a:pt x="562" y="520"/>
                  </a:lnTo>
                  <a:lnTo>
                    <a:pt x="601" y="559"/>
                  </a:lnTo>
                  <a:lnTo>
                    <a:pt x="638" y="559"/>
                  </a:lnTo>
                  <a:lnTo>
                    <a:pt x="836" y="413"/>
                  </a:lnTo>
                  <a:lnTo>
                    <a:pt x="821" y="320"/>
                  </a:lnTo>
                  <a:lnTo>
                    <a:pt x="832" y="262"/>
                  </a:lnTo>
                  <a:lnTo>
                    <a:pt x="829" y="181"/>
                  </a:lnTo>
                  <a:lnTo>
                    <a:pt x="833" y="86"/>
                  </a:lnTo>
                  <a:lnTo>
                    <a:pt x="1045" y="5"/>
                  </a:lnTo>
                  <a:lnTo>
                    <a:pt x="1067" y="49"/>
                  </a:lnTo>
                  <a:lnTo>
                    <a:pt x="1093" y="0"/>
                  </a:lnTo>
                  <a:lnTo>
                    <a:pt x="1149" y="50"/>
                  </a:lnTo>
                  <a:lnTo>
                    <a:pt x="1156" y="81"/>
                  </a:lnTo>
                  <a:lnTo>
                    <a:pt x="1227" y="89"/>
                  </a:lnTo>
                  <a:lnTo>
                    <a:pt x="1305" y="168"/>
                  </a:lnTo>
                  <a:lnTo>
                    <a:pt x="1343" y="245"/>
                  </a:lnTo>
                  <a:lnTo>
                    <a:pt x="1422" y="246"/>
                  </a:lnTo>
                  <a:lnTo>
                    <a:pt x="1462" y="207"/>
                  </a:lnTo>
                  <a:lnTo>
                    <a:pt x="1501" y="207"/>
                  </a:lnTo>
                  <a:lnTo>
                    <a:pt x="1580" y="246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10" name="Freeform 15"/>
            <p:cNvSpPr>
              <a:spLocks/>
            </p:cNvSpPr>
            <p:nvPr/>
          </p:nvSpPr>
          <p:spPr bwMode="auto">
            <a:xfrm>
              <a:off x="2644776" y="3933826"/>
              <a:ext cx="449263" cy="266700"/>
            </a:xfrm>
            <a:custGeom>
              <a:avLst/>
              <a:gdLst>
                <a:gd name="T0" fmla="*/ 0 w 1445"/>
                <a:gd name="T1" fmla="*/ 0 h 1095"/>
                <a:gd name="T2" fmla="*/ 0 w 1445"/>
                <a:gd name="T3" fmla="*/ 0 h 1095"/>
                <a:gd name="T4" fmla="*/ 0 w 1445"/>
                <a:gd name="T5" fmla="*/ 0 h 1095"/>
                <a:gd name="T6" fmla="*/ 0 w 1445"/>
                <a:gd name="T7" fmla="*/ 0 h 1095"/>
                <a:gd name="T8" fmla="*/ 0 w 1445"/>
                <a:gd name="T9" fmla="*/ 0 h 1095"/>
                <a:gd name="T10" fmla="*/ 0 w 1445"/>
                <a:gd name="T11" fmla="*/ 0 h 1095"/>
                <a:gd name="T12" fmla="*/ 0 w 1445"/>
                <a:gd name="T13" fmla="*/ 0 h 1095"/>
                <a:gd name="T14" fmla="*/ 0 w 1445"/>
                <a:gd name="T15" fmla="*/ 0 h 1095"/>
                <a:gd name="T16" fmla="*/ 0 w 1445"/>
                <a:gd name="T17" fmla="*/ 0 h 1095"/>
                <a:gd name="T18" fmla="*/ 0 w 1445"/>
                <a:gd name="T19" fmla="*/ 0 h 1095"/>
                <a:gd name="T20" fmla="*/ 0 w 1445"/>
                <a:gd name="T21" fmla="*/ 0 h 1095"/>
                <a:gd name="T22" fmla="*/ 0 w 1445"/>
                <a:gd name="T23" fmla="*/ 0 h 1095"/>
                <a:gd name="T24" fmla="*/ 0 w 1445"/>
                <a:gd name="T25" fmla="*/ 0 h 1095"/>
                <a:gd name="T26" fmla="*/ 0 w 1445"/>
                <a:gd name="T27" fmla="*/ 0 h 1095"/>
                <a:gd name="T28" fmla="*/ 0 w 1445"/>
                <a:gd name="T29" fmla="*/ 0 h 1095"/>
                <a:gd name="T30" fmla="*/ 0 w 1445"/>
                <a:gd name="T31" fmla="*/ 0 h 1095"/>
                <a:gd name="T32" fmla="*/ 0 w 1445"/>
                <a:gd name="T33" fmla="*/ 0 h 1095"/>
                <a:gd name="T34" fmla="*/ 0 w 1445"/>
                <a:gd name="T35" fmla="*/ 0 h 1095"/>
                <a:gd name="T36" fmla="*/ 0 w 1445"/>
                <a:gd name="T37" fmla="*/ 0 h 1095"/>
                <a:gd name="T38" fmla="*/ 0 w 1445"/>
                <a:gd name="T39" fmla="*/ 0 h 1095"/>
                <a:gd name="T40" fmla="*/ 0 w 1445"/>
                <a:gd name="T41" fmla="*/ 0 h 1095"/>
                <a:gd name="T42" fmla="*/ 0 w 1445"/>
                <a:gd name="T43" fmla="*/ 0 h 1095"/>
                <a:gd name="T44" fmla="*/ 0 w 1445"/>
                <a:gd name="T45" fmla="*/ 0 h 1095"/>
                <a:gd name="T46" fmla="*/ 0 w 1445"/>
                <a:gd name="T47" fmla="*/ 0 h 1095"/>
                <a:gd name="T48" fmla="*/ 0 w 1445"/>
                <a:gd name="T49" fmla="*/ 0 h 1095"/>
                <a:gd name="T50" fmla="*/ 0 w 1445"/>
                <a:gd name="T51" fmla="*/ 0 h 1095"/>
                <a:gd name="T52" fmla="*/ 0 w 1445"/>
                <a:gd name="T53" fmla="*/ 0 h 1095"/>
                <a:gd name="T54" fmla="*/ 0 w 1445"/>
                <a:gd name="T55" fmla="*/ 0 h 1095"/>
                <a:gd name="T56" fmla="*/ 0 w 1445"/>
                <a:gd name="T57" fmla="*/ 0 h 1095"/>
                <a:gd name="T58" fmla="*/ 0 w 1445"/>
                <a:gd name="T59" fmla="*/ 0 h 1095"/>
                <a:gd name="T60" fmla="*/ 0 w 1445"/>
                <a:gd name="T61" fmla="*/ 0 h 1095"/>
                <a:gd name="T62" fmla="*/ 0 w 1445"/>
                <a:gd name="T63" fmla="*/ 0 h 1095"/>
                <a:gd name="T64" fmla="*/ 0 w 1445"/>
                <a:gd name="T65" fmla="*/ 0 h 1095"/>
                <a:gd name="T66" fmla="*/ 0 w 1445"/>
                <a:gd name="T67" fmla="*/ 0 h 109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45"/>
                <a:gd name="T103" fmla="*/ 0 h 1095"/>
                <a:gd name="T104" fmla="*/ 1445 w 1445"/>
                <a:gd name="T105" fmla="*/ 1095 h 109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45" h="1095">
                  <a:moveTo>
                    <a:pt x="429" y="898"/>
                  </a:moveTo>
                  <a:lnTo>
                    <a:pt x="413" y="856"/>
                  </a:lnTo>
                  <a:lnTo>
                    <a:pt x="429" y="742"/>
                  </a:lnTo>
                  <a:lnTo>
                    <a:pt x="468" y="703"/>
                  </a:lnTo>
                  <a:lnTo>
                    <a:pt x="390" y="586"/>
                  </a:lnTo>
                  <a:lnTo>
                    <a:pt x="272" y="625"/>
                  </a:lnTo>
                  <a:lnTo>
                    <a:pt x="79" y="538"/>
                  </a:lnTo>
                  <a:lnTo>
                    <a:pt x="39" y="546"/>
                  </a:lnTo>
                  <a:lnTo>
                    <a:pt x="39" y="468"/>
                  </a:lnTo>
                  <a:lnTo>
                    <a:pt x="0" y="351"/>
                  </a:lnTo>
                  <a:lnTo>
                    <a:pt x="0" y="155"/>
                  </a:lnTo>
                  <a:lnTo>
                    <a:pt x="39" y="155"/>
                  </a:lnTo>
                  <a:lnTo>
                    <a:pt x="39" y="116"/>
                  </a:lnTo>
                  <a:lnTo>
                    <a:pt x="120" y="58"/>
                  </a:lnTo>
                  <a:lnTo>
                    <a:pt x="272" y="0"/>
                  </a:lnTo>
                  <a:lnTo>
                    <a:pt x="404" y="30"/>
                  </a:lnTo>
                  <a:lnTo>
                    <a:pt x="474" y="14"/>
                  </a:lnTo>
                  <a:lnTo>
                    <a:pt x="507" y="39"/>
                  </a:lnTo>
                  <a:lnTo>
                    <a:pt x="556" y="23"/>
                  </a:lnTo>
                  <a:lnTo>
                    <a:pt x="585" y="39"/>
                  </a:lnTo>
                  <a:lnTo>
                    <a:pt x="624" y="39"/>
                  </a:lnTo>
                  <a:lnTo>
                    <a:pt x="742" y="78"/>
                  </a:lnTo>
                  <a:lnTo>
                    <a:pt x="859" y="78"/>
                  </a:lnTo>
                  <a:lnTo>
                    <a:pt x="937" y="0"/>
                  </a:lnTo>
                  <a:lnTo>
                    <a:pt x="976" y="0"/>
                  </a:lnTo>
                  <a:lnTo>
                    <a:pt x="1015" y="78"/>
                  </a:lnTo>
                  <a:lnTo>
                    <a:pt x="1054" y="116"/>
                  </a:lnTo>
                  <a:lnTo>
                    <a:pt x="1172" y="116"/>
                  </a:lnTo>
                  <a:lnTo>
                    <a:pt x="1211" y="194"/>
                  </a:lnTo>
                  <a:lnTo>
                    <a:pt x="1247" y="225"/>
                  </a:lnTo>
                  <a:lnTo>
                    <a:pt x="1289" y="233"/>
                  </a:lnTo>
                  <a:lnTo>
                    <a:pt x="1300" y="285"/>
                  </a:lnTo>
                  <a:lnTo>
                    <a:pt x="1332" y="310"/>
                  </a:lnTo>
                  <a:lnTo>
                    <a:pt x="1406" y="315"/>
                  </a:lnTo>
                  <a:lnTo>
                    <a:pt x="1406" y="370"/>
                  </a:lnTo>
                  <a:lnTo>
                    <a:pt x="1367" y="390"/>
                  </a:lnTo>
                  <a:lnTo>
                    <a:pt x="1367" y="468"/>
                  </a:lnTo>
                  <a:lnTo>
                    <a:pt x="1442" y="476"/>
                  </a:lnTo>
                  <a:lnTo>
                    <a:pt x="1445" y="507"/>
                  </a:lnTo>
                  <a:lnTo>
                    <a:pt x="1415" y="519"/>
                  </a:lnTo>
                  <a:lnTo>
                    <a:pt x="1406" y="586"/>
                  </a:lnTo>
                  <a:lnTo>
                    <a:pt x="1289" y="586"/>
                  </a:lnTo>
                  <a:lnTo>
                    <a:pt x="1289" y="625"/>
                  </a:lnTo>
                  <a:lnTo>
                    <a:pt x="1250" y="664"/>
                  </a:lnTo>
                  <a:lnTo>
                    <a:pt x="1211" y="664"/>
                  </a:lnTo>
                  <a:lnTo>
                    <a:pt x="1172" y="703"/>
                  </a:lnTo>
                  <a:lnTo>
                    <a:pt x="1172" y="820"/>
                  </a:lnTo>
                  <a:lnTo>
                    <a:pt x="1140" y="859"/>
                  </a:lnTo>
                  <a:lnTo>
                    <a:pt x="1133" y="938"/>
                  </a:lnTo>
                  <a:lnTo>
                    <a:pt x="1161" y="936"/>
                  </a:lnTo>
                  <a:lnTo>
                    <a:pt x="1170" y="996"/>
                  </a:lnTo>
                  <a:lnTo>
                    <a:pt x="1131" y="996"/>
                  </a:lnTo>
                  <a:lnTo>
                    <a:pt x="1117" y="939"/>
                  </a:lnTo>
                  <a:lnTo>
                    <a:pt x="1054" y="938"/>
                  </a:lnTo>
                  <a:lnTo>
                    <a:pt x="976" y="1016"/>
                  </a:lnTo>
                  <a:lnTo>
                    <a:pt x="937" y="1016"/>
                  </a:lnTo>
                  <a:lnTo>
                    <a:pt x="956" y="1049"/>
                  </a:lnTo>
                  <a:lnTo>
                    <a:pt x="937" y="1079"/>
                  </a:lnTo>
                  <a:lnTo>
                    <a:pt x="872" y="1074"/>
                  </a:lnTo>
                  <a:lnTo>
                    <a:pt x="833" y="1095"/>
                  </a:lnTo>
                  <a:lnTo>
                    <a:pt x="792" y="1082"/>
                  </a:lnTo>
                  <a:lnTo>
                    <a:pt x="743" y="1092"/>
                  </a:lnTo>
                  <a:lnTo>
                    <a:pt x="624" y="1094"/>
                  </a:lnTo>
                  <a:lnTo>
                    <a:pt x="624" y="1016"/>
                  </a:lnTo>
                  <a:lnTo>
                    <a:pt x="585" y="938"/>
                  </a:lnTo>
                  <a:lnTo>
                    <a:pt x="507" y="898"/>
                  </a:lnTo>
                  <a:lnTo>
                    <a:pt x="452" y="877"/>
                  </a:lnTo>
                  <a:lnTo>
                    <a:pt x="429" y="898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11" name="Freeform 16"/>
            <p:cNvSpPr>
              <a:spLocks/>
            </p:cNvSpPr>
            <p:nvPr/>
          </p:nvSpPr>
          <p:spPr bwMode="auto">
            <a:xfrm>
              <a:off x="2814638" y="3962401"/>
              <a:ext cx="742950" cy="506413"/>
            </a:xfrm>
            <a:custGeom>
              <a:avLst/>
              <a:gdLst>
                <a:gd name="T0" fmla="*/ 0 w 2387"/>
                <a:gd name="T1" fmla="*/ 0 h 2072"/>
                <a:gd name="T2" fmla="*/ 0 w 2387"/>
                <a:gd name="T3" fmla="*/ 0 h 2072"/>
                <a:gd name="T4" fmla="*/ 0 w 2387"/>
                <a:gd name="T5" fmla="*/ 0 h 2072"/>
                <a:gd name="T6" fmla="*/ 0 w 2387"/>
                <a:gd name="T7" fmla="*/ 0 h 2072"/>
                <a:gd name="T8" fmla="*/ 0 w 2387"/>
                <a:gd name="T9" fmla="*/ 0 h 2072"/>
                <a:gd name="T10" fmla="*/ 0 w 2387"/>
                <a:gd name="T11" fmla="*/ 0 h 2072"/>
                <a:gd name="T12" fmla="*/ 0 w 2387"/>
                <a:gd name="T13" fmla="*/ 0 h 2072"/>
                <a:gd name="T14" fmla="*/ 0 w 2387"/>
                <a:gd name="T15" fmla="*/ 0 h 2072"/>
                <a:gd name="T16" fmla="*/ 0 w 2387"/>
                <a:gd name="T17" fmla="*/ 0 h 2072"/>
                <a:gd name="T18" fmla="*/ 0 w 2387"/>
                <a:gd name="T19" fmla="*/ 0 h 2072"/>
                <a:gd name="T20" fmla="*/ 0 w 2387"/>
                <a:gd name="T21" fmla="*/ 0 h 2072"/>
                <a:gd name="T22" fmla="*/ 0 w 2387"/>
                <a:gd name="T23" fmla="*/ 0 h 2072"/>
                <a:gd name="T24" fmla="*/ 0 w 2387"/>
                <a:gd name="T25" fmla="*/ 0 h 2072"/>
                <a:gd name="T26" fmla="*/ 0 w 2387"/>
                <a:gd name="T27" fmla="*/ 0 h 2072"/>
                <a:gd name="T28" fmla="*/ 0 w 2387"/>
                <a:gd name="T29" fmla="*/ 0 h 2072"/>
                <a:gd name="T30" fmla="*/ 0 w 2387"/>
                <a:gd name="T31" fmla="*/ 0 h 2072"/>
                <a:gd name="T32" fmla="*/ 0 w 2387"/>
                <a:gd name="T33" fmla="*/ 0 h 2072"/>
                <a:gd name="T34" fmla="*/ 0 w 2387"/>
                <a:gd name="T35" fmla="*/ 0 h 2072"/>
                <a:gd name="T36" fmla="*/ 0 w 2387"/>
                <a:gd name="T37" fmla="*/ 0 h 2072"/>
                <a:gd name="T38" fmla="*/ 0 w 2387"/>
                <a:gd name="T39" fmla="*/ 0 h 2072"/>
                <a:gd name="T40" fmla="*/ 0 w 2387"/>
                <a:gd name="T41" fmla="*/ 0 h 2072"/>
                <a:gd name="T42" fmla="*/ 0 w 2387"/>
                <a:gd name="T43" fmla="*/ 0 h 2072"/>
                <a:gd name="T44" fmla="*/ 0 w 2387"/>
                <a:gd name="T45" fmla="*/ 0 h 2072"/>
                <a:gd name="T46" fmla="*/ 0 w 2387"/>
                <a:gd name="T47" fmla="*/ 0 h 2072"/>
                <a:gd name="T48" fmla="*/ 0 w 2387"/>
                <a:gd name="T49" fmla="*/ 0 h 2072"/>
                <a:gd name="T50" fmla="*/ 0 w 2387"/>
                <a:gd name="T51" fmla="*/ 0 h 2072"/>
                <a:gd name="T52" fmla="*/ 0 w 2387"/>
                <a:gd name="T53" fmla="*/ 0 h 2072"/>
                <a:gd name="T54" fmla="*/ 0 w 2387"/>
                <a:gd name="T55" fmla="*/ 0 h 2072"/>
                <a:gd name="T56" fmla="*/ 0 w 2387"/>
                <a:gd name="T57" fmla="*/ 0 h 2072"/>
                <a:gd name="T58" fmla="*/ 0 w 2387"/>
                <a:gd name="T59" fmla="*/ 0 h 2072"/>
                <a:gd name="T60" fmla="*/ 0 w 2387"/>
                <a:gd name="T61" fmla="*/ 0 h 2072"/>
                <a:gd name="T62" fmla="*/ 0 w 2387"/>
                <a:gd name="T63" fmla="*/ 0 h 2072"/>
                <a:gd name="T64" fmla="*/ 0 w 2387"/>
                <a:gd name="T65" fmla="*/ 0 h 2072"/>
                <a:gd name="T66" fmla="*/ 0 w 2387"/>
                <a:gd name="T67" fmla="*/ 0 h 2072"/>
                <a:gd name="T68" fmla="*/ 0 w 2387"/>
                <a:gd name="T69" fmla="*/ 0 h 2072"/>
                <a:gd name="T70" fmla="*/ 0 w 2387"/>
                <a:gd name="T71" fmla="*/ 0 h 2072"/>
                <a:gd name="T72" fmla="*/ 0 w 2387"/>
                <a:gd name="T73" fmla="*/ 0 h 2072"/>
                <a:gd name="T74" fmla="*/ 0 w 2387"/>
                <a:gd name="T75" fmla="*/ 0 h 2072"/>
                <a:gd name="T76" fmla="*/ 0 w 2387"/>
                <a:gd name="T77" fmla="*/ 0 h 2072"/>
                <a:gd name="T78" fmla="*/ 0 w 2387"/>
                <a:gd name="T79" fmla="*/ 0 h 2072"/>
                <a:gd name="T80" fmla="*/ 0 w 2387"/>
                <a:gd name="T81" fmla="*/ 0 h 2072"/>
                <a:gd name="T82" fmla="*/ 0 w 2387"/>
                <a:gd name="T83" fmla="*/ 0 h 2072"/>
                <a:gd name="T84" fmla="*/ 0 w 2387"/>
                <a:gd name="T85" fmla="*/ 0 h 2072"/>
                <a:gd name="T86" fmla="*/ 0 w 2387"/>
                <a:gd name="T87" fmla="*/ 0 h 2072"/>
                <a:gd name="T88" fmla="*/ 0 w 2387"/>
                <a:gd name="T89" fmla="*/ 0 h 2072"/>
                <a:gd name="T90" fmla="*/ 0 w 2387"/>
                <a:gd name="T91" fmla="*/ 0 h 207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87"/>
                <a:gd name="T139" fmla="*/ 0 h 2072"/>
                <a:gd name="T140" fmla="*/ 2387 w 2387"/>
                <a:gd name="T141" fmla="*/ 2072 h 207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87" h="2072">
                  <a:moveTo>
                    <a:pt x="91" y="974"/>
                  </a:moveTo>
                  <a:lnTo>
                    <a:pt x="191" y="977"/>
                  </a:lnTo>
                  <a:lnTo>
                    <a:pt x="244" y="963"/>
                  </a:lnTo>
                  <a:lnTo>
                    <a:pt x="283" y="977"/>
                  </a:lnTo>
                  <a:lnTo>
                    <a:pt x="327" y="957"/>
                  </a:lnTo>
                  <a:lnTo>
                    <a:pt x="391" y="962"/>
                  </a:lnTo>
                  <a:lnTo>
                    <a:pt x="413" y="932"/>
                  </a:lnTo>
                  <a:lnTo>
                    <a:pt x="391" y="898"/>
                  </a:lnTo>
                  <a:lnTo>
                    <a:pt x="430" y="898"/>
                  </a:lnTo>
                  <a:lnTo>
                    <a:pt x="508" y="820"/>
                  </a:lnTo>
                  <a:lnTo>
                    <a:pt x="565" y="820"/>
                  </a:lnTo>
                  <a:lnTo>
                    <a:pt x="587" y="873"/>
                  </a:lnTo>
                  <a:lnTo>
                    <a:pt x="622" y="873"/>
                  </a:lnTo>
                  <a:lnTo>
                    <a:pt x="618" y="817"/>
                  </a:lnTo>
                  <a:lnTo>
                    <a:pt x="586" y="817"/>
                  </a:lnTo>
                  <a:lnTo>
                    <a:pt x="594" y="746"/>
                  </a:lnTo>
                  <a:lnTo>
                    <a:pt x="626" y="702"/>
                  </a:lnTo>
                  <a:lnTo>
                    <a:pt x="626" y="585"/>
                  </a:lnTo>
                  <a:lnTo>
                    <a:pt x="665" y="546"/>
                  </a:lnTo>
                  <a:lnTo>
                    <a:pt x="704" y="546"/>
                  </a:lnTo>
                  <a:lnTo>
                    <a:pt x="743" y="507"/>
                  </a:lnTo>
                  <a:lnTo>
                    <a:pt x="743" y="468"/>
                  </a:lnTo>
                  <a:lnTo>
                    <a:pt x="860" y="468"/>
                  </a:lnTo>
                  <a:lnTo>
                    <a:pt x="866" y="408"/>
                  </a:lnTo>
                  <a:lnTo>
                    <a:pt x="900" y="389"/>
                  </a:lnTo>
                  <a:lnTo>
                    <a:pt x="894" y="358"/>
                  </a:lnTo>
                  <a:lnTo>
                    <a:pt x="821" y="350"/>
                  </a:lnTo>
                  <a:lnTo>
                    <a:pt x="821" y="272"/>
                  </a:lnTo>
                  <a:lnTo>
                    <a:pt x="861" y="253"/>
                  </a:lnTo>
                  <a:lnTo>
                    <a:pt x="860" y="194"/>
                  </a:lnTo>
                  <a:lnTo>
                    <a:pt x="900" y="194"/>
                  </a:lnTo>
                  <a:lnTo>
                    <a:pt x="944" y="135"/>
                  </a:lnTo>
                  <a:lnTo>
                    <a:pt x="980" y="135"/>
                  </a:lnTo>
                  <a:lnTo>
                    <a:pt x="1018" y="154"/>
                  </a:lnTo>
                  <a:lnTo>
                    <a:pt x="1096" y="154"/>
                  </a:lnTo>
                  <a:lnTo>
                    <a:pt x="1096" y="115"/>
                  </a:lnTo>
                  <a:lnTo>
                    <a:pt x="1174" y="37"/>
                  </a:lnTo>
                  <a:lnTo>
                    <a:pt x="1251" y="2"/>
                  </a:lnTo>
                  <a:lnTo>
                    <a:pt x="1281" y="59"/>
                  </a:lnTo>
                  <a:lnTo>
                    <a:pt x="1326" y="2"/>
                  </a:lnTo>
                  <a:lnTo>
                    <a:pt x="1375" y="0"/>
                  </a:lnTo>
                  <a:lnTo>
                    <a:pt x="1409" y="76"/>
                  </a:lnTo>
                  <a:lnTo>
                    <a:pt x="1462" y="54"/>
                  </a:lnTo>
                  <a:lnTo>
                    <a:pt x="1565" y="76"/>
                  </a:lnTo>
                  <a:lnTo>
                    <a:pt x="1553" y="168"/>
                  </a:lnTo>
                  <a:lnTo>
                    <a:pt x="1565" y="194"/>
                  </a:lnTo>
                  <a:lnTo>
                    <a:pt x="1683" y="115"/>
                  </a:lnTo>
                  <a:lnTo>
                    <a:pt x="1713" y="138"/>
                  </a:lnTo>
                  <a:lnTo>
                    <a:pt x="1763" y="125"/>
                  </a:lnTo>
                  <a:lnTo>
                    <a:pt x="1839" y="194"/>
                  </a:lnTo>
                  <a:lnTo>
                    <a:pt x="1868" y="244"/>
                  </a:lnTo>
                  <a:lnTo>
                    <a:pt x="1917" y="272"/>
                  </a:lnTo>
                  <a:lnTo>
                    <a:pt x="1917" y="350"/>
                  </a:lnTo>
                  <a:lnTo>
                    <a:pt x="1891" y="375"/>
                  </a:lnTo>
                  <a:lnTo>
                    <a:pt x="1917" y="428"/>
                  </a:lnTo>
                  <a:lnTo>
                    <a:pt x="1956" y="468"/>
                  </a:lnTo>
                  <a:lnTo>
                    <a:pt x="1917" y="507"/>
                  </a:lnTo>
                  <a:lnTo>
                    <a:pt x="1917" y="546"/>
                  </a:lnTo>
                  <a:lnTo>
                    <a:pt x="1878" y="585"/>
                  </a:lnTo>
                  <a:lnTo>
                    <a:pt x="1878" y="624"/>
                  </a:lnTo>
                  <a:lnTo>
                    <a:pt x="1917" y="638"/>
                  </a:lnTo>
                  <a:lnTo>
                    <a:pt x="1985" y="637"/>
                  </a:lnTo>
                  <a:lnTo>
                    <a:pt x="1996" y="663"/>
                  </a:lnTo>
                  <a:lnTo>
                    <a:pt x="1956" y="702"/>
                  </a:lnTo>
                  <a:lnTo>
                    <a:pt x="1996" y="741"/>
                  </a:lnTo>
                  <a:lnTo>
                    <a:pt x="2022" y="845"/>
                  </a:lnTo>
                  <a:lnTo>
                    <a:pt x="2136" y="878"/>
                  </a:lnTo>
                  <a:lnTo>
                    <a:pt x="2152" y="937"/>
                  </a:lnTo>
                  <a:lnTo>
                    <a:pt x="2152" y="1015"/>
                  </a:lnTo>
                  <a:lnTo>
                    <a:pt x="2191" y="1015"/>
                  </a:lnTo>
                  <a:lnTo>
                    <a:pt x="2308" y="1054"/>
                  </a:lnTo>
                  <a:lnTo>
                    <a:pt x="2309" y="1099"/>
                  </a:lnTo>
                  <a:lnTo>
                    <a:pt x="2328" y="1133"/>
                  </a:lnTo>
                  <a:lnTo>
                    <a:pt x="2375" y="1156"/>
                  </a:lnTo>
                  <a:lnTo>
                    <a:pt x="2387" y="1211"/>
                  </a:lnTo>
                  <a:lnTo>
                    <a:pt x="2348" y="1211"/>
                  </a:lnTo>
                  <a:lnTo>
                    <a:pt x="2269" y="1289"/>
                  </a:lnTo>
                  <a:lnTo>
                    <a:pt x="2191" y="1328"/>
                  </a:lnTo>
                  <a:lnTo>
                    <a:pt x="2152" y="1328"/>
                  </a:lnTo>
                  <a:lnTo>
                    <a:pt x="2113" y="1289"/>
                  </a:lnTo>
                  <a:lnTo>
                    <a:pt x="2074" y="1289"/>
                  </a:lnTo>
                  <a:lnTo>
                    <a:pt x="2031" y="1317"/>
                  </a:lnTo>
                  <a:lnTo>
                    <a:pt x="2076" y="1395"/>
                  </a:lnTo>
                  <a:lnTo>
                    <a:pt x="2074" y="1446"/>
                  </a:lnTo>
                  <a:lnTo>
                    <a:pt x="2103" y="1478"/>
                  </a:lnTo>
                  <a:lnTo>
                    <a:pt x="2074" y="1563"/>
                  </a:lnTo>
                  <a:lnTo>
                    <a:pt x="2140" y="1719"/>
                  </a:lnTo>
                  <a:lnTo>
                    <a:pt x="2035" y="1720"/>
                  </a:lnTo>
                  <a:lnTo>
                    <a:pt x="1962" y="1748"/>
                  </a:lnTo>
                  <a:lnTo>
                    <a:pt x="1907" y="1780"/>
                  </a:lnTo>
                  <a:lnTo>
                    <a:pt x="1873" y="1828"/>
                  </a:lnTo>
                  <a:lnTo>
                    <a:pt x="1813" y="1933"/>
                  </a:lnTo>
                  <a:lnTo>
                    <a:pt x="1851" y="2035"/>
                  </a:lnTo>
                  <a:lnTo>
                    <a:pt x="1839" y="2072"/>
                  </a:lnTo>
                  <a:lnTo>
                    <a:pt x="1799" y="2062"/>
                  </a:lnTo>
                  <a:lnTo>
                    <a:pt x="1761" y="1993"/>
                  </a:lnTo>
                  <a:lnTo>
                    <a:pt x="1612" y="1990"/>
                  </a:lnTo>
                  <a:lnTo>
                    <a:pt x="1527" y="2006"/>
                  </a:lnTo>
                  <a:lnTo>
                    <a:pt x="1486" y="1963"/>
                  </a:lnTo>
                  <a:lnTo>
                    <a:pt x="1465" y="1915"/>
                  </a:lnTo>
                  <a:lnTo>
                    <a:pt x="1428" y="1920"/>
                  </a:lnTo>
                  <a:lnTo>
                    <a:pt x="1370" y="1954"/>
                  </a:lnTo>
                  <a:lnTo>
                    <a:pt x="1370" y="1993"/>
                  </a:lnTo>
                  <a:lnTo>
                    <a:pt x="1343" y="1992"/>
                  </a:lnTo>
                  <a:lnTo>
                    <a:pt x="1321" y="1961"/>
                  </a:lnTo>
                  <a:lnTo>
                    <a:pt x="1252" y="1954"/>
                  </a:lnTo>
                  <a:lnTo>
                    <a:pt x="1252" y="1915"/>
                  </a:lnTo>
                  <a:lnTo>
                    <a:pt x="1213" y="1954"/>
                  </a:lnTo>
                  <a:lnTo>
                    <a:pt x="1174" y="1954"/>
                  </a:lnTo>
                  <a:lnTo>
                    <a:pt x="1174" y="1915"/>
                  </a:lnTo>
                  <a:lnTo>
                    <a:pt x="1143" y="1915"/>
                  </a:lnTo>
                  <a:lnTo>
                    <a:pt x="1135" y="1954"/>
                  </a:lnTo>
                  <a:lnTo>
                    <a:pt x="1088" y="1955"/>
                  </a:lnTo>
                  <a:lnTo>
                    <a:pt x="1104" y="1914"/>
                  </a:lnTo>
                  <a:lnTo>
                    <a:pt x="1018" y="1915"/>
                  </a:lnTo>
                  <a:lnTo>
                    <a:pt x="979" y="1876"/>
                  </a:lnTo>
                  <a:lnTo>
                    <a:pt x="939" y="1876"/>
                  </a:lnTo>
                  <a:lnTo>
                    <a:pt x="821" y="1837"/>
                  </a:lnTo>
                  <a:lnTo>
                    <a:pt x="782" y="1837"/>
                  </a:lnTo>
                  <a:lnTo>
                    <a:pt x="704" y="1798"/>
                  </a:lnTo>
                  <a:lnTo>
                    <a:pt x="627" y="1812"/>
                  </a:lnTo>
                  <a:lnTo>
                    <a:pt x="402" y="1796"/>
                  </a:lnTo>
                  <a:lnTo>
                    <a:pt x="326" y="1804"/>
                  </a:lnTo>
                  <a:lnTo>
                    <a:pt x="269" y="1825"/>
                  </a:lnTo>
                  <a:lnTo>
                    <a:pt x="226" y="1867"/>
                  </a:lnTo>
                  <a:lnTo>
                    <a:pt x="228" y="1904"/>
                  </a:lnTo>
                  <a:lnTo>
                    <a:pt x="167" y="1954"/>
                  </a:lnTo>
                  <a:lnTo>
                    <a:pt x="147" y="1929"/>
                  </a:lnTo>
                  <a:lnTo>
                    <a:pt x="78" y="1954"/>
                  </a:lnTo>
                  <a:lnTo>
                    <a:pt x="78" y="1915"/>
                  </a:lnTo>
                  <a:lnTo>
                    <a:pt x="117" y="1798"/>
                  </a:lnTo>
                  <a:lnTo>
                    <a:pt x="122" y="1692"/>
                  </a:lnTo>
                  <a:lnTo>
                    <a:pt x="0" y="1627"/>
                  </a:lnTo>
                  <a:lnTo>
                    <a:pt x="0" y="1602"/>
                  </a:lnTo>
                  <a:lnTo>
                    <a:pt x="109" y="1486"/>
                  </a:lnTo>
                  <a:lnTo>
                    <a:pt x="176" y="1471"/>
                  </a:lnTo>
                  <a:lnTo>
                    <a:pt x="196" y="1446"/>
                  </a:lnTo>
                  <a:lnTo>
                    <a:pt x="196" y="1407"/>
                  </a:lnTo>
                  <a:lnTo>
                    <a:pt x="156" y="1328"/>
                  </a:lnTo>
                  <a:lnTo>
                    <a:pt x="91" y="974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212" name="Freeform 17"/>
            <p:cNvSpPr>
              <a:spLocks noEditPoints="1"/>
            </p:cNvSpPr>
            <p:nvPr/>
          </p:nvSpPr>
          <p:spPr bwMode="auto">
            <a:xfrm>
              <a:off x="384176" y="3686176"/>
              <a:ext cx="766763" cy="908050"/>
            </a:xfrm>
            <a:custGeom>
              <a:avLst/>
              <a:gdLst>
                <a:gd name="T0" fmla="*/ 0 w 2461"/>
                <a:gd name="T1" fmla="*/ 0 h 3727"/>
                <a:gd name="T2" fmla="*/ 0 w 2461"/>
                <a:gd name="T3" fmla="*/ 0 h 3727"/>
                <a:gd name="T4" fmla="*/ 0 w 2461"/>
                <a:gd name="T5" fmla="*/ 0 h 3727"/>
                <a:gd name="T6" fmla="*/ 0 w 2461"/>
                <a:gd name="T7" fmla="*/ 0 h 3727"/>
                <a:gd name="T8" fmla="*/ 0 w 2461"/>
                <a:gd name="T9" fmla="*/ 0 h 3727"/>
                <a:gd name="T10" fmla="*/ 0 w 2461"/>
                <a:gd name="T11" fmla="*/ 0 h 3727"/>
                <a:gd name="T12" fmla="*/ 0 w 2461"/>
                <a:gd name="T13" fmla="*/ 0 h 3727"/>
                <a:gd name="T14" fmla="*/ 0 w 2461"/>
                <a:gd name="T15" fmla="*/ 0 h 3727"/>
                <a:gd name="T16" fmla="*/ 0 w 2461"/>
                <a:gd name="T17" fmla="*/ 0 h 3727"/>
                <a:gd name="T18" fmla="*/ 0 w 2461"/>
                <a:gd name="T19" fmla="*/ 0 h 3727"/>
                <a:gd name="T20" fmla="*/ 0 w 2461"/>
                <a:gd name="T21" fmla="*/ 0 h 3727"/>
                <a:gd name="T22" fmla="*/ 0 w 2461"/>
                <a:gd name="T23" fmla="*/ 0 h 3727"/>
                <a:gd name="T24" fmla="*/ 0 w 2461"/>
                <a:gd name="T25" fmla="*/ 0 h 3727"/>
                <a:gd name="T26" fmla="*/ 0 w 2461"/>
                <a:gd name="T27" fmla="*/ 0 h 3727"/>
                <a:gd name="T28" fmla="*/ 0 w 2461"/>
                <a:gd name="T29" fmla="*/ 0 h 3727"/>
                <a:gd name="T30" fmla="*/ 0 w 2461"/>
                <a:gd name="T31" fmla="*/ 0 h 3727"/>
                <a:gd name="T32" fmla="*/ 0 w 2461"/>
                <a:gd name="T33" fmla="*/ 0 h 3727"/>
                <a:gd name="T34" fmla="*/ 0 w 2461"/>
                <a:gd name="T35" fmla="*/ 0 h 3727"/>
                <a:gd name="T36" fmla="*/ 0 w 2461"/>
                <a:gd name="T37" fmla="*/ 0 h 3727"/>
                <a:gd name="T38" fmla="*/ 0 w 2461"/>
                <a:gd name="T39" fmla="*/ 0 h 3727"/>
                <a:gd name="T40" fmla="*/ 0 w 2461"/>
                <a:gd name="T41" fmla="*/ 0 h 3727"/>
                <a:gd name="T42" fmla="*/ 0 w 2461"/>
                <a:gd name="T43" fmla="*/ 0 h 3727"/>
                <a:gd name="T44" fmla="*/ 0 w 2461"/>
                <a:gd name="T45" fmla="*/ 0 h 3727"/>
                <a:gd name="T46" fmla="*/ 0 w 2461"/>
                <a:gd name="T47" fmla="*/ 0 h 3727"/>
                <a:gd name="T48" fmla="*/ 0 w 2461"/>
                <a:gd name="T49" fmla="*/ 0 h 3727"/>
                <a:gd name="T50" fmla="*/ 0 w 2461"/>
                <a:gd name="T51" fmla="*/ 0 h 3727"/>
                <a:gd name="T52" fmla="*/ 0 w 2461"/>
                <a:gd name="T53" fmla="*/ 0 h 3727"/>
                <a:gd name="T54" fmla="*/ 0 w 2461"/>
                <a:gd name="T55" fmla="*/ 0 h 3727"/>
                <a:gd name="T56" fmla="*/ 0 w 2461"/>
                <a:gd name="T57" fmla="*/ 0 h 3727"/>
                <a:gd name="T58" fmla="*/ 0 w 2461"/>
                <a:gd name="T59" fmla="*/ 0 h 3727"/>
                <a:gd name="T60" fmla="*/ 0 w 2461"/>
                <a:gd name="T61" fmla="*/ 0 h 3727"/>
                <a:gd name="T62" fmla="*/ 0 w 2461"/>
                <a:gd name="T63" fmla="*/ 0 h 3727"/>
                <a:gd name="T64" fmla="*/ 0 w 2461"/>
                <a:gd name="T65" fmla="*/ 0 h 3727"/>
                <a:gd name="T66" fmla="*/ 0 w 2461"/>
                <a:gd name="T67" fmla="*/ 0 h 3727"/>
                <a:gd name="T68" fmla="*/ 0 w 2461"/>
                <a:gd name="T69" fmla="*/ 0 h 3727"/>
                <a:gd name="T70" fmla="*/ 0 w 2461"/>
                <a:gd name="T71" fmla="*/ 0 h 3727"/>
                <a:gd name="T72" fmla="*/ 0 w 2461"/>
                <a:gd name="T73" fmla="*/ 0 h 3727"/>
                <a:gd name="T74" fmla="*/ 0 w 2461"/>
                <a:gd name="T75" fmla="*/ 0 h 3727"/>
                <a:gd name="T76" fmla="*/ 0 w 2461"/>
                <a:gd name="T77" fmla="*/ 0 h 3727"/>
                <a:gd name="T78" fmla="*/ 0 w 2461"/>
                <a:gd name="T79" fmla="*/ 0 h 3727"/>
                <a:gd name="T80" fmla="*/ 0 w 2461"/>
                <a:gd name="T81" fmla="*/ 0 h 3727"/>
                <a:gd name="T82" fmla="*/ 0 w 2461"/>
                <a:gd name="T83" fmla="*/ 0 h 3727"/>
                <a:gd name="T84" fmla="*/ 0 w 2461"/>
                <a:gd name="T85" fmla="*/ 0 h 3727"/>
                <a:gd name="T86" fmla="*/ 0 w 2461"/>
                <a:gd name="T87" fmla="*/ 0 h 3727"/>
                <a:gd name="T88" fmla="*/ 0 w 2461"/>
                <a:gd name="T89" fmla="*/ 0 h 3727"/>
                <a:gd name="T90" fmla="*/ 0 w 2461"/>
                <a:gd name="T91" fmla="*/ 0 h 3727"/>
                <a:gd name="T92" fmla="*/ 0 w 2461"/>
                <a:gd name="T93" fmla="*/ 0 h 3727"/>
                <a:gd name="T94" fmla="*/ 0 w 2461"/>
                <a:gd name="T95" fmla="*/ 0 h 3727"/>
                <a:gd name="T96" fmla="*/ 0 w 2461"/>
                <a:gd name="T97" fmla="*/ 0 h 3727"/>
                <a:gd name="T98" fmla="*/ 0 w 2461"/>
                <a:gd name="T99" fmla="*/ 0 h 3727"/>
                <a:gd name="T100" fmla="*/ 0 w 2461"/>
                <a:gd name="T101" fmla="*/ 0 h 3727"/>
                <a:gd name="T102" fmla="*/ 0 w 2461"/>
                <a:gd name="T103" fmla="*/ 0 h 3727"/>
                <a:gd name="T104" fmla="*/ 0 w 2461"/>
                <a:gd name="T105" fmla="*/ 0 h 3727"/>
                <a:gd name="T106" fmla="*/ 0 w 2461"/>
                <a:gd name="T107" fmla="*/ 0 h 3727"/>
                <a:gd name="T108" fmla="*/ 0 w 2461"/>
                <a:gd name="T109" fmla="*/ 0 h 3727"/>
                <a:gd name="T110" fmla="*/ 0 w 2461"/>
                <a:gd name="T111" fmla="*/ 0 h 3727"/>
                <a:gd name="T112" fmla="*/ 0 w 2461"/>
                <a:gd name="T113" fmla="*/ 0 h 3727"/>
                <a:gd name="T114" fmla="*/ 0 w 2461"/>
                <a:gd name="T115" fmla="*/ 0 h 372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61"/>
                <a:gd name="T175" fmla="*/ 0 h 3727"/>
                <a:gd name="T176" fmla="*/ 2461 w 2461"/>
                <a:gd name="T177" fmla="*/ 3727 h 372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61" h="3727">
                  <a:moveTo>
                    <a:pt x="2052" y="2188"/>
                  </a:moveTo>
                  <a:lnTo>
                    <a:pt x="2026" y="2206"/>
                  </a:lnTo>
                  <a:lnTo>
                    <a:pt x="1936" y="2159"/>
                  </a:lnTo>
                  <a:lnTo>
                    <a:pt x="2056" y="2262"/>
                  </a:lnTo>
                  <a:lnTo>
                    <a:pt x="2100" y="2337"/>
                  </a:lnTo>
                  <a:lnTo>
                    <a:pt x="2034" y="2460"/>
                  </a:lnTo>
                  <a:lnTo>
                    <a:pt x="2111" y="2504"/>
                  </a:lnTo>
                  <a:lnTo>
                    <a:pt x="2149" y="2438"/>
                  </a:lnTo>
                  <a:lnTo>
                    <a:pt x="2266" y="2438"/>
                  </a:lnTo>
                  <a:lnTo>
                    <a:pt x="2383" y="2477"/>
                  </a:lnTo>
                  <a:lnTo>
                    <a:pt x="2442" y="2539"/>
                  </a:lnTo>
                  <a:lnTo>
                    <a:pt x="2461" y="2673"/>
                  </a:lnTo>
                  <a:lnTo>
                    <a:pt x="2450" y="2752"/>
                  </a:lnTo>
                  <a:lnTo>
                    <a:pt x="2370" y="2939"/>
                  </a:lnTo>
                  <a:lnTo>
                    <a:pt x="2305" y="2982"/>
                  </a:lnTo>
                  <a:lnTo>
                    <a:pt x="2273" y="3048"/>
                  </a:lnTo>
                  <a:lnTo>
                    <a:pt x="2229" y="3088"/>
                  </a:lnTo>
                  <a:lnTo>
                    <a:pt x="2152" y="3113"/>
                  </a:lnTo>
                  <a:lnTo>
                    <a:pt x="2263" y="3137"/>
                  </a:lnTo>
                  <a:lnTo>
                    <a:pt x="2315" y="3166"/>
                  </a:lnTo>
                  <a:lnTo>
                    <a:pt x="2392" y="3164"/>
                  </a:lnTo>
                  <a:lnTo>
                    <a:pt x="2374" y="3248"/>
                  </a:lnTo>
                  <a:lnTo>
                    <a:pt x="2289" y="3282"/>
                  </a:lnTo>
                  <a:lnTo>
                    <a:pt x="2259" y="3309"/>
                  </a:lnTo>
                  <a:lnTo>
                    <a:pt x="2257" y="3365"/>
                  </a:lnTo>
                  <a:lnTo>
                    <a:pt x="2179" y="3326"/>
                  </a:lnTo>
                  <a:lnTo>
                    <a:pt x="2061" y="3404"/>
                  </a:lnTo>
                  <a:lnTo>
                    <a:pt x="1959" y="3372"/>
                  </a:lnTo>
                  <a:lnTo>
                    <a:pt x="1845" y="3384"/>
                  </a:lnTo>
                  <a:lnTo>
                    <a:pt x="1779" y="3432"/>
                  </a:lnTo>
                  <a:lnTo>
                    <a:pt x="1687" y="3377"/>
                  </a:lnTo>
                  <a:lnTo>
                    <a:pt x="1619" y="3464"/>
                  </a:lnTo>
                  <a:lnTo>
                    <a:pt x="1672" y="3513"/>
                  </a:lnTo>
                  <a:lnTo>
                    <a:pt x="1722" y="3487"/>
                  </a:lnTo>
                  <a:lnTo>
                    <a:pt x="1696" y="3425"/>
                  </a:lnTo>
                  <a:lnTo>
                    <a:pt x="1514" y="3443"/>
                  </a:lnTo>
                  <a:lnTo>
                    <a:pt x="1514" y="3482"/>
                  </a:lnTo>
                  <a:lnTo>
                    <a:pt x="1395" y="3485"/>
                  </a:lnTo>
                  <a:lnTo>
                    <a:pt x="1306" y="3425"/>
                  </a:lnTo>
                  <a:lnTo>
                    <a:pt x="1221" y="3416"/>
                  </a:lnTo>
                  <a:lnTo>
                    <a:pt x="1155" y="3461"/>
                  </a:lnTo>
                  <a:lnTo>
                    <a:pt x="1109" y="3537"/>
                  </a:lnTo>
                  <a:lnTo>
                    <a:pt x="1084" y="3600"/>
                  </a:lnTo>
                  <a:lnTo>
                    <a:pt x="1045" y="3639"/>
                  </a:lnTo>
                  <a:lnTo>
                    <a:pt x="1000" y="3624"/>
                  </a:lnTo>
                  <a:lnTo>
                    <a:pt x="965" y="3561"/>
                  </a:lnTo>
                  <a:lnTo>
                    <a:pt x="887" y="3561"/>
                  </a:lnTo>
                  <a:lnTo>
                    <a:pt x="834" y="3624"/>
                  </a:lnTo>
                  <a:lnTo>
                    <a:pt x="768" y="3651"/>
                  </a:lnTo>
                  <a:lnTo>
                    <a:pt x="678" y="3727"/>
                  </a:lnTo>
                  <a:lnTo>
                    <a:pt x="652" y="3678"/>
                  </a:lnTo>
                  <a:lnTo>
                    <a:pt x="573" y="3666"/>
                  </a:lnTo>
                  <a:lnTo>
                    <a:pt x="573" y="3611"/>
                  </a:lnTo>
                  <a:lnTo>
                    <a:pt x="647" y="3598"/>
                  </a:lnTo>
                  <a:lnTo>
                    <a:pt x="752" y="3498"/>
                  </a:lnTo>
                  <a:lnTo>
                    <a:pt x="809" y="3482"/>
                  </a:lnTo>
                  <a:lnTo>
                    <a:pt x="886" y="3405"/>
                  </a:lnTo>
                  <a:lnTo>
                    <a:pt x="883" y="3292"/>
                  </a:lnTo>
                  <a:lnTo>
                    <a:pt x="947" y="3289"/>
                  </a:lnTo>
                  <a:lnTo>
                    <a:pt x="955" y="3226"/>
                  </a:lnTo>
                  <a:lnTo>
                    <a:pt x="1076" y="3213"/>
                  </a:lnTo>
                  <a:lnTo>
                    <a:pt x="1162" y="3248"/>
                  </a:lnTo>
                  <a:lnTo>
                    <a:pt x="1266" y="3239"/>
                  </a:lnTo>
                  <a:lnTo>
                    <a:pt x="1266" y="3169"/>
                  </a:lnTo>
                  <a:lnTo>
                    <a:pt x="1327" y="3076"/>
                  </a:lnTo>
                  <a:lnTo>
                    <a:pt x="1304" y="3077"/>
                  </a:lnTo>
                  <a:lnTo>
                    <a:pt x="1240" y="3130"/>
                  </a:lnTo>
                  <a:lnTo>
                    <a:pt x="1162" y="3130"/>
                  </a:lnTo>
                  <a:lnTo>
                    <a:pt x="1126" y="3011"/>
                  </a:lnTo>
                  <a:lnTo>
                    <a:pt x="1065" y="3037"/>
                  </a:lnTo>
                  <a:lnTo>
                    <a:pt x="989" y="3032"/>
                  </a:lnTo>
                  <a:lnTo>
                    <a:pt x="952" y="2971"/>
                  </a:lnTo>
                  <a:lnTo>
                    <a:pt x="897" y="2969"/>
                  </a:lnTo>
                  <a:lnTo>
                    <a:pt x="852" y="3011"/>
                  </a:lnTo>
                  <a:lnTo>
                    <a:pt x="770" y="3013"/>
                  </a:lnTo>
                  <a:lnTo>
                    <a:pt x="760" y="2952"/>
                  </a:lnTo>
                  <a:lnTo>
                    <a:pt x="708" y="2937"/>
                  </a:lnTo>
                  <a:lnTo>
                    <a:pt x="781" y="2866"/>
                  </a:lnTo>
                  <a:lnTo>
                    <a:pt x="865" y="2776"/>
                  </a:lnTo>
                  <a:lnTo>
                    <a:pt x="974" y="2712"/>
                  </a:lnTo>
                  <a:lnTo>
                    <a:pt x="1013" y="2634"/>
                  </a:lnTo>
                  <a:lnTo>
                    <a:pt x="989" y="2563"/>
                  </a:lnTo>
                  <a:lnTo>
                    <a:pt x="1013" y="2517"/>
                  </a:lnTo>
                  <a:lnTo>
                    <a:pt x="1002" y="2467"/>
                  </a:lnTo>
                  <a:lnTo>
                    <a:pt x="910" y="2491"/>
                  </a:lnTo>
                  <a:lnTo>
                    <a:pt x="857" y="2489"/>
                  </a:lnTo>
                  <a:lnTo>
                    <a:pt x="934" y="2409"/>
                  </a:lnTo>
                  <a:lnTo>
                    <a:pt x="960" y="2367"/>
                  </a:lnTo>
                  <a:lnTo>
                    <a:pt x="883" y="2302"/>
                  </a:lnTo>
                  <a:lnTo>
                    <a:pt x="960" y="2256"/>
                  </a:lnTo>
                  <a:lnTo>
                    <a:pt x="1015" y="2322"/>
                  </a:lnTo>
                  <a:lnTo>
                    <a:pt x="1209" y="2282"/>
                  </a:lnTo>
                  <a:lnTo>
                    <a:pt x="1279" y="2246"/>
                  </a:lnTo>
                  <a:lnTo>
                    <a:pt x="1258" y="2183"/>
                  </a:lnTo>
                  <a:lnTo>
                    <a:pt x="1295" y="2150"/>
                  </a:lnTo>
                  <a:lnTo>
                    <a:pt x="1266" y="2130"/>
                  </a:lnTo>
                  <a:lnTo>
                    <a:pt x="1273" y="2056"/>
                  </a:lnTo>
                  <a:lnTo>
                    <a:pt x="1310" y="2043"/>
                  </a:lnTo>
                  <a:lnTo>
                    <a:pt x="1350" y="1929"/>
                  </a:lnTo>
                  <a:lnTo>
                    <a:pt x="1273" y="1883"/>
                  </a:lnTo>
                  <a:lnTo>
                    <a:pt x="1209" y="1930"/>
                  </a:lnTo>
                  <a:lnTo>
                    <a:pt x="1170" y="1851"/>
                  </a:lnTo>
                  <a:lnTo>
                    <a:pt x="1131" y="1812"/>
                  </a:lnTo>
                  <a:lnTo>
                    <a:pt x="1170" y="1695"/>
                  </a:lnTo>
                  <a:lnTo>
                    <a:pt x="1198" y="1599"/>
                  </a:lnTo>
                  <a:lnTo>
                    <a:pt x="1120" y="1599"/>
                  </a:lnTo>
                  <a:lnTo>
                    <a:pt x="1013" y="1656"/>
                  </a:lnTo>
                  <a:lnTo>
                    <a:pt x="935" y="1617"/>
                  </a:lnTo>
                  <a:lnTo>
                    <a:pt x="936" y="1696"/>
                  </a:lnTo>
                  <a:lnTo>
                    <a:pt x="813" y="1628"/>
                  </a:lnTo>
                  <a:lnTo>
                    <a:pt x="747" y="1636"/>
                  </a:lnTo>
                  <a:lnTo>
                    <a:pt x="736" y="1568"/>
                  </a:lnTo>
                  <a:lnTo>
                    <a:pt x="818" y="1499"/>
                  </a:lnTo>
                  <a:lnTo>
                    <a:pt x="826" y="1428"/>
                  </a:lnTo>
                  <a:lnTo>
                    <a:pt x="863" y="1380"/>
                  </a:lnTo>
                  <a:lnTo>
                    <a:pt x="839" y="1297"/>
                  </a:lnTo>
                  <a:lnTo>
                    <a:pt x="840" y="1221"/>
                  </a:lnTo>
                  <a:lnTo>
                    <a:pt x="923" y="1225"/>
                  </a:lnTo>
                  <a:lnTo>
                    <a:pt x="936" y="1196"/>
                  </a:lnTo>
                  <a:lnTo>
                    <a:pt x="881" y="1168"/>
                  </a:lnTo>
                  <a:lnTo>
                    <a:pt x="780" y="1161"/>
                  </a:lnTo>
                  <a:lnTo>
                    <a:pt x="784" y="1264"/>
                  </a:lnTo>
                  <a:lnTo>
                    <a:pt x="723" y="1255"/>
                  </a:lnTo>
                  <a:lnTo>
                    <a:pt x="649" y="1257"/>
                  </a:lnTo>
                  <a:lnTo>
                    <a:pt x="592" y="1435"/>
                  </a:lnTo>
                  <a:lnTo>
                    <a:pt x="552" y="1422"/>
                  </a:lnTo>
                  <a:lnTo>
                    <a:pt x="568" y="1257"/>
                  </a:lnTo>
                  <a:lnTo>
                    <a:pt x="588" y="1178"/>
                  </a:lnTo>
                  <a:lnTo>
                    <a:pt x="549" y="1120"/>
                  </a:lnTo>
                  <a:lnTo>
                    <a:pt x="494" y="1294"/>
                  </a:lnTo>
                  <a:lnTo>
                    <a:pt x="415" y="1228"/>
                  </a:lnTo>
                  <a:lnTo>
                    <a:pt x="583" y="1034"/>
                  </a:lnTo>
                  <a:lnTo>
                    <a:pt x="661" y="860"/>
                  </a:lnTo>
                  <a:lnTo>
                    <a:pt x="552" y="1003"/>
                  </a:lnTo>
                  <a:lnTo>
                    <a:pt x="459" y="1022"/>
                  </a:lnTo>
                  <a:lnTo>
                    <a:pt x="476" y="959"/>
                  </a:lnTo>
                  <a:lnTo>
                    <a:pt x="441" y="943"/>
                  </a:lnTo>
                  <a:lnTo>
                    <a:pt x="441" y="862"/>
                  </a:lnTo>
                  <a:lnTo>
                    <a:pt x="520" y="851"/>
                  </a:lnTo>
                  <a:lnTo>
                    <a:pt x="536" y="733"/>
                  </a:lnTo>
                  <a:lnTo>
                    <a:pt x="502" y="680"/>
                  </a:lnTo>
                  <a:lnTo>
                    <a:pt x="423" y="676"/>
                  </a:lnTo>
                  <a:lnTo>
                    <a:pt x="349" y="566"/>
                  </a:lnTo>
                  <a:lnTo>
                    <a:pt x="406" y="505"/>
                  </a:lnTo>
                  <a:lnTo>
                    <a:pt x="467" y="551"/>
                  </a:lnTo>
                  <a:lnTo>
                    <a:pt x="502" y="648"/>
                  </a:lnTo>
                  <a:lnTo>
                    <a:pt x="565" y="667"/>
                  </a:lnTo>
                  <a:lnTo>
                    <a:pt x="553" y="395"/>
                  </a:lnTo>
                  <a:lnTo>
                    <a:pt x="599" y="336"/>
                  </a:lnTo>
                  <a:lnTo>
                    <a:pt x="666" y="344"/>
                  </a:lnTo>
                  <a:lnTo>
                    <a:pt x="705" y="305"/>
                  </a:lnTo>
                  <a:lnTo>
                    <a:pt x="652" y="270"/>
                  </a:lnTo>
                  <a:lnTo>
                    <a:pt x="721" y="182"/>
                  </a:lnTo>
                  <a:lnTo>
                    <a:pt x="731" y="119"/>
                  </a:lnTo>
                  <a:lnTo>
                    <a:pt x="809" y="41"/>
                  </a:lnTo>
                  <a:lnTo>
                    <a:pt x="945" y="60"/>
                  </a:lnTo>
                  <a:lnTo>
                    <a:pt x="1084" y="41"/>
                  </a:lnTo>
                  <a:lnTo>
                    <a:pt x="1142" y="5"/>
                  </a:lnTo>
                  <a:lnTo>
                    <a:pt x="1243" y="0"/>
                  </a:lnTo>
                  <a:lnTo>
                    <a:pt x="1245" y="110"/>
                  </a:lnTo>
                  <a:lnTo>
                    <a:pt x="1035" y="316"/>
                  </a:lnTo>
                  <a:lnTo>
                    <a:pt x="1042" y="369"/>
                  </a:lnTo>
                  <a:lnTo>
                    <a:pt x="1098" y="363"/>
                  </a:lnTo>
                  <a:lnTo>
                    <a:pt x="1000" y="445"/>
                  </a:lnTo>
                  <a:lnTo>
                    <a:pt x="1061" y="466"/>
                  </a:lnTo>
                  <a:lnTo>
                    <a:pt x="1179" y="419"/>
                  </a:lnTo>
                  <a:lnTo>
                    <a:pt x="1321" y="458"/>
                  </a:lnTo>
                  <a:lnTo>
                    <a:pt x="1532" y="468"/>
                  </a:lnTo>
                  <a:lnTo>
                    <a:pt x="1590" y="568"/>
                  </a:lnTo>
                  <a:lnTo>
                    <a:pt x="1514" y="666"/>
                  </a:lnTo>
                  <a:lnTo>
                    <a:pt x="1444" y="795"/>
                  </a:lnTo>
                  <a:lnTo>
                    <a:pt x="1365" y="873"/>
                  </a:lnTo>
                  <a:lnTo>
                    <a:pt x="1309" y="943"/>
                  </a:lnTo>
                  <a:lnTo>
                    <a:pt x="1309" y="983"/>
                  </a:lnTo>
                  <a:lnTo>
                    <a:pt x="1372" y="1019"/>
                  </a:lnTo>
                  <a:lnTo>
                    <a:pt x="1298" y="1067"/>
                  </a:lnTo>
                  <a:lnTo>
                    <a:pt x="1227" y="1069"/>
                  </a:lnTo>
                  <a:lnTo>
                    <a:pt x="1164" y="1117"/>
                  </a:lnTo>
                  <a:lnTo>
                    <a:pt x="1053" y="1108"/>
                  </a:lnTo>
                  <a:lnTo>
                    <a:pt x="1131" y="1147"/>
                  </a:lnTo>
                  <a:lnTo>
                    <a:pt x="1192" y="1156"/>
                  </a:lnTo>
                  <a:lnTo>
                    <a:pt x="1248" y="1186"/>
                  </a:lnTo>
                  <a:lnTo>
                    <a:pt x="1335" y="1112"/>
                  </a:lnTo>
                  <a:lnTo>
                    <a:pt x="1379" y="1112"/>
                  </a:lnTo>
                  <a:lnTo>
                    <a:pt x="1483" y="1186"/>
                  </a:lnTo>
                  <a:lnTo>
                    <a:pt x="1551" y="1270"/>
                  </a:lnTo>
                  <a:lnTo>
                    <a:pt x="1595" y="1343"/>
                  </a:lnTo>
                  <a:lnTo>
                    <a:pt x="1617" y="1443"/>
                  </a:lnTo>
                  <a:lnTo>
                    <a:pt x="1639" y="1577"/>
                  </a:lnTo>
                  <a:lnTo>
                    <a:pt x="1679" y="1695"/>
                  </a:lnTo>
                  <a:lnTo>
                    <a:pt x="1781" y="1780"/>
                  </a:lnTo>
                  <a:lnTo>
                    <a:pt x="1881" y="1843"/>
                  </a:lnTo>
                  <a:lnTo>
                    <a:pt x="1955" y="1929"/>
                  </a:lnTo>
                  <a:lnTo>
                    <a:pt x="2010" y="1977"/>
                  </a:lnTo>
                  <a:lnTo>
                    <a:pt x="1958" y="2011"/>
                  </a:lnTo>
                  <a:lnTo>
                    <a:pt x="1960" y="2067"/>
                  </a:lnTo>
                  <a:lnTo>
                    <a:pt x="2052" y="2188"/>
                  </a:lnTo>
                  <a:close/>
                  <a:moveTo>
                    <a:pt x="715" y="1444"/>
                  </a:moveTo>
                  <a:lnTo>
                    <a:pt x="656" y="1409"/>
                  </a:lnTo>
                  <a:lnTo>
                    <a:pt x="665" y="1317"/>
                  </a:lnTo>
                  <a:lnTo>
                    <a:pt x="704" y="1317"/>
                  </a:lnTo>
                  <a:lnTo>
                    <a:pt x="734" y="1383"/>
                  </a:lnTo>
                  <a:lnTo>
                    <a:pt x="715" y="1444"/>
                  </a:lnTo>
                  <a:close/>
                  <a:moveTo>
                    <a:pt x="514" y="2016"/>
                  </a:moveTo>
                  <a:lnTo>
                    <a:pt x="477" y="1975"/>
                  </a:lnTo>
                  <a:lnTo>
                    <a:pt x="411" y="2001"/>
                  </a:lnTo>
                  <a:lnTo>
                    <a:pt x="387" y="1950"/>
                  </a:lnTo>
                  <a:lnTo>
                    <a:pt x="321" y="1922"/>
                  </a:lnTo>
                  <a:lnTo>
                    <a:pt x="283" y="1880"/>
                  </a:lnTo>
                  <a:lnTo>
                    <a:pt x="237" y="1917"/>
                  </a:lnTo>
                  <a:lnTo>
                    <a:pt x="235" y="1987"/>
                  </a:lnTo>
                  <a:lnTo>
                    <a:pt x="178" y="1996"/>
                  </a:lnTo>
                  <a:lnTo>
                    <a:pt x="83" y="1953"/>
                  </a:lnTo>
                  <a:lnTo>
                    <a:pt x="0" y="1870"/>
                  </a:lnTo>
                  <a:lnTo>
                    <a:pt x="53" y="1856"/>
                  </a:lnTo>
                  <a:lnTo>
                    <a:pt x="106" y="1821"/>
                  </a:lnTo>
                  <a:lnTo>
                    <a:pt x="42" y="1792"/>
                  </a:lnTo>
                  <a:lnTo>
                    <a:pt x="66" y="1760"/>
                  </a:lnTo>
                  <a:lnTo>
                    <a:pt x="144" y="1761"/>
                  </a:lnTo>
                  <a:lnTo>
                    <a:pt x="188" y="1597"/>
                  </a:lnTo>
                  <a:lnTo>
                    <a:pt x="244" y="1599"/>
                  </a:lnTo>
                  <a:lnTo>
                    <a:pt x="235" y="1560"/>
                  </a:lnTo>
                  <a:lnTo>
                    <a:pt x="376" y="1537"/>
                  </a:lnTo>
                  <a:lnTo>
                    <a:pt x="424" y="1548"/>
                  </a:lnTo>
                  <a:lnTo>
                    <a:pt x="476" y="1520"/>
                  </a:lnTo>
                  <a:lnTo>
                    <a:pt x="519" y="1545"/>
                  </a:lnTo>
                  <a:lnTo>
                    <a:pt x="587" y="1683"/>
                  </a:lnTo>
                  <a:lnTo>
                    <a:pt x="540" y="1738"/>
                  </a:lnTo>
                  <a:lnTo>
                    <a:pt x="602" y="1729"/>
                  </a:lnTo>
                  <a:lnTo>
                    <a:pt x="639" y="1821"/>
                  </a:lnTo>
                  <a:lnTo>
                    <a:pt x="620" y="1878"/>
                  </a:lnTo>
                  <a:lnTo>
                    <a:pt x="573" y="1899"/>
                  </a:lnTo>
                  <a:lnTo>
                    <a:pt x="573" y="1952"/>
                  </a:lnTo>
                  <a:lnTo>
                    <a:pt x="548" y="1995"/>
                  </a:lnTo>
                  <a:lnTo>
                    <a:pt x="514" y="201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3" name="Freeform 18"/>
            <p:cNvSpPr>
              <a:spLocks/>
            </p:cNvSpPr>
            <p:nvPr/>
          </p:nvSpPr>
          <p:spPr bwMode="auto">
            <a:xfrm>
              <a:off x="4627563" y="4038601"/>
              <a:ext cx="3165475" cy="1362075"/>
            </a:xfrm>
            <a:custGeom>
              <a:avLst/>
              <a:gdLst>
                <a:gd name="T0" fmla="*/ 0 w 10173"/>
                <a:gd name="T1" fmla="*/ 0 h 5594"/>
                <a:gd name="T2" fmla="*/ 0 w 10173"/>
                <a:gd name="T3" fmla="*/ 0 h 5594"/>
                <a:gd name="T4" fmla="*/ 0 w 10173"/>
                <a:gd name="T5" fmla="*/ 0 h 5594"/>
                <a:gd name="T6" fmla="*/ 0 w 10173"/>
                <a:gd name="T7" fmla="*/ 0 h 5594"/>
                <a:gd name="T8" fmla="*/ 0 w 10173"/>
                <a:gd name="T9" fmla="*/ 0 h 5594"/>
                <a:gd name="T10" fmla="*/ 0 w 10173"/>
                <a:gd name="T11" fmla="*/ 0 h 5594"/>
                <a:gd name="T12" fmla="*/ 0 w 10173"/>
                <a:gd name="T13" fmla="*/ 0 h 5594"/>
                <a:gd name="T14" fmla="*/ 0 w 10173"/>
                <a:gd name="T15" fmla="*/ 0 h 5594"/>
                <a:gd name="T16" fmla="*/ 0 w 10173"/>
                <a:gd name="T17" fmla="*/ 0 h 5594"/>
                <a:gd name="T18" fmla="*/ 0 w 10173"/>
                <a:gd name="T19" fmla="*/ 0 h 5594"/>
                <a:gd name="T20" fmla="*/ 0 w 10173"/>
                <a:gd name="T21" fmla="*/ 0 h 5594"/>
                <a:gd name="T22" fmla="*/ 0 w 10173"/>
                <a:gd name="T23" fmla="*/ 0 h 5594"/>
                <a:gd name="T24" fmla="*/ 0 w 10173"/>
                <a:gd name="T25" fmla="*/ 0 h 5594"/>
                <a:gd name="T26" fmla="*/ 0 w 10173"/>
                <a:gd name="T27" fmla="*/ 0 h 5594"/>
                <a:gd name="T28" fmla="*/ 0 w 10173"/>
                <a:gd name="T29" fmla="*/ 0 h 5594"/>
                <a:gd name="T30" fmla="*/ 0 w 10173"/>
                <a:gd name="T31" fmla="*/ 0 h 5594"/>
                <a:gd name="T32" fmla="*/ 0 w 10173"/>
                <a:gd name="T33" fmla="*/ 0 h 5594"/>
                <a:gd name="T34" fmla="*/ 0 w 10173"/>
                <a:gd name="T35" fmla="*/ 0 h 5594"/>
                <a:gd name="T36" fmla="*/ 0 w 10173"/>
                <a:gd name="T37" fmla="*/ 0 h 5594"/>
                <a:gd name="T38" fmla="*/ 0 w 10173"/>
                <a:gd name="T39" fmla="*/ 0 h 5594"/>
                <a:gd name="T40" fmla="*/ 0 w 10173"/>
                <a:gd name="T41" fmla="*/ 0 h 5594"/>
                <a:gd name="T42" fmla="*/ 0 w 10173"/>
                <a:gd name="T43" fmla="*/ 0 h 5594"/>
                <a:gd name="T44" fmla="*/ 0 w 10173"/>
                <a:gd name="T45" fmla="*/ 0 h 5594"/>
                <a:gd name="T46" fmla="*/ 0 w 10173"/>
                <a:gd name="T47" fmla="*/ 0 h 5594"/>
                <a:gd name="T48" fmla="*/ 0 w 10173"/>
                <a:gd name="T49" fmla="*/ 0 h 5594"/>
                <a:gd name="T50" fmla="*/ 0 w 10173"/>
                <a:gd name="T51" fmla="*/ 0 h 5594"/>
                <a:gd name="T52" fmla="*/ 0 w 10173"/>
                <a:gd name="T53" fmla="*/ 0 h 5594"/>
                <a:gd name="T54" fmla="*/ 0 w 10173"/>
                <a:gd name="T55" fmla="*/ 0 h 5594"/>
                <a:gd name="T56" fmla="*/ 0 w 10173"/>
                <a:gd name="T57" fmla="*/ 0 h 5594"/>
                <a:gd name="T58" fmla="*/ 0 w 10173"/>
                <a:gd name="T59" fmla="*/ 0 h 5594"/>
                <a:gd name="T60" fmla="*/ 0 w 10173"/>
                <a:gd name="T61" fmla="*/ 0 h 5594"/>
                <a:gd name="T62" fmla="*/ 0 w 10173"/>
                <a:gd name="T63" fmla="*/ 0 h 5594"/>
                <a:gd name="T64" fmla="*/ 0 w 10173"/>
                <a:gd name="T65" fmla="*/ 0 h 5594"/>
                <a:gd name="T66" fmla="*/ 0 w 10173"/>
                <a:gd name="T67" fmla="*/ 0 h 5594"/>
                <a:gd name="T68" fmla="*/ 0 w 10173"/>
                <a:gd name="T69" fmla="*/ 0 h 5594"/>
                <a:gd name="T70" fmla="*/ 0 w 10173"/>
                <a:gd name="T71" fmla="*/ 0 h 5594"/>
                <a:gd name="T72" fmla="*/ 0 w 10173"/>
                <a:gd name="T73" fmla="*/ 0 h 5594"/>
                <a:gd name="T74" fmla="*/ 0 w 10173"/>
                <a:gd name="T75" fmla="*/ 0 h 5594"/>
                <a:gd name="T76" fmla="*/ 0 w 10173"/>
                <a:gd name="T77" fmla="*/ 0 h 5594"/>
                <a:gd name="T78" fmla="*/ 0 w 10173"/>
                <a:gd name="T79" fmla="*/ 0 h 5594"/>
                <a:gd name="T80" fmla="*/ 0 w 10173"/>
                <a:gd name="T81" fmla="*/ 0 h 5594"/>
                <a:gd name="T82" fmla="*/ 0 w 10173"/>
                <a:gd name="T83" fmla="*/ 0 h 5594"/>
                <a:gd name="T84" fmla="*/ 0 w 10173"/>
                <a:gd name="T85" fmla="*/ 0 h 5594"/>
                <a:gd name="T86" fmla="*/ 0 w 10173"/>
                <a:gd name="T87" fmla="*/ 0 h 5594"/>
                <a:gd name="T88" fmla="*/ 0 w 10173"/>
                <a:gd name="T89" fmla="*/ 0 h 5594"/>
                <a:gd name="T90" fmla="*/ 0 w 10173"/>
                <a:gd name="T91" fmla="*/ 0 h 5594"/>
                <a:gd name="T92" fmla="*/ 0 w 10173"/>
                <a:gd name="T93" fmla="*/ 0 h 5594"/>
                <a:gd name="T94" fmla="*/ 0 w 10173"/>
                <a:gd name="T95" fmla="*/ 0 h 5594"/>
                <a:gd name="T96" fmla="*/ 0 w 10173"/>
                <a:gd name="T97" fmla="*/ 0 h 5594"/>
                <a:gd name="T98" fmla="*/ 0 w 10173"/>
                <a:gd name="T99" fmla="*/ 0 h 5594"/>
                <a:gd name="T100" fmla="*/ 0 w 10173"/>
                <a:gd name="T101" fmla="*/ 0 h 5594"/>
                <a:gd name="T102" fmla="*/ 0 w 10173"/>
                <a:gd name="T103" fmla="*/ 0 h 5594"/>
                <a:gd name="T104" fmla="*/ 0 w 10173"/>
                <a:gd name="T105" fmla="*/ 0 h 5594"/>
                <a:gd name="T106" fmla="*/ 0 w 10173"/>
                <a:gd name="T107" fmla="*/ 0 h 5594"/>
                <a:gd name="T108" fmla="*/ 0 w 10173"/>
                <a:gd name="T109" fmla="*/ 0 h 5594"/>
                <a:gd name="T110" fmla="*/ 0 w 10173"/>
                <a:gd name="T111" fmla="*/ 0 h 5594"/>
                <a:gd name="T112" fmla="*/ 0 w 10173"/>
                <a:gd name="T113" fmla="*/ 0 h 5594"/>
                <a:gd name="T114" fmla="*/ 0 w 10173"/>
                <a:gd name="T115" fmla="*/ 0 h 5594"/>
                <a:gd name="T116" fmla="*/ 0 w 10173"/>
                <a:gd name="T117" fmla="*/ 0 h 55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173"/>
                <a:gd name="T178" fmla="*/ 0 h 5594"/>
                <a:gd name="T179" fmla="*/ 10173 w 10173"/>
                <a:gd name="T180" fmla="*/ 5594 h 55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173" h="5594">
                  <a:moveTo>
                    <a:pt x="8412" y="5046"/>
                  </a:moveTo>
                  <a:lnTo>
                    <a:pt x="8389" y="5041"/>
                  </a:lnTo>
                  <a:lnTo>
                    <a:pt x="8332" y="4977"/>
                  </a:lnTo>
                  <a:lnTo>
                    <a:pt x="8275" y="4962"/>
                  </a:lnTo>
                  <a:lnTo>
                    <a:pt x="8221" y="4962"/>
                  </a:lnTo>
                  <a:lnTo>
                    <a:pt x="8158" y="4916"/>
                  </a:lnTo>
                  <a:lnTo>
                    <a:pt x="8154" y="4871"/>
                  </a:lnTo>
                  <a:lnTo>
                    <a:pt x="8099" y="4890"/>
                  </a:lnTo>
                  <a:lnTo>
                    <a:pt x="7982" y="4851"/>
                  </a:lnTo>
                  <a:lnTo>
                    <a:pt x="7811" y="4838"/>
                  </a:lnTo>
                  <a:lnTo>
                    <a:pt x="7704" y="4812"/>
                  </a:lnTo>
                  <a:lnTo>
                    <a:pt x="7584" y="4822"/>
                  </a:lnTo>
                  <a:lnTo>
                    <a:pt x="7555" y="4802"/>
                  </a:lnTo>
                  <a:lnTo>
                    <a:pt x="7434" y="4812"/>
                  </a:lnTo>
                  <a:lnTo>
                    <a:pt x="7354" y="4812"/>
                  </a:lnTo>
                  <a:lnTo>
                    <a:pt x="7278" y="4851"/>
                  </a:lnTo>
                  <a:lnTo>
                    <a:pt x="7229" y="4848"/>
                  </a:lnTo>
                  <a:lnTo>
                    <a:pt x="7125" y="4812"/>
                  </a:lnTo>
                  <a:lnTo>
                    <a:pt x="6957" y="4733"/>
                  </a:lnTo>
                  <a:lnTo>
                    <a:pt x="6809" y="4736"/>
                  </a:lnTo>
                  <a:lnTo>
                    <a:pt x="6770" y="4812"/>
                  </a:lnTo>
                  <a:lnTo>
                    <a:pt x="6729" y="4929"/>
                  </a:lnTo>
                  <a:lnTo>
                    <a:pt x="6731" y="4967"/>
                  </a:lnTo>
                  <a:lnTo>
                    <a:pt x="6690" y="4968"/>
                  </a:lnTo>
                  <a:lnTo>
                    <a:pt x="6610" y="4926"/>
                  </a:lnTo>
                  <a:lnTo>
                    <a:pt x="6530" y="4928"/>
                  </a:lnTo>
                  <a:lnTo>
                    <a:pt x="6456" y="4890"/>
                  </a:lnTo>
                  <a:lnTo>
                    <a:pt x="6339" y="4849"/>
                  </a:lnTo>
                  <a:lnTo>
                    <a:pt x="6264" y="4848"/>
                  </a:lnTo>
                  <a:lnTo>
                    <a:pt x="6181" y="4892"/>
                  </a:lnTo>
                  <a:lnTo>
                    <a:pt x="6145" y="4930"/>
                  </a:lnTo>
                  <a:lnTo>
                    <a:pt x="6103" y="5007"/>
                  </a:lnTo>
                  <a:lnTo>
                    <a:pt x="6104" y="5046"/>
                  </a:lnTo>
                  <a:lnTo>
                    <a:pt x="6066" y="5046"/>
                  </a:lnTo>
                  <a:lnTo>
                    <a:pt x="6025" y="5123"/>
                  </a:lnTo>
                  <a:lnTo>
                    <a:pt x="5987" y="5085"/>
                  </a:lnTo>
                  <a:lnTo>
                    <a:pt x="5986" y="5123"/>
                  </a:lnTo>
                  <a:lnTo>
                    <a:pt x="5945" y="5165"/>
                  </a:lnTo>
                  <a:lnTo>
                    <a:pt x="5791" y="5242"/>
                  </a:lnTo>
                  <a:lnTo>
                    <a:pt x="5674" y="5320"/>
                  </a:lnTo>
                  <a:lnTo>
                    <a:pt x="5635" y="5320"/>
                  </a:lnTo>
                  <a:lnTo>
                    <a:pt x="5602" y="5370"/>
                  </a:lnTo>
                  <a:lnTo>
                    <a:pt x="5595" y="5437"/>
                  </a:lnTo>
                  <a:lnTo>
                    <a:pt x="5517" y="5516"/>
                  </a:lnTo>
                  <a:lnTo>
                    <a:pt x="5555" y="5553"/>
                  </a:lnTo>
                  <a:lnTo>
                    <a:pt x="5518" y="5594"/>
                  </a:lnTo>
                  <a:lnTo>
                    <a:pt x="5440" y="5594"/>
                  </a:lnTo>
                  <a:lnTo>
                    <a:pt x="5400" y="5514"/>
                  </a:lnTo>
                  <a:lnTo>
                    <a:pt x="5399" y="5436"/>
                  </a:lnTo>
                  <a:lnTo>
                    <a:pt x="5361" y="5398"/>
                  </a:lnTo>
                  <a:lnTo>
                    <a:pt x="5204" y="5398"/>
                  </a:lnTo>
                  <a:lnTo>
                    <a:pt x="5125" y="5436"/>
                  </a:lnTo>
                  <a:lnTo>
                    <a:pt x="5049" y="5402"/>
                  </a:lnTo>
                  <a:lnTo>
                    <a:pt x="5009" y="5242"/>
                  </a:lnTo>
                  <a:lnTo>
                    <a:pt x="5009" y="5124"/>
                  </a:lnTo>
                  <a:lnTo>
                    <a:pt x="4891" y="5124"/>
                  </a:lnTo>
                  <a:lnTo>
                    <a:pt x="4891" y="4812"/>
                  </a:lnTo>
                  <a:lnTo>
                    <a:pt x="4852" y="4851"/>
                  </a:lnTo>
                  <a:lnTo>
                    <a:pt x="4773" y="4694"/>
                  </a:lnTo>
                  <a:lnTo>
                    <a:pt x="4695" y="4655"/>
                  </a:lnTo>
                  <a:lnTo>
                    <a:pt x="4617" y="4539"/>
                  </a:lnTo>
                  <a:lnTo>
                    <a:pt x="4499" y="4616"/>
                  </a:lnTo>
                  <a:lnTo>
                    <a:pt x="4187" y="4577"/>
                  </a:lnTo>
                  <a:lnTo>
                    <a:pt x="3874" y="4616"/>
                  </a:lnTo>
                  <a:lnTo>
                    <a:pt x="3678" y="4381"/>
                  </a:lnTo>
                  <a:lnTo>
                    <a:pt x="3013" y="3913"/>
                  </a:lnTo>
                  <a:lnTo>
                    <a:pt x="2387" y="4108"/>
                  </a:lnTo>
                  <a:lnTo>
                    <a:pt x="2387" y="5359"/>
                  </a:lnTo>
                  <a:lnTo>
                    <a:pt x="2243" y="5368"/>
                  </a:lnTo>
                  <a:lnTo>
                    <a:pt x="2126" y="5207"/>
                  </a:lnTo>
                  <a:lnTo>
                    <a:pt x="2113" y="5164"/>
                  </a:lnTo>
                  <a:lnTo>
                    <a:pt x="2035" y="5085"/>
                  </a:lnTo>
                  <a:lnTo>
                    <a:pt x="1971" y="5034"/>
                  </a:lnTo>
                  <a:lnTo>
                    <a:pt x="1917" y="5007"/>
                  </a:lnTo>
                  <a:lnTo>
                    <a:pt x="1800" y="5007"/>
                  </a:lnTo>
                  <a:lnTo>
                    <a:pt x="1644" y="5085"/>
                  </a:lnTo>
                  <a:lnTo>
                    <a:pt x="1557" y="5141"/>
                  </a:lnTo>
                  <a:lnTo>
                    <a:pt x="1487" y="5203"/>
                  </a:lnTo>
                  <a:lnTo>
                    <a:pt x="1500" y="5135"/>
                  </a:lnTo>
                  <a:lnTo>
                    <a:pt x="1487" y="5085"/>
                  </a:lnTo>
                  <a:lnTo>
                    <a:pt x="1490" y="5043"/>
                  </a:lnTo>
                  <a:lnTo>
                    <a:pt x="1536" y="4990"/>
                  </a:lnTo>
                  <a:lnTo>
                    <a:pt x="1565" y="4929"/>
                  </a:lnTo>
                  <a:lnTo>
                    <a:pt x="1558" y="4874"/>
                  </a:lnTo>
                  <a:lnTo>
                    <a:pt x="1487" y="4851"/>
                  </a:lnTo>
                  <a:lnTo>
                    <a:pt x="1442" y="4867"/>
                  </a:lnTo>
                  <a:lnTo>
                    <a:pt x="1383" y="4850"/>
                  </a:lnTo>
                  <a:lnTo>
                    <a:pt x="1335" y="4856"/>
                  </a:lnTo>
                  <a:lnTo>
                    <a:pt x="1290" y="4781"/>
                  </a:lnTo>
                  <a:lnTo>
                    <a:pt x="1245" y="4737"/>
                  </a:lnTo>
                  <a:lnTo>
                    <a:pt x="1155" y="4737"/>
                  </a:lnTo>
                  <a:lnTo>
                    <a:pt x="1171" y="4661"/>
                  </a:lnTo>
                  <a:lnTo>
                    <a:pt x="1167" y="4619"/>
                  </a:lnTo>
                  <a:lnTo>
                    <a:pt x="1097" y="4555"/>
                  </a:lnTo>
                  <a:lnTo>
                    <a:pt x="1078" y="4466"/>
                  </a:lnTo>
                  <a:lnTo>
                    <a:pt x="1076" y="4400"/>
                  </a:lnTo>
                  <a:lnTo>
                    <a:pt x="1045" y="4358"/>
                  </a:lnTo>
                  <a:lnTo>
                    <a:pt x="983" y="4356"/>
                  </a:lnTo>
                  <a:lnTo>
                    <a:pt x="943" y="4327"/>
                  </a:lnTo>
                  <a:lnTo>
                    <a:pt x="940" y="4265"/>
                  </a:lnTo>
                  <a:lnTo>
                    <a:pt x="999" y="4244"/>
                  </a:lnTo>
                  <a:lnTo>
                    <a:pt x="1075" y="4248"/>
                  </a:lnTo>
                  <a:lnTo>
                    <a:pt x="1135" y="4265"/>
                  </a:lnTo>
                  <a:lnTo>
                    <a:pt x="1174" y="4304"/>
                  </a:lnTo>
                  <a:lnTo>
                    <a:pt x="1213" y="4265"/>
                  </a:lnTo>
                  <a:lnTo>
                    <a:pt x="1252" y="4265"/>
                  </a:lnTo>
                  <a:lnTo>
                    <a:pt x="1174" y="4186"/>
                  </a:lnTo>
                  <a:lnTo>
                    <a:pt x="1101" y="4135"/>
                  </a:lnTo>
                  <a:lnTo>
                    <a:pt x="1142" y="4091"/>
                  </a:lnTo>
                  <a:lnTo>
                    <a:pt x="1190" y="4085"/>
                  </a:lnTo>
                  <a:lnTo>
                    <a:pt x="1213" y="4030"/>
                  </a:lnTo>
                  <a:lnTo>
                    <a:pt x="1213" y="3991"/>
                  </a:lnTo>
                  <a:lnTo>
                    <a:pt x="1252" y="3952"/>
                  </a:lnTo>
                  <a:lnTo>
                    <a:pt x="1313" y="3961"/>
                  </a:lnTo>
                  <a:lnTo>
                    <a:pt x="1406" y="3957"/>
                  </a:lnTo>
                  <a:lnTo>
                    <a:pt x="1463" y="3944"/>
                  </a:lnTo>
                  <a:lnTo>
                    <a:pt x="1526" y="3952"/>
                  </a:lnTo>
                  <a:lnTo>
                    <a:pt x="1604" y="3991"/>
                  </a:lnTo>
                  <a:lnTo>
                    <a:pt x="1683" y="3991"/>
                  </a:lnTo>
                  <a:lnTo>
                    <a:pt x="1644" y="3975"/>
                  </a:lnTo>
                  <a:lnTo>
                    <a:pt x="1582" y="3943"/>
                  </a:lnTo>
                  <a:lnTo>
                    <a:pt x="1539" y="3881"/>
                  </a:lnTo>
                  <a:lnTo>
                    <a:pt x="1565" y="3873"/>
                  </a:lnTo>
                  <a:lnTo>
                    <a:pt x="1593" y="3751"/>
                  </a:lnTo>
                  <a:lnTo>
                    <a:pt x="1614" y="3634"/>
                  </a:lnTo>
                  <a:lnTo>
                    <a:pt x="1593" y="3595"/>
                  </a:lnTo>
                  <a:lnTo>
                    <a:pt x="1593" y="3556"/>
                  </a:lnTo>
                  <a:lnTo>
                    <a:pt x="1632" y="3517"/>
                  </a:lnTo>
                  <a:lnTo>
                    <a:pt x="1632" y="3477"/>
                  </a:lnTo>
                  <a:lnTo>
                    <a:pt x="1606" y="3431"/>
                  </a:lnTo>
                  <a:lnTo>
                    <a:pt x="1554" y="3399"/>
                  </a:lnTo>
                  <a:lnTo>
                    <a:pt x="1427" y="3398"/>
                  </a:lnTo>
                  <a:lnTo>
                    <a:pt x="1387" y="3437"/>
                  </a:lnTo>
                  <a:lnTo>
                    <a:pt x="1348" y="3437"/>
                  </a:lnTo>
                  <a:lnTo>
                    <a:pt x="1273" y="3413"/>
                  </a:lnTo>
                  <a:lnTo>
                    <a:pt x="1210" y="3371"/>
                  </a:lnTo>
                  <a:lnTo>
                    <a:pt x="1130" y="3350"/>
                  </a:lnTo>
                  <a:lnTo>
                    <a:pt x="1015" y="3399"/>
                  </a:lnTo>
                  <a:lnTo>
                    <a:pt x="929" y="3449"/>
                  </a:lnTo>
                  <a:lnTo>
                    <a:pt x="840" y="3485"/>
                  </a:lnTo>
                  <a:lnTo>
                    <a:pt x="788" y="3540"/>
                  </a:lnTo>
                  <a:lnTo>
                    <a:pt x="809" y="3573"/>
                  </a:lnTo>
                  <a:lnTo>
                    <a:pt x="795" y="3582"/>
                  </a:lnTo>
                  <a:lnTo>
                    <a:pt x="743" y="3560"/>
                  </a:lnTo>
                  <a:lnTo>
                    <a:pt x="704" y="3600"/>
                  </a:lnTo>
                  <a:lnTo>
                    <a:pt x="570" y="3512"/>
                  </a:lnTo>
                  <a:lnTo>
                    <a:pt x="503" y="3495"/>
                  </a:lnTo>
                  <a:lnTo>
                    <a:pt x="552" y="3441"/>
                  </a:lnTo>
                  <a:lnTo>
                    <a:pt x="587" y="3482"/>
                  </a:lnTo>
                  <a:lnTo>
                    <a:pt x="627" y="3483"/>
                  </a:lnTo>
                  <a:lnTo>
                    <a:pt x="650" y="3457"/>
                  </a:lnTo>
                  <a:lnTo>
                    <a:pt x="610" y="3396"/>
                  </a:lnTo>
                  <a:lnTo>
                    <a:pt x="515" y="3206"/>
                  </a:lnTo>
                  <a:lnTo>
                    <a:pt x="495" y="3213"/>
                  </a:lnTo>
                  <a:lnTo>
                    <a:pt x="391" y="3091"/>
                  </a:lnTo>
                  <a:lnTo>
                    <a:pt x="313" y="3091"/>
                  </a:lnTo>
                  <a:lnTo>
                    <a:pt x="235" y="3052"/>
                  </a:lnTo>
                  <a:lnTo>
                    <a:pt x="235" y="3109"/>
                  </a:lnTo>
                  <a:lnTo>
                    <a:pt x="156" y="3052"/>
                  </a:lnTo>
                  <a:lnTo>
                    <a:pt x="177" y="3030"/>
                  </a:lnTo>
                  <a:lnTo>
                    <a:pt x="156" y="2934"/>
                  </a:lnTo>
                  <a:lnTo>
                    <a:pt x="0" y="2856"/>
                  </a:lnTo>
                  <a:lnTo>
                    <a:pt x="78" y="2661"/>
                  </a:lnTo>
                  <a:lnTo>
                    <a:pt x="119" y="2634"/>
                  </a:lnTo>
                  <a:lnTo>
                    <a:pt x="145" y="2593"/>
                  </a:lnTo>
                  <a:lnTo>
                    <a:pt x="130" y="2535"/>
                  </a:lnTo>
                  <a:lnTo>
                    <a:pt x="78" y="2504"/>
                  </a:lnTo>
                  <a:lnTo>
                    <a:pt x="105" y="2400"/>
                  </a:lnTo>
                  <a:lnTo>
                    <a:pt x="117" y="2287"/>
                  </a:lnTo>
                  <a:lnTo>
                    <a:pt x="196" y="2269"/>
                  </a:lnTo>
                  <a:lnTo>
                    <a:pt x="244" y="2177"/>
                  </a:lnTo>
                  <a:lnTo>
                    <a:pt x="235" y="2113"/>
                  </a:lnTo>
                  <a:lnTo>
                    <a:pt x="313" y="2074"/>
                  </a:lnTo>
                  <a:lnTo>
                    <a:pt x="373" y="2151"/>
                  </a:lnTo>
                  <a:lnTo>
                    <a:pt x="404" y="2229"/>
                  </a:lnTo>
                  <a:lnTo>
                    <a:pt x="449" y="2289"/>
                  </a:lnTo>
                  <a:lnTo>
                    <a:pt x="537" y="2312"/>
                  </a:lnTo>
                  <a:lnTo>
                    <a:pt x="587" y="2269"/>
                  </a:lnTo>
                  <a:lnTo>
                    <a:pt x="610" y="2215"/>
                  </a:lnTo>
                  <a:lnTo>
                    <a:pt x="604" y="2175"/>
                  </a:lnTo>
                  <a:lnTo>
                    <a:pt x="521" y="1991"/>
                  </a:lnTo>
                  <a:lnTo>
                    <a:pt x="626" y="1995"/>
                  </a:lnTo>
                  <a:lnTo>
                    <a:pt x="692" y="1924"/>
                  </a:lnTo>
                  <a:lnTo>
                    <a:pt x="769" y="1882"/>
                  </a:lnTo>
                  <a:lnTo>
                    <a:pt x="782" y="1839"/>
                  </a:lnTo>
                  <a:lnTo>
                    <a:pt x="821" y="1800"/>
                  </a:lnTo>
                  <a:lnTo>
                    <a:pt x="920" y="1791"/>
                  </a:lnTo>
                  <a:lnTo>
                    <a:pt x="997" y="1696"/>
                  </a:lnTo>
                  <a:lnTo>
                    <a:pt x="1079" y="1631"/>
                  </a:lnTo>
                  <a:lnTo>
                    <a:pt x="1098" y="1589"/>
                  </a:lnTo>
                  <a:lnTo>
                    <a:pt x="1134" y="1598"/>
                  </a:lnTo>
                  <a:lnTo>
                    <a:pt x="1213" y="1604"/>
                  </a:lnTo>
                  <a:lnTo>
                    <a:pt x="1220" y="1635"/>
                  </a:lnTo>
                  <a:lnTo>
                    <a:pt x="1311" y="1655"/>
                  </a:lnTo>
                  <a:lnTo>
                    <a:pt x="1360" y="1635"/>
                  </a:lnTo>
                  <a:lnTo>
                    <a:pt x="1368" y="1592"/>
                  </a:lnTo>
                  <a:lnTo>
                    <a:pt x="1487" y="1565"/>
                  </a:lnTo>
                  <a:lnTo>
                    <a:pt x="1517" y="1655"/>
                  </a:lnTo>
                  <a:lnTo>
                    <a:pt x="1611" y="1664"/>
                  </a:lnTo>
                  <a:lnTo>
                    <a:pt x="1683" y="1643"/>
                  </a:lnTo>
                  <a:lnTo>
                    <a:pt x="1788" y="1707"/>
                  </a:lnTo>
                  <a:lnTo>
                    <a:pt x="1800" y="1761"/>
                  </a:lnTo>
                  <a:lnTo>
                    <a:pt x="1914" y="1799"/>
                  </a:lnTo>
                  <a:lnTo>
                    <a:pt x="1951" y="1867"/>
                  </a:lnTo>
                  <a:lnTo>
                    <a:pt x="1996" y="1917"/>
                  </a:lnTo>
                  <a:lnTo>
                    <a:pt x="1991" y="2012"/>
                  </a:lnTo>
                  <a:lnTo>
                    <a:pt x="2035" y="2034"/>
                  </a:lnTo>
                  <a:lnTo>
                    <a:pt x="2074" y="1995"/>
                  </a:lnTo>
                  <a:lnTo>
                    <a:pt x="2035" y="1878"/>
                  </a:lnTo>
                  <a:lnTo>
                    <a:pt x="2035" y="1839"/>
                  </a:lnTo>
                  <a:lnTo>
                    <a:pt x="2135" y="1881"/>
                  </a:lnTo>
                  <a:lnTo>
                    <a:pt x="2141" y="1915"/>
                  </a:lnTo>
                  <a:lnTo>
                    <a:pt x="2269" y="1995"/>
                  </a:lnTo>
                  <a:lnTo>
                    <a:pt x="2308" y="2034"/>
                  </a:lnTo>
                  <a:lnTo>
                    <a:pt x="2387" y="1995"/>
                  </a:lnTo>
                  <a:lnTo>
                    <a:pt x="2414" y="1864"/>
                  </a:lnTo>
                  <a:lnTo>
                    <a:pt x="2465" y="1878"/>
                  </a:lnTo>
                  <a:lnTo>
                    <a:pt x="2504" y="1839"/>
                  </a:lnTo>
                  <a:lnTo>
                    <a:pt x="2581" y="1849"/>
                  </a:lnTo>
                  <a:lnTo>
                    <a:pt x="2660" y="1839"/>
                  </a:lnTo>
                  <a:lnTo>
                    <a:pt x="2725" y="1901"/>
                  </a:lnTo>
                  <a:lnTo>
                    <a:pt x="2803" y="1887"/>
                  </a:lnTo>
                  <a:lnTo>
                    <a:pt x="2817" y="1839"/>
                  </a:lnTo>
                  <a:lnTo>
                    <a:pt x="2937" y="1816"/>
                  </a:lnTo>
                  <a:lnTo>
                    <a:pt x="3052" y="1839"/>
                  </a:lnTo>
                  <a:lnTo>
                    <a:pt x="3052" y="1917"/>
                  </a:lnTo>
                  <a:lnTo>
                    <a:pt x="3170" y="1995"/>
                  </a:lnTo>
                  <a:lnTo>
                    <a:pt x="3268" y="2005"/>
                  </a:lnTo>
                  <a:lnTo>
                    <a:pt x="3287" y="2034"/>
                  </a:lnTo>
                  <a:lnTo>
                    <a:pt x="3324" y="2020"/>
                  </a:lnTo>
                  <a:lnTo>
                    <a:pt x="3404" y="1917"/>
                  </a:lnTo>
                  <a:lnTo>
                    <a:pt x="3428" y="1970"/>
                  </a:lnTo>
                  <a:lnTo>
                    <a:pt x="3561" y="1995"/>
                  </a:lnTo>
                  <a:lnTo>
                    <a:pt x="3756" y="1917"/>
                  </a:lnTo>
                  <a:lnTo>
                    <a:pt x="3775" y="1742"/>
                  </a:lnTo>
                  <a:lnTo>
                    <a:pt x="3795" y="1722"/>
                  </a:lnTo>
                  <a:lnTo>
                    <a:pt x="3756" y="1682"/>
                  </a:lnTo>
                  <a:lnTo>
                    <a:pt x="3598" y="1627"/>
                  </a:lnTo>
                  <a:lnTo>
                    <a:pt x="3553" y="1582"/>
                  </a:lnTo>
                  <a:lnTo>
                    <a:pt x="3471" y="1561"/>
                  </a:lnTo>
                  <a:lnTo>
                    <a:pt x="3483" y="1526"/>
                  </a:lnTo>
                  <a:lnTo>
                    <a:pt x="3429" y="1494"/>
                  </a:lnTo>
                  <a:lnTo>
                    <a:pt x="3361" y="1489"/>
                  </a:lnTo>
                  <a:lnTo>
                    <a:pt x="3350" y="1445"/>
                  </a:lnTo>
                  <a:lnTo>
                    <a:pt x="3429" y="1435"/>
                  </a:lnTo>
                  <a:lnTo>
                    <a:pt x="3605" y="1349"/>
                  </a:lnTo>
                  <a:lnTo>
                    <a:pt x="3639" y="1291"/>
                  </a:lnTo>
                  <a:lnTo>
                    <a:pt x="3600" y="1213"/>
                  </a:lnTo>
                  <a:lnTo>
                    <a:pt x="3561" y="1174"/>
                  </a:lnTo>
                  <a:lnTo>
                    <a:pt x="3589" y="1148"/>
                  </a:lnTo>
                  <a:lnTo>
                    <a:pt x="3641" y="1053"/>
                  </a:lnTo>
                  <a:lnTo>
                    <a:pt x="3913" y="1056"/>
                  </a:lnTo>
                  <a:lnTo>
                    <a:pt x="3913" y="1017"/>
                  </a:lnTo>
                  <a:lnTo>
                    <a:pt x="3787" y="964"/>
                  </a:lnTo>
                  <a:lnTo>
                    <a:pt x="3678" y="939"/>
                  </a:lnTo>
                  <a:lnTo>
                    <a:pt x="3678" y="861"/>
                  </a:lnTo>
                  <a:lnTo>
                    <a:pt x="3717" y="861"/>
                  </a:lnTo>
                  <a:lnTo>
                    <a:pt x="3720" y="817"/>
                  </a:lnTo>
                  <a:lnTo>
                    <a:pt x="3664" y="818"/>
                  </a:lnTo>
                  <a:lnTo>
                    <a:pt x="3674" y="661"/>
                  </a:lnTo>
                  <a:lnTo>
                    <a:pt x="3717" y="626"/>
                  </a:lnTo>
                  <a:lnTo>
                    <a:pt x="3773" y="633"/>
                  </a:lnTo>
                  <a:lnTo>
                    <a:pt x="3951" y="607"/>
                  </a:lnTo>
                  <a:lnTo>
                    <a:pt x="3991" y="626"/>
                  </a:lnTo>
                  <a:lnTo>
                    <a:pt x="4030" y="587"/>
                  </a:lnTo>
                  <a:lnTo>
                    <a:pt x="4187" y="548"/>
                  </a:lnTo>
                  <a:lnTo>
                    <a:pt x="4304" y="509"/>
                  </a:lnTo>
                  <a:lnTo>
                    <a:pt x="4382" y="509"/>
                  </a:lnTo>
                  <a:lnTo>
                    <a:pt x="4580" y="454"/>
                  </a:lnTo>
                  <a:lnTo>
                    <a:pt x="4617" y="470"/>
                  </a:lnTo>
                  <a:lnTo>
                    <a:pt x="4695" y="438"/>
                  </a:lnTo>
                  <a:lnTo>
                    <a:pt x="4694" y="377"/>
                  </a:lnTo>
                  <a:lnTo>
                    <a:pt x="4773" y="352"/>
                  </a:lnTo>
                  <a:lnTo>
                    <a:pt x="4891" y="352"/>
                  </a:lnTo>
                  <a:lnTo>
                    <a:pt x="5126" y="274"/>
                  </a:lnTo>
                  <a:lnTo>
                    <a:pt x="5322" y="235"/>
                  </a:lnTo>
                  <a:lnTo>
                    <a:pt x="5400" y="235"/>
                  </a:lnTo>
                  <a:lnTo>
                    <a:pt x="5439" y="156"/>
                  </a:lnTo>
                  <a:lnTo>
                    <a:pt x="5439" y="117"/>
                  </a:lnTo>
                  <a:lnTo>
                    <a:pt x="5517" y="117"/>
                  </a:lnTo>
                  <a:lnTo>
                    <a:pt x="5556" y="78"/>
                  </a:lnTo>
                  <a:lnTo>
                    <a:pt x="5595" y="0"/>
                  </a:lnTo>
                  <a:lnTo>
                    <a:pt x="5674" y="0"/>
                  </a:lnTo>
                  <a:lnTo>
                    <a:pt x="5729" y="27"/>
                  </a:lnTo>
                  <a:lnTo>
                    <a:pt x="5794" y="34"/>
                  </a:lnTo>
                  <a:lnTo>
                    <a:pt x="5908" y="117"/>
                  </a:lnTo>
                  <a:lnTo>
                    <a:pt x="5987" y="78"/>
                  </a:lnTo>
                  <a:lnTo>
                    <a:pt x="6065" y="78"/>
                  </a:lnTo>
                  <a:lnTo>
                    <a:pt x="6143" y="156"/>
                  </a:lnTo>
                  <a:lnTo>
                    <a:pt x="6143" y="274"/>
                  </a:lnTo>
                  <a:lnTo>
                    <a:pt x="6182" y="313"/>
                  </a:lnTo>
                  <a:lnTo>
                    <a:pt x="6175" y="382"/>
                  </a:lnTo>
                  <a:lnTo>
                    <a:pt x="6188" y="473"/>
                  </a:lnTo>
                  <a:lnTo>
                    <a:pt x="6130" y="482"/>
                  </a:lnTo>
                  <a:lnTo>
                    <a:pt x="6143" y="548"/>
                  </a:lnTo>
                  <a:lnTo>
                    <a:pt x="6210" y="540"/>
                  </a:lnTo>
                  <a:lnTo>
                    <a:pt x="6260" y="548"/>
                  </a:lnTo>
                  <a:lnTo>
                    <a:pt x="6298" y="514"/>
                  </a:lnTo>
                  <a:lnTo>
                    <a:pt x="6346" y="513"/>
                  </a:lnTo>
                  <a:lnTo>
                    <a:pt x="6377" y="548"/>
                  </a:lnTo>
                  <a:lnTo>
                    <a:pt x="6394" y="496"/>
                  </a:lnTo>
                  <a:lnTo>
                    <a:pt x="6425" y="475"/>
                  </a:lnTo>
                  <a:lnTo>
                    <a:pt x="6483" y="559"/>
                  </a:lnTo>
                  <a:lnTo>
                    <a:pt x="6494" y="615"/>
                  </a:lnTo>
                  <a:lnTo>
                    <a:pt x="6538" y="626"/>
                  </a:lnTo>
                  <a:lnTo>
                    <a:pt x="6560" y="573"/>
                  </a:lnTo>
                  <a:lnTo>
                    <a:pt x="6612" y="587"/>
                  </a:lnTo>
                  <a:lnTo>
                    <a:pt x="6651" y="626"/>
                  </a:lnTo>
                  <a:lnTo>
                    <a:pt x="6776" y="676"/>
                  </a:lnTo>
                  <a:lnTo>
                    <a:pt x="6781" y="624"/>
                  </a:lnTo>
                  <a:lnTo>
                    <a:pt x="6761" y="630"/>
                  </a:lnTo>
                  <a:lnTo>
                    <a:pt x="6711" y="726"/>
                  </a:lnTo>
                  <a:lnTo>
                    <a:pt x="6729" y="822"/>
                  </a:lnTo>
                  <a:lnTo>
                    <a:pt x="6770" y="822"/>
                  </a:lnTo>
                  <a:lnTo>
                    <a:pt x="6817" y="782"/>
                  </a:lnTo>
                  <a:lnTo>
                    <a:pt x="6880" y="774"/>
                  </a:lnTo>
                  <a:lnTo>
                    <a:pt x="6926" y="822"/>
                  </a:lnTo>
                  <a:lnTo>
                    <a:pt x="7004" y="822"/>
                  </a:lnTo>
                  <a:lnTo>
                    <a:pt x="7003" y="731"/>
                  </a:lnTo>
                  <a:lnTo>
                    <a:pt x="7095" y="695"/>
                  </a:lnTo>
                  <a:lnTo>
                    <a:pt x="7227" y="670"/>
                  </a:lnTo>
                  <a:lnTo>
                    <a:pt x="7317" y="548"/>
                  </a:lnTo>
                  <a:lnTo>
                    <a:pt x="7398" y="496"/>
                  </a:lnTo>
                  <a:lnTo>
                    <a:pt x="7474" y="470"/>
                  </a:lnTo>
                  <a:lnTo>
                    <a:pt x="7570" y="487"/>
                  </a:lnTo>
                  <a:lnTo>
                    <a:pt x="7552" y="548"/>
                  </a:lnTo>
                  <a:lnTo>
                    <a:pt x="7513" y="548"/>
                  </a:lnTo>
                  <a:lnTo>
                    <a:pt x="7513" y="626"/>
                  </a:lnTo>
                  <a:lnTo>
                    <a:pt x="7630" y="743"/>
                  </a:lnTo>
                  <a:lnTo>
                    <a:pt x="7708" y="782"/>
                  </a:lnTo>
                  <a:lnTo>
                    <a:pt x="7865" y="939"/>
                  </a:lnTo>
                  <a:lnTo>
                    <a:pt x="7982" y="1135"/>
                  </a:lnTo>
                  <a:lnTo>
                    <a:pt x="8256" y="1682"/>
                  </a:lnTo>
                  <a:lnTo>
                    <a:pt x="8373" y="1956"/>
                  </a:lnTo>
                  <a:lnTo>
                    <a:pt x="8403" y="1936"/>
                  </a:lnTo>
                  <a:lnTo>
                    <a:pt x="8413" y="1886"/>
                  </a:lnTo>
                  <a:lnTo>
                    <a:pt x="8500" y="1848"/>
                  </a:lnTo>
                  <a:lnTo>
                    <a:pt x="8502" y="1787"/>
                  </a:lnTo>
                  <a:lnTo>
                    <a:pt x="8520" y="1758"/>
                  </a:lnTo>
                  <a:lnTo>
                    <a:pt x="8592" y="1744"/>
                  </a:lnTo>
                  <a:lnTo>
                    <a:pt x="8648" y="1761"/>
                  </a:lnTo>
                  <a:lnTo>
                    <a:pt x="8687" y="1800"/>
                  </a:lnTo>
                  <a:lnTo>
                    <a:pt x="8671" y="1872"/>
                  </a:lnTo>
                  <a:lnTo>
                    <a:pt x="8757" y="1872"/>
                  </a:lnTo>
                  <a:lnTo>
                    <a:pt x="8765" y="1956"/>
                  </a:lnTo>
                  <a:lnTo>
                    <a:pt x="8834" y="1939"/>
                  </a:lnTo>
                  <a:lnTo>
                    <a:pt x="8961" y="1956"/>
                  </a:lnTo>
                  <a:lnTo>
                    <a:pt x="9133" y="1906"/>
                  </a:lnTo>
                  <a:lnTo>
                    <a:pt x="9156" y="1878"/>
                  </a:lnTo>
                  <a:lnTo>
                    <a:pt x="9260" y="1888"/>
                  </a:lnTo>
                  <a:lnTo>
                    <a:pt x="9352" y="1956"/>
                  </a:lnTo>
                  <a:lnTo>
                    <a:pt x="9430" y="2074"/>
                  </a:lnTo>
                  <a:lnTo>
                    <a:pt x="9469" y="2152"/>
                  </a:lnTo>
                  <a:lnTo>
                    <a:pt x="9586" y="2191"/>
                  </a:lnTo>
                  <a:lnTo>
                    <a:pt x="9626" y="2308"/>
                  </a:lnTo>
                  <a:lnTo>
                    <a:pt x="9704" y="2426"/>
                  </a:lnTo>
                  <a:lnTo>
                    <a:pt x="9824" y="2413"/>
                  </a:lnTo>
                  <a:lnTo>
                    <a:pt x="9895" y="2414"/>
                  </a:lnTo>
                  <a:lnTo>
                    <a:pt x="9945" y="2453"/>
                  </a:lnTo>
                  <a:lnTo>
                    <a:pt x="9977" y="2387"/>
                  </a:lnTo>
                  <a:lnTo>
                    <a:pt x="10039" y="2339"/>
                  </a:lnTo>
                  <a:lnTo>
                    <a:pt x="10056" y="2348"/>
                  </a:lnTo>
                  <a:lnTo>
                    <a:pt x="10016" y="2387"/>
                  </a:lnTo>
                  <a:lnTo>
                    <a:pt x="10095" y="2465"/>
                  </a:lnTo>
                  <a:lnTo>
                    <a:pt x="10134" y="2543"/>
                  </a:lnTo>
                  <a:lnTo>
                    <a:pt x="10173" y="2543"/>
                  </a:lnTo>
                  <a:lnTo>
                    <a:pt x="10173" y="2582"/>
                  </a:lnTo>
                  <a:lnTo>
                    <a:pt x="10134" y="2582"/>
                  </a:lnTo>
                  <a:lnTo>
                    <a:pt x="10086" y="2592"/>
                  </a:lnTo>
                  <a:lnTo>
                    <a:pt x="10057" y="2646"/>
                  </a:lnTo>
                  <a:lnTo>
                    <a:pt x="10073" y="2677"/>
                  </a:lnTo>
                  <a:lnTo>
                    <a:pt x="10052" y="2752"/>
                  </a:lnTo>
                  <a:lnTo>
                    <a:pt x="10022" y="2795"/>
                  </a:lnTo>
                  <a:lnTo>
                    <a:pt x="9965" y="2816"/>
                  </a:lnTo>
                  <a:lnTo>
                    <a:pt x="9834" y="2812"/>
                  </a:lnTo>
                  <a:lnTo>
                    <a:pt x="9782" y="2895"/>
                  </a:lnTo>
                  <a:lnTo>
                    <a:pt x="9743" y="2973"/>
                  </a:lnTo>
                  <a:lnTo>
                    <a:pt x="9743" y="3091"/>
                  </a:lnTo>
                  <a:lnTo>
                    <a:pt x="9792" y="3180"/>
                  </a:lnTo>
                  <a:lnTo>
                    <a:pt x="9754" y="3287"/>
                  </a:lnTo>
                  <a:lnTo>
                    <a:pt x="9711" y="3346"/>
                  </a:lnTo>
                  <a:lnTo>
                    <a:pt x="9618" y="3353"/>
                  </a:lnTo>
                  <a:lnTo>
                    <a:pt x="9497" y="3378"/>
                  </a:lnTo>
                  <a:lnTo>
                    <a:pt x="9478" y="3337"/>
                  </a:lnTo>
                  <a:lnTo>
                    <a:pt x="9352" y="3326"/>
                  </a:lnTo>
                  <a:lnTo>
                    <a:pt x="9274" y="3326"/>
                  </a:lnTo>
                  <a:lnTo>
                    <a:pt x="9167" y="3290"/>
                  </a:lnTo>
                  <a:lnTo>
                    <a:pt x="9144" y="3307"/>
                  </a:lnTo>
                  <a:lnTo>
                    <a:pt x="9027" y="3582"/>
                  </a:lnTo>
                  <a:lnTo>
                    <a:pt x="9035" y="3621"/>
                  </a:lnTo>
                  <a:lnTo>
                    <a:pt x="8948" y="3794"/>
                  </a:lnTo>
                  <a:lnTo>
                    <a:pt x="8961" y="3834"/>
                  </a:lnTo>
                  <a:lnTo>
                    <a:pt x="9041" y="3887"/>
                  </a:lnTo>
                  <a:lnTo>
                    <a:pt x="9056" y="4049"/>
                  </a:lnTo>
                  <a:lnTo>
                    <a:pt x="8968" y="4075"/>
                  </a:lnTo>
                  <a:lnTo>
                    <a:pt x="8929" y="4075"/>
                  </a:lnTo>
                  <a:lnTo>
                    <a:pt x="8857" y="4040"/>
                  </a:lnTo>
                  <a:lnTo>
                    <a:pt x="8792" y="4047"/>
                  </a:lnTo>
                  <a:lnTo>
                    <a:pt x="8726" y="3991"/>
                  </a:lnTo>
                  <a:lnTo>
                    <a:pt x="8609" y="4030"/>
                  </a:lnTo>
                  <a:lnTo>
                    <a:pt x="8386" y="4092"/>
                  </a:lnTo>
                  <a:lnTo>
                    <a:pt x="8333" y="4148"/>
                  </a:lnTo>
                  <a:lnTo>
                    <a:pt x="8334" y="4186"/>
                  </a:lnTo>
                  <a:lnTo>
                    <a:pt x="8374" y="4169"/>
                  </a:lnTo>
                  <a:lnTo>
                    <a:pt x="8450" y="4196"/>
                  </a:lnTo>
                  <a:lnTo>
                    <a:pt x="8464" y="4230"/>
                  </a:lnTo>
                  <a:lnTo>
                    <a:pt x="8446" y="4248"/>
                  </a:lnTo>
                  <a:lnTo>
                    <a:pt x="8490" y="4539"/>
                  </a:lnTo>
                  <a:lnTo>
                    <a:pt x="8528" y="4576"/>
                  </a:lnTo>
                  <a:lnTo>
                    <a:pt x="8529" y="4733"/>
                  </a:lnTo>
                  <a:lnTo>
                    <a:pt x="8465" y="4797"/>
                  </a:lnTo>
                  <a:lnTo>
                    <a:pt x="8488" y="4822"/>
                  </a:lnTo>
                  <a:lnTo>
                    <a:pt x="8412" y="4851"/>
                  </a:lnTo>
                  <a:lnTo>
                    <a:pt x="8412" y="5046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14" name="Freeform 19"/>
            <p:cNvSpPr>
              <a:spLocks/>
            </p:cNvSpPr>
            <p:nvPr/>
          </p:nvSpPr>
          <p:spPr bwMode="auto">
            <a:xfrm>
              <a:off x="198438" y="4049713"/>
              <a:ext cx="347663" cy="398463"/>
            </a:xfrm>
            <a:custGeom>
              <a:avLst/>
              <a:gdLst>
                <a:gd name="T0" fmla="*/ 0 w 1122"/>
                <a:gd name="T1" fmla="*/ 0 h 1638"/>
                <a:gd name="T2" fmla="*/ 0 w 1122"/>
                <a:gd name="T3" fmla="*/ 0 h 1638"/>
                <a:gd name="T4" fmla="*/ 0 w 1122"/>
                <a:gd name="T5" fmla="*/ 0 h 1638"/>
                <a:gd name="T6" fmla="*/ 0 w 1122"/>
                <a:gd name="T7" fmla="*/ 0 h 1638"/>
                <a:gd name="T8" fmla="*/ 0 w 1122"/>
                <a:gd name="T9" fmla="*/ 0 h 1638"/>
                <a:gd name="T10" fmla="*/ 0 w 1122"/>
                <a:gd name="T11" fmla="*/ 0 h 1638"/>
                <a:gd name="T12" fmla="*/ 0 w 1122"/>
                <a:gd name="T13" fmla="*/ 0 h 1638"/>
                <a:gd name="T14" fmla="*/ 0 w 1122"/>
                <a:gd name="T15" fmla="*/ 0 h 1638"/>
                <a:gd name="T16" fmla="*/ 0 w 1122"/>
                <a:gd name="T17" fmla="*/ 0 h 1638"/>
                <a:gd name="T18" fmla="*/ 0 w 1122"/>
                <a:gd name="T19" fmla="*/ 0 h 1638"/>
                <a:gd name="T20" fmla="*/ 0 w 1122"/>
                <a:gd name="T21" fmla="*/ 0 h 1638"/>
                <a:gd name="T22" fmla="*/ 0 w 1122"/>
                <a:gd name="T23" fmla="*/ 0 h 1638"/>
                <a:gd name="T24" fmla="*/ 0 w 1122"/>
                <a:gd name="T25" fmla="*/ 0 h 1638"/>
                <a:gd name="T26" fmla="*/ 0 w 1122"/>
                <a:gd name="T27" fmla="*/ 0 h 1638"/>
                <a:gd name="T28" fmla="*/ 0 w 1122"/>
                <a:gd name="T29" fmla="*/ 0 h 1638"/>
                <a:gd name="T30" fmla="*/ 0 w 1122"/>
                <a:gd name="T31" fmla="*/ 0 h 1638"/>
                <a:gd name="T32" fmla="*/ 0 w 1122"/>
                <a:gd name="T33" fmla="*/ 0 h 1638"/>
                <a:gd name="T34" fmla="*/ 0 w 1122"/>
                <a:gd name="T35" fmla="*/ 0 h 1638"/>
                <a:gd name="T36" fmla="*/ 0 w 1122"/>
                <a:gd name="T37" fmla="*/ 0 h 1638"/>
                <a:gd name="T38" fmla="*/ 0 w 1122"/>
                <a:gd name="T39" fmla="*/ 0 h 1638"/>
                <a:gd name="T40" fmla="*/ 0 w 1122"/>
                <a:gd name="T41" fmla="*/ 0 h 1638"/>
                <a:gd name="T42" fmla="*/ 0 w 1122"/>
                <a:gd name="T43" fmla="*/ 0 h 1638"/>
                <a:gd name="T44" fmla="*/ 0 w 1122"/>
                <a:gd name="T45" fmla="*/ 0 h 1638"/>
                <a:gd name="T46" fmla="*/ 0 w 1122"/>
                <a:gd name="T47" fmla="*/ 0 h 1638"/>
                <a:gd name="T48" fmla="*/ 0 w 1122"/>
                <a:gd name="T49" fmla="*/ 0 h 1638"/>
                <a:gd name="T50" fmla="*/ 0 w 1122"/>
                <a:gd name="T51" fmla="*/ 0 h 1638"/>
                <a:gd name="T52" fmla="*/ 0 w 1122"/>
                <a:gd name="T53" fmla="*/ 0 h 1638"/>
                <a:gd name="T54" fmla="*/ 0 w 1122"/>
                <a:gd name="T55" fmla="*/ 0 h 1638"/>
                <a:gd name="T56" fmla="*/ 0 w 1122"/>
                <a:gd name="T57" fmla="*/ 0 h 1638"/>
                <a:gd name="T58" fmla="*/ 0 w 1122"/>
                <a:gd name="T59" fmla="*/ 0 h 1638"/>
                <a:gd name="T60" fmla="*/ 0 w 1122"/>
                <a:gd name="T61" fmla="*/ 0 h 1638"/>
                <a:gd name="T62" fmla="*/ 0 w 1122"/>
                <a:gd name="T63" fmla="*/ 0 h 1638"/>
                <a:gd name="T64" fmla="*/ 0 w 1122"/>
                <a:gd name="T65" fmla="*/ 0 h 1638"/>
                <a:gd name="T66" fmla="*/ 0 w 1122"/>
                <a:gd name="T67" fmla="*/ 0 h 1638"/>
                <a:gd name="T68" fmla="*/ 0 w 1122"/>
                <a:gd name="T69" fmla="*/ 0 h 1638"/>
                <a:gd name="T70" fmla="*/ 0 w 1122"/>
                <a:gd name="T71" fmla="*/ 0 h 1638"/>
                <a:gd name="T72" fmla="*/ 0 w 1122"/>
                <a:gd name="T73" fmla="*/ 0 h 1638"/>
                <a:gd name="T74" fmla="*/ 0 w 1122"/>
                <a:gd name="T75" fmla="*/ 0 h 1638"/>
                <a:gd name="T76" fmla="*/ 0 w 1122"/>
                <a:gd name="T77" fmla="*/ 0 h 1638"/>
                <a:gd name="T78" fmla="*/ 0 w 1122"/>
                <a:gd name="T79" fmla="*/ 0 h 16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22"/>
                <a:gd name="T121" fmla="*/ 0 h 1638"/>
                <a:gd name="T122" fmla="*/ 1122 w 1122"/>
                <a:gd name="T123" fmla="*/ 1638 h 163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22" h="1638">
                  <a:moveTo>
                    <a:pt x="1112" y="527"/>
                  </a:moveTo>
                  <a:lnTo>
                    <a:pt x="1091" y="556"/>
                  </a:lnTo>
                  <a:lnTo>
                    <a:pt x="1037" y="557"/>
                  </a:lnTo>
                  <a:lnTo>
                    <a:pt x="1037" y="636"/>
                  </a:lnTo>
                  <a:lnTo>
                    <a:pt x="1078" y="639"/>
                  </a:lnTo>
                  <a:lnTo>
                    <a:pt x="1098" y="724"/>
                  </a:lnTo>
                  <a:lnTo>
                    <a:pt x="1100" y="792"/>
                  </a:lnTo>
                  <a:lnTo>
                    <a:pt x="1078" y="813"/>
                  </a:lnTo>
                  <a:lnTo>
                    <a:pt x="1098" y="843"/>
                  </a:lnTo>
                  <a:lnTo>
                    <a:pt x="1122" y="939"/>
                  </a:lnTo>
                  <a:lnTo>
                    <a:pt x="1082" y="1089"/>
                  </a:lnTo>
                  <a:lnTo>
                    <a:pt x="1093" y="1172"/>
                  </a:lnTo>
                  <a:lnTo>
                    <a:pt x="1063" y="1234"/>
                  </a:lnTo>
                  <a:lnTo>
                    <a:pt x="1077" y="1318"/>
                  </a:lnTo>
                  <a:lnTo>
                    <a:pt x="954" y="1311"/>
                  </a:lnTo>
                  <a:lnTo>
                    <a:pt x="909" y="1328"/>
                  </a:lnTo>
                  <a:lnTo>
                    <a:pt x="818" y="1323"/>
                  </a:lnTo>
                  <a:lnTo>
                    <a:pt x="746" y="1357"/>
                  </a:lnTo>
                  <a:lnTo>
                    <a:pt x="735" y="1391"/>
                  </a:lnTo>
                  <a:lnTo>
                    <a:pt x="587" y="1482"/>
                  </a:lnTo>
                  <a:lnTo>
                    <a:pt x="505" y="1540"/>
                  </a:lnTo>
                  <a:lnTo>
                    <a:pt x="385" y="1590"/>
                  </a:lnTo>
                  <a:lnTo>
                    <a:pt x="313" y="1638"/>
                  </a:lnTo>
                  <a:lnTo>
                    <a:pt x="195" y="1560"/>
                  </a:lnTo>
                  <a:lnTo>
                    <a:pt x="156" y="1482"/>
                  </a:lnTo>
                  <a:lnTo>
                    <a:pt x="78" y="1521"/>
                  </a:lnTo>
                  <a:lnTo>
                    <a:pt x="26" y="1402"/>
                  </a:lnTo>
                  <a:lnTo>
                    <a:pt x="118" y="1325"/>
                  </a:lnTo>
                  <a:lnTo>
                    <a:pt x="0" y="1325"/>
                  </a:lnTo>
                  <a:lnTo>
                    <a:pt x="0" y="1286"/>
                  </a:lnTo>
                  <a:lnTo>
                    <a:pt x="103" y="1283"/>
                  </a:lnTo>
                  <a:lnTo>
                    <a:pt x="146" y="1251"/>
                  </a:lnTo>
                  <a:lnTo>
                    <a:pt x="139" y="1183"/>
                  </a:lnTo>
                  <a:lnTo>
                    <a:pt x="251" y="1110"/>
                  </a:lnTo>
                  <a:lnTo>
                    <a:pt x="151" y="1129"/>
                  </a:lnTo>
                  <a:lnTo>
                    <a:pt x="248" y="1001"/>
                  </a:lnTo>
                  <a:lnTo>
                    <a:pt x="302" y="896"/>
                  </a:lnTo>
                  <a:lnTo>
                    <a:pt x="363" y="893"/>
                  </a:lnTo>
                  <a:lnTo>
                    <a:pt x="370" y="842"/>
                  </a:lnTo>
                  <a:lnTo>
                    <a:pt x="211" y="828"/>
                  </a:lnTo>
                  <a:lnTo>
                    <a:pt x="160" y="805"/>
                  </a:lnTo>
                  <a:lnTo>
                    <a:pt x="92" y="694"/>
                  </a:lnTo>
                  <a:lnTo>
                    <a:pt x="137" y="634"/>
                  </a:lnTo>
                  <a:lnTo>
                    <a:pt x="188" y="638"/>
                  </a:lnTo>
                  <a:lnTo>
                    <a:pt x="194" y="583"/>
                  </a:lnTo>
                  <a:lnTo>
                    <a:pt x="129" y="577"/>
                  </a:lnTo>
                  <a:lnTo>
                    <a:pt x="78" y="543"/>
                  </a:lnTo>
                  <a:lnTo>
                    <a:pt x="111" y="456"/>
                  </a:lnTo>
                  <a:lnTo>
                    <a:pt x="155" y="442"/>
                  </a:lnTo>
                  <a:lnTo>
                    <a:pt x="272" y="442"/>
                  </a:lnTo>
                  <a:lnTo>
                    <a:pt x="340" y="488"/>
                  </a:lnTo>
                  <a:lnTo>
                    <a:pt x="361" y="442"/>
                  </a:lnTo>
                  <a:lnTo>
                    <a:pt x="458" y="463"/>
                  </a:lnTo>
                  <a:lnTo>
                    <a:pt x="440" y="408"/>
                  </a:lnTo>
                  <a:lnTo>
                    <a:pt x="544" y="370"/>
                  </a:lnTo>
                  <a:lnTo>
                    <a:pt x="587" y="308"/>
                  </a:lnTo>
                  <a:lnTo>
                    <a:pt x="474" y="323"/>
                  </a:lnTo>
                  <a:lnTo>
                    <a:pt x="415" y="282"/>
                  </a:lnTo>
                  <a:lnTo>
                    <a:pt x="483" y="235"/>
                  </a:lnTo>
                  <a:lnTo>
                    <a:pt x="575" y="61"/>
                  </a:lnTo>
                  <a:lnTo>
                    <a:pt x="669" y="28"/>
                  </a:lnTo>
                  <a:lnTo>
                    <a:pt x="719" y="22"/>
                  </a:lnTo>
                  <a:lnTo>
                    <a:pt x="744" y="0"/>
                  </a:lnTo>
                  <a:lnTo>
                    <a:pt x="829" y="56"/>
                  </a:lnTo>
                  <a:lnTo>
                    <a:pt x="790" y="110"/>
                  </a:lnTo>
                  <a:lnTo>
                    <a:pt x="747" y="267"/>
                  </a:lnTo>
                  <a:lnTo>
                    <a:pt x="666" y="273"/>
                  </a:lnTo>
                  <a:lnTo>
                    <a:pt x="642" y="302"/>
                  </a:lnTo>
                  <a:lnTo>
                    <a:pt x="707" y="331"/>
                  </a:lnTo>
                  <a:lnTo>
                    <a:pt x="649" y="367"/>
                  </a:lnTo>
                  <a:lnTo>
                    <a:pt x="601" y="379"/>
                  </a:lnTo>
                  <a:lnTo>
                    <a:pt x="685" y="462"/>
                  </a:lnTo>
                  <a:lnTo>
                    <a:pt x="779" y="503"/>
                  </a:lnTo>
                  <a:lnTo>
                    <a:pt x="833" y="496"/>
                  </a:lnTo>
                  <a:lnTo>
                    <a:pt x="838" y="423"/>
                  </a:lnTo>
                  <a:lnTo>
                    <a:pt x="883" y="388"/>
                  </a:lnTo>
                  <a:lnTo>
                    <a:pt x="919" y="430"/>
                  </a:lnTo>
                  <a:lnTo>
                    <a:pt x="984" y="457"/>
                  </a:lnTo>
                  <a:lnTo>
                    <a:pt x="1011" y="510"/>
                  </a:lnTo>
                  <a:lnTo>
                    <a:pt x="1075" y="484"/>
                  </a:lnTo>
                  <a:lnTo>
                    <a:pt x="1112" y="52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5" name="Freeform 20"/>
            <p:cNvSpPr>
              <a:spLocks/>
            </p:cNvSpPr>
            <p:nvPr/>
          </p:nvSpPr>
          <p:spPr bwMode="auto">
            <a:xfrm>
              <a:off x="2728913" y="4352926"/>
              <a:ext cx="1400175" cy="727075"/>
            </a:xfrm>
            <a:custGeom>
              <a:avLst/>
              <a:gdLst>
                <a:gd name="T0" fmla="*/ 0 w 4500"/>
                <a:gd name="T1" fmla="*/ 0 h 2980"/>
                <a:gd name="T2" fmla="*/ 0 w 4500"/>
                <a:gd name="T3" fmla="*/ 0 h 2980"/>
                <a:gd name="T4" fmla="*/ 0 w 4500"/>
                <a:gd name="T5" fmla="*/ 0 h 2980"/>
                <a:gd name="T6" fmla="*/ 0 w 4500"/>
                <a:gd name="T7" fmla="*/ 0 h 2980"/>
                <a:gd name="T8" fmla="*/ 0 w 4500"/>
                <a:gd name="T9" fmla="*/ 0 h 2980"/>
                <a:gd name="T10" fmla="*/ 0 w 4500"/>
                <a:gd name="T11" fmla="*/ 0 h 2980"/>
                <a:gd name="T12" fmla="*/ 0 w 4500"/>
                <a:gd name="T13" fmla="*/ 0 h 2980"/>
                <a:gd name="T14" fmla="*/ 0 w 4500"/>
                <a:gd name="T15" fmla="*/ 0 h 2980"/>
                <a:gd name="T16" fmla="*/ 0 w 4500"/>
                <a:gd name="T17" fmla="*/ 0 h 2980"/>
                <a:gd name="T18" fmla="*/ 0 w 4500"/>
                <a:gd name="T19" fmla="*/ 0 h 2980"/>
                <a:gd name="T20" fmla="*/ 0 w 4500"/>
                <a:gd name="T21" fmla="*/ 0 h 2980"/>
                <a:gd name="T22" fmla="*/ 0 w 4500"/>
                <a:gd name="T23" fmla="*/ 0 h 2980"/>
                <a:gd name="T24" fmla="*/ 0 w 4500"/>
                <a:gd name="T25" fmla="*/ 0 h 2980"/>
                <a:gd name="T26" fmla="*/ 0 w 4500"/>
                <a:gd name="T27" fmla="*/ 0 h 2980"/>
                <a:gd name="T28" fmla="*/ 0 w 4500"/>
                <a:gd name="T29" fmla="*/ 0 h 2980"/>
                <a:gd name="T30" fmla="*/ 0 w 4500"/>
                <a:gd name="T31" fmla="*/ 0 h 2980"/>
                <a:gd name="T32" fmla="*/ 0 w 4500"/>
                <a:gd name="T33" fmla="*/ 0 h 2980"/>
                <a:gd name="T34" fmla="*/ 0 w 4500"/>
                <a:gd name="T35" fmla="*/ 0 h 2980"/>
                <a:gd name="T36" fmla="*/ 0 w 4500"/>
                <a:gd name="T37" fmla="*/ 0 h 2980"/>
                <a:gd name="T38" fmla="*/ 0 w 4500"/>
                <a:gd name="T39" fmla="*/ 0 h 2980"/>
                <a:gd name="T40" fmla="*/ 0 w 4500"/>
                <a:gd name="T41" fmla="*/ 0 h 2980"/>
                <a:gd name="T42" fmla="*/ 0 w 4500"/>
                <a:gd name="T43" fmla="*/ 0 h 2980"/>
                <a:gd name="T44" fmla="*/ 0 w 4500"/>
                <a:gd name="T45" fmla="*/ 0 h 2980"/>
                <a:gd name="T46" fmla="*/ 0 w 4500"/>
                <a:gd name="T47" fmla="*/ 0 h 2980"/>
                <a:gd name="T48" fmla="*/ 0 w 4500"/>
                <a:gd name="T49" fmla="*/ 0 h 2980"/>
                <a:gd name="T50" fmla="*/ 0 w 4500"/>
                <a:gd name="T51" fmla="*/ 0 h 2980"/>
                <a:gd name="T52" fmla="*/ 0 w 4500"/>
                <a:gd name="T53" fmla="*/ 0 h 2980"/>
                <a:gd name="T54" fmla="*/ 0 w 4500"/>
                <a:gd name="T55" fmla="*/ 0 h 2980"/>
                <a:gd name="T56" fmla="*/ 0 w 4500"/>
                <a:gd name="T57" fmla="*/ 0 h 2980"/>
                <a:gd name="T58" fmla="*/ 0 w 4500"/>
                <a:gd name="T59" fmla="*/ 0 h 2980"/>
                <a:gd name="T60" fmla="*/ 0 w 4500"/>
                <a:gd name="T61" fmla="*/ 0 h 2980"/>
                <a:gd name="T62" fmla="*/ 0 w 4500"/>
                <a:gd name="T63" fmla="*/ 0 h 2980"/>
                <a:gd name="T64" fmla="*/ 0 w 4500"/>
                <a:gd name="T65" fmla="*/ 0 h 2980"/>
                <a:gd name="T66" fmla="*/ 0 w 4500"/>
                <a:gd name="T67" fmla="*/ 0 h 2980"/>
                <a:gd name="T68" fmla="*/ 0 w 4500"/>
                <a:gd name="T69" fmla="*/ 0 h 2980"/>
                <a:gd name="T70" fmla="*/ 0 w 4500"/>
                <a:gd name="T71" fmla="*/ 0 h 2980"/>
                <a:gd name="T72" fmla="*/ 0 w 4500"/>
                <a:gd name="T73" fmla="*/ 0 h 2980"/>
                <a:gd name="T74" fmla="*/ 0 w 4500"/>
                <a:gd name="T75" fmla="*/ 0 h 2980"/>
                <a:gd name="T76" fmla="*/ 0 w 4500"/>
                <a:gd name="T77" fmla="*/ 0 h 2980"/>
                <a:gd name="T78" fmla="*/ 0 w 4500"/>
                <a:gd name="T79" fmla="*/ 0 h 2980"/>
                <a:gd name="T80" fmla="*/ 0 w 4500"/>
                <a:gd name="T81" fmla="*/ 0 h 2980"/>
                <a:gd name="T82" fmla="*/ 0 w 4500"/>
                <a:gd name="T83" fmla="*/ 0 h 2980"/>
                <a:gd name="T84" fmla="*/ 0 w 4500"/>
                <a:gd name="T85" fmla="*/ 0 h 2980"/>
                <a:gd name="T86" fmla="*/ 0 w 4500"/>
                <a:gd name="T87" fmla="*/ 0 h 2980"/>
                <a:gd name="T88" fmla="*/ 0 w 4500"/>
                <a:gd name="T89" fmla="*/ 0 h 2980"/>
                <a:gd name="T90" fmla="*/ 0 w 4500"/>
                <a:gd name="T91" fmla="*/ 0 h 2980"/>
                <a:gd name="T92" fmla="*/ 0 w 4500"/>
                <a:gd name="T93" fmla="*/ 0 h 2980"/>
                <a:gd name="T94" fmla="*/ 0 w 4500"/>
                <a:gd name="T95" fmla="*/ 0 h 2980"/>
                <a:gd name="T96" fmla="*/ 0 w 4500"/>
                <a:gd name="T97" fmla="*/ 0 h 2980"/>
                <a:gd name="T98" fmla="*/ 0 w 4500"/>
                <a:gd name="T99" fmla="*/ 0 h 2980"/>
                <a:gd name="T100" fmla="*/ 0 w 4500"/>
                <a:gd name="T101" fmla="*/ 0 h 2980"/>
                <a:gd name="T102" fmla="*/ 0 w 4500"/>
                <a:gd name="T103" fmla="*/ 0 h 2980"/>
                <a:gd name="T104" fmla="*/ 0 w 4500"/>
                <a:gd name="T105" fmla="*/ 0 h 2980"/>
                <a:gd name="T106" fmla="*/ 0 w 4500"/>
                <a:gd name="T107" fmla="*/ 0 h 2980"/>
                <a:gd name="T108" fmla="*/ 0 w 4500"/>
                <a:gd name="T109" fmla="*/ 0 h 2980"/>
                <a:gd name="T110" fmla="*/ 0 w 4500"/>
                <a:gd name="T111" fmla="*/ 0 h 2980"/>
                <a:gd name="T112" fmla="*/ 0 w 4500"/>
                <a:gd name="T113" fmla="*/ 0 h 2980"/>
                <a:gd name="T114" fmla="*/ 0 w 4500"/>
                <a:gd name="T115" fmla="*/ 0 h 298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500"/>
                <a:gd name="T175" fmla="*/ 0 h 2980"/>
                <a:gd name="T176" fmla="*/ 4500 w 4500"/>
                <a:gd name="T177" fmla="*/ 2980 h 298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500" h="2980">
                  <a:moveTo>
                    <a:pt x="352" y="352"/>
                  </a:moveTo>
                  <a:lnTo>
                    <a:pt x="419" y="324"/>
                  </a:lnTo>
                  <a:lnTo>
                    <a:pt x="442" y="352"/>
                  </a:lnTo>
                  <a:lnTo>
                    <a:pt x="500" y="302"/>
                  </a:lnTo>
                  <a:lnTo>
                    <a:pt x="500" y="268"/>
                  </a:lnTo>
                  <a:lnTo>
                    <a:pt x="541" y="223"/>
                  </a:lnTo>
                  <a:lnTo>
                    <a:pt x="598" y="200"/>
                  </a:lnTo>
                  <a:lnTo>
                    <a:pt x="675" y="194"/>
                  </a:lnTo>
                  <a:lnTo>
                    <a:pt x="902" y="206"/>
                  </a:lnTo>
                  <a:lnTo>
                    <a:pt x="978" y="196"/>
                  </a:lnTo>
                  <a:lnTo>
                    <a:pt x="1056" y="235"/>
                  </a:lnTo>
                  <a:lnTo>
                    <a:pt x="1095" y="235"/>
                  </a:lnTo>
                  <a:lnTo>
                    <a:pt x="1213" y="274"/>
                  </a:lnTo>
                  <a:lnTo>
                    <a:pt x="1253" y="274"/>
                  </a:lnTo>
                  <a:lnTo>
                    <a:pt x="1298" y="315"/>
                  </a:lnTo>
                  <a:lnTo>
                    <a:pt x="1379" y="313"/>
                  </a:lnTo>
                  <a:lnTo>
                    <a:pt x="1362" y="354"/>
                  </a:lnTo>
                  <a:lnTo>
                    <a:pt x="1407" y="354"/>
                  </a:lnTo>
                  <a:lnTo>
                    <a:pt x="1415" y="314"/>
                  </a:lnTo>
                  <a:lnTo>
                    <a:pt x="1448" y="313"/>
                  </a:lnTo>
                  <a:lnTo>
                    <a:pt x="1448" y="352"/>
                  </a:lnTo>
                  <a:lnTo>
                    <a:pt x="1487" y="352"/>
                  </a:lnTo>
                  <a:lnTo>
                    <a:pt x="1527" y="313"/>
                  </a:lnTo>
                  <a:lnTo>
                    <a:pt x="1527" y="352"/>
                  </a:lnTo>
                  <a:lnTo>
                    <a:pt x="1593" y="357"/>
                  </a:lnTo>
                  <a:lnTo>
                    <a:pt x="1618" y="389"/>
                  </a:lnTo>
                  <a:lnTo>
                    <a:pt x="1644" y="391"/>
                  </a:lnTo>
                  <a:lnTo>
                    <a:pt x="1644" y="352"/>
                  </a:lnTo>
                  <a:lnTo>
                    <a:pt x="1700" y="318"/>
                  </a:lnTo>
                  <a:lnTo>
                    <a:pt x="1740" y="314"/>
                  </a:lnTo>
                  <a:lnTo>
                    <a:pt x="1757" y="364"/>
                  </a:lnTo>
                  <a:lnTo>
                    <a:pt x="1801" y="405"/>
                  </a:lnTo>
                  <a:lnTo>
                    <a:pt x="1839" y="391"/>
                  </a:lnTo>
                  <a:lnTo>
                    <a:pt x="2035" y="391"/>
                  </a:lnTo>
                  <a:lnTo>
                    <a:pt x="2062" y="409"/>
                  </a:lnTo>
                  <a:lnTo>
                    <a:pt x="2075" y="460"/>
                  </a:lnTo>
                  <a:lnTo>
                    <a:pt x="2113" y="470"/>
                  </a:lnTo>
                  <a:lnTo>
                    <a:pt x="2125" y="432"/>
                  </a:lnTo>
                  <a:lnTo>
                    <a:pt x="2088" y="336"/>
                  </a:lnTo>
                  <a:lnTo>
                    <a:pt x="2113" y="274"/>
                  </a:lnTo>
                  <a:lnTo>
                    <a:pt x="2181" y="173"/>
                  </a:lnTo>
                  <a:lnTo>
                    <a:pt x="2235" y="145"/>
                  </a:lnTo>
                  <a:lnTo>
                    <a:pt x="2309" y="118"/>
                  </a:lnTo>
                  <a:lnTo>
                    <a:pt x="2426" y="118"/>
                  </a:lnTo>
                  <a:lnTo>
                    <a:pt x="2464" y="140"/>
                  </a:lnTo>
                  <a:lnTo>
                    <a:pt x="2503" y="140"/>
                  </a:lnTo>
                  <a:lnTo>
                    <a:pt x="2543" y="78"/>
                  </a:lnTo>
                  <a:lnTo>
                    <a:pt x="2571" y="24"/>
                  </a:lnTo>
                  <a:lnTo>
                    <a:pt x="2629" y="37"/>
                  </a:lnTo>
                  <a:lnTo>
                    <a:pt x="2700" y="39"/>
                  </a:lnTo>
                  <a:lnTo>
                    <a:pt x="2773" y="17"/>
                  </a:lnTo>
                  <a:lnTo>
                    <a:pt x="2835" y="24"/>
                  </a:lnTo>
                  <a:lnTo>
                    <a:pt x="2895" y="0"/>
                  </a:lnTo>
                  <a:lnTo>
                    <a:pt x="2946" y="29"/>
                  </a:lnTo>
                  <a:lnTo>
                    <a:pt x="2973" y="78"/>
                  </a:lnTo>
                  <a:lnTo>
                    <a:pt x="2982" y="143"/>
                  </a:lnTo>
                  <a:lnTo>
                    <a:pt x="3013" y="196"/>
                  </a:lnTo>
                  <a:lnTo>
                    <a:pt x="3052" y="235"/>
                  </a:lnTo>
                  <a:lnTo>
                    <a:pt x="3055" y="288"/>
                  </a:lnTo>
                  <a:lnTo>
                    <a:pt x="3013" y="301"/>
                  </a:lnTo>
                  <a:lnTo>
                    <a:pt x="3028" y="388"/>
                  </a:lnTo>
                  <a:lnTo>
                    <a:pt x="3028" y="469"/>
                  </a:lnTo>
                  <a:lnTo>
                    <a:pt x="3130" y="470"/>
                  </a:lnTo>
                  <a:lnTo>
                    <a:pt x="3182" y="457"/>
                  </a:lnTo>
                  <a:lnTo>
                    <a:pt x="3248" y="470"/>
                  </a:lnTo>
                  <a:lnTo>
                    <a:pt x="3255" y="536"/>
                  </a:lnTo>
                  <a:lnTo>
                    <a:pt x="3287" y="548"/>
                  </a:lnTo>
                  <a:lnTo>
                    <a:pt x="3287" y="581"/>
                  </a:lnTo>
                  <a:lnTo>
                    <a:pt x="3335" y="681"/>
                  </a:lnTo>
                  <a:lnTo>
                    <a:pt x="3316" y="702"/>
                  </a:lnTo>
                  <a:lnTo>
                    <a:pt x="3326" y="743"/>
                  </a:lnTo>
                  <a:lnTo>
                    <a:pt x="3366" y="822"/>
                  </a:lnTo>
                  <a:lnTo>
                    <a:pt x="3405" y="822"/>
                  </a:lnTo>
                  <a:lnTo>
                    <a:pt x="3431" y="799"/>
                  </a:lnTo>
                  <a:lnTo>
                    <a:pt x="3503" y="811"/>
                  </a:lnTo>
                  <a:lnTo>
                    <a:pt x="3594" y="839"/>
                  </a:lnTo>
                  <a:lnTo>
                    <a:pt x="3639" y="861"/>
                  </a:lnTo>
                  <a:lnTo>
                    <a:pt x="3835" y="783"/>
                  </a:lnTo>
                  <a:lnTo>
                    <a:pt x="3874" y="861"/>
                  </a:lnTo>
                  <a:lnTo>
                    <a:pt x="3874" y="900"/>
                  </a:lnTo>
                  <a:lnTo>
                    <a:pt x="3980" y="970"/>
                  </a:lnTo>
                  <a:lnTo>
                    <a:pt x="4021" y="983"/>
                  </a:lnTo>
                  <a:lnTo>
                    <a:pt x="4060" y="944"/>
                  </a:lnTo>
                  <a:lnTo>
                    <a:pt x="4109" y="978"/>
                  </a:lnTo>
                  <a:lnTo>
                    <a:pt x="4187" y="1017"/>
                  </a:lnTo>
                  <a:lnTo>
                    <a:pt x="4226" y="1017"/>
                  </a:lnTo>
                  <a:lnTo>
                    <a:pt x="4265" y="1057"/>
                  </a:lnTo>
                  <a:lnTo>
                    <a:pt x="4304" y="1057"/>
                  </a:lnTo>
                  <a:lnTo>
                    <a:pt x="4328" y="1075"/>
                  </a:lnTo>
                  <a:lnTo>
                    <a:pt x="4401" y="1088"/>
                  </a:lnTo>
                  <a:lnTo>
                    <a:pt x="4421" y="1135"/>
                  </a:lnTo>
                  <a:lnTo>
                    <a:pt x="4453" y="1113"/>
                  </a:lnTo>
                  <a:lnTo>
                    <a:pt x="4488" y="1121"/>
                  </a:lnTo>
                  <a:lnTo>
                    <a:pt x="4492" y="1148"/>
                  </a:lnTo>
                  <a:lnTo>
                    <a:pt x="4461" y="1174"/>
                  </a:lnTo>
                  <a:lnTo>
                    <a:pt x="4500" y="1213"/>
                  </a:lnTo>
                  <a:lnTo>
                    <a:pt x="4500" y="1252"/>
                  </a:lnTo>
                  <a:lnTo>
                    <a:pt x="4461" y="1291"/>
                  </a:lnTo>
                  <a:lnTo>
                    <a:pt x="4444" y="1333"/>
                  </a:lnTo>
                  <a:lnTo>
                    <a:pt x="4382" y="1330"/>
                  </a:lnTo>
                  <a:lnTo>
                    <a:pt x="4421" y="1370"/>
                  </a:lnTo>
                  <a:lnTo>
                    <a:pt x="4454" y="1376"/>
                  </a:lnTo>
                  <a:lnTo>
                    <a:pt x="4446" y="1418"/>
                  </a:lnTo>
                  <a:lnTo>
                    <a:pt x="4399" y="1419"/>
                  </a:lnTo>
                  <a:lnTo>
                    <a:pt x="4399" y="1498"/>
                  </a:lnTo>
                  <a:lnTo>
                    <a:pt x="4421" y="1526"/>
                  </a:lnTo>
                  <a:lnTo>
                    <a:pt x="4421" y="1604"/>
                  </a:lnTo>
                  <a:lnTo>
                    <a:pt x="4451" y="1633"/>
                  </a:lnTo>
                  <a:lnTo>
                    <a:pt x="4417" y="1687"/>
                  </a:lnTo>
                  <a:lnTo>
                    <a:pt x="4421" y="1761"/>
                  </a:lnTo>
                  <a:lnTo>
                    <a:pt x="4355" y="1791"/>
                  </a:lnTo>
                  <a:lnTo>
                    <a:pt x="4265" y="1761"/>
                  </a:lnTo>
                  <a:lnTo>
                    <a:pt x="4187" y="1761"/>
                  </a:lnTo>
                  <a:lnTo>
                    <a:pt x="4148" y="1800"/>
                  </a:lnTo>
                  <a:lnTo>
                    <a:pt x="4148" y="1839"/>
                  </a:lnTo>
                  <a:lnTo>
                    <a:pt x="4109" y="1839"/>
                  </a:lnTo>
                  <a:lnTo>
                    <a:pt x="4027" y="1883"/>
                  </a:lnTo>
                  <a:lnTo>
                    <a:pt x="4044" y="1933"/>
                  </a:lnTo>
                  <a:lnTo>
                    <a:pt x="4022" y="1978"/>
                  </a:lnTo>
                  <a:lnTo>
                    <a:pt x="4030" y="2035"/>
                  </a:lnTo>
                  <a:lnTo>
                    <a:pt x="3991" y="2072"/>
                  </a:lnTo>
                  <a:lnTo>
                    <a:pt x="3967" y="2046"/>
                  </a:lnTo>
                  <a:lnTo>
                    <a:pt x="3896" y="2046"/>
                  </a:lnTo>
                  <a:lnTo>
                    <a:pt x="3806" y="2105"/>
                  </a:lnTo>
                  <a:lnTo>
                    <a:pt x="3782" y="2089"/>
                  </a:lnTo>
                  <a:lnTo>
                    <a:pt x="3741" y="2101"/>
                  </a:lnTo>
                  <a:lnTo>
                    <a:pt x="3682" y="2170"/>
                  </a:lnTo>
                  <a:lnTo>
                    <a:pt x="3648" y="2142"/>
                  </a:lnTo>
                  <a:lnTo>
                    <a:pt x="3539" y="2214"/>
                  </a:lnTo>
                  <a:lnTo>
                    <a:pt x="3516" y="2197"/>
                  </a:lnTo>
                  <a:lnTo>
                    <a:pt x="3465" y="2199"/>
                  </a:lnTo>
                  <a:lnTo>
                    <a:pt x="3384" y="2271"/>
                  </a:lnTo>
                  <a:lnTo>
                    <a:pt x="3308" y="2311"/>
                  </a:lnTo>
                  <a:lnTo>
                    <a:pt x="3274" y="2301"/>
                  </a:lnTo>
                  <a:lnTo>
                    <a:pt x="3160" y="2366"/>
                  </a:lnTo>
                  <a:lnTo>
                    <a:pt x="3076" y="2339"/>
                  </a:lnTo>
                  <a:lnTo>
                    <a:pt x="3057" y="2407"/>
                  </a:lnTo>
                  <a:lnTo>
                    <a:pt x="3050" y="2453"/>
                  </a:lnTo>
                  <a:lnTo>
                    <a:pt x="3077" y="2511"/>
                  </a:lnTo>
                  <a:lnTo>
                    <a:pt x="3160" y="2558"/>
                  </a:lnTo>
                  <a:lnTo>
                    <a:pt x="3200" y="2606"/>
                  </a:lnTo>
                  <a:lnTo>
                    <a:pt x="3174" y="2625"/>
                  </a:lnTo>
                  <a:lnTo>
                    <a:pt x="3208" y="2661"/>
                  </a:lnTo>
                  <a:lnTo>
                    <a:pt x="3246" y="2691"/>
                  </a:lnTo>
                  <a:lnTo>
                    <a:pt x="3314" y="2689"/>
                  </a:lnTo>
                  <a:lnTo>
                    <a:pt x="3374" y="2673"/>
                  </a:lnTo>
                  <a:lnTo>
                    <a:pt x="3437" y="2634"/>
                  </a:lnTo>
                  <a:lnTo>
                    <a:pt x="3523" y="2626"/>
                  </a:lnTo>
                  <a:lnTo>
                    <a:pt x="3599" y="2662"/>
                  </a:lnTo>
                  <a:lnTo>
                    <a:pt x="3554" y="2719"/>
                  </a:lnTo>
                  <a:lnTo>
                    <a:pt x="3570" y="2770"/>
                  </a:lnTo>
                  <a:lnTo>
                    <a:pt x="3461" y="2797"/>
                  </a:lnTo>
                  <a:lnTo>
                    <a:pt x="3388" y="2778"/>
                  </a:lnTo>
                  <a:lnTo>
                    <a:pt x="3318" y="2779"/>
                  </a:lnTo>
                  <a:lnTo>
                    <a:pt x="3227" y="2903"/>
                  </a:lnTo>
                  <a:lnTo>
                    <a:pt x="3201" y="2884"/>
                  </a:lnTo>
                  <a:lnTo>
                    <a:pt x="3137" y="2884"/>
                  </a:lnTo>
                  <a:lnTo>
                    <a:pt x="3051" y="2926"/>
                  </a:lnTo>
                  <a:lnTo>
                    <a:pt x="3013" y="2974"/>
                  </a:lnTo>
                  <a:lnTo>
                    <a:pt x="2965" y="2980"/>
                  </a:lnTo>
                  <a:lnTo>
                    <a:pt x="2895" y="2974"/>
                  </a:lnTo>
                  <a:lnTo>
                    <a:pt x="2812" y="2919"/>
                  </a:lnTo>
                  <a:lnTo>
                    <a:pt x="2839" y="2866"/>
                  </a:lnTo>
                  <a:lnTo>
                    <a:pt x="2856" y="2778"/>
                  </a:lnTo>
                  <a:lnTo>
                    <a:pt x="2815" y="2719"/>
                  </a:lnTo>
                  <a:lnTo>
                    <a:pt x="2766" y="2722"/>
                  </a:lnTo>
                  <a:lnTo>
                    <a:pt x="2725" y="2662"/>
                  </a:lnTo>
                  <a:lnTo>
                    <a:pt x="2675" y="2664"/>
                  </a:lnTo>
                  <a:lnTo>
                    <a:pt x="2620" y="2689"/>
                  </a:lnTo>
                  <a:lnTo>
                    <a:pt x="2582" y="2661"/>
                  </a:lnTo>
                  <a:lnTo>
                    <a:pt x="2720" y="2564"/>
                  </a:lnTo>
                  <a:lnTo>
                    <a:pt x="2856" y="2504"/>
                  </a:lnTo>
                  <a:lnTo>
                    <a:pt x="2895" y="2465"/>
                  </a:lnTo>
                  <a:lnTo>
                    <a:pt x="2874" y="2417"/>
                  </a:lnTo>
                  <a:lnTo>
                    <a:pt x="2817" y="2387"/>
                  </a:lnTo>
                  <a:lnTo>
                    <a:pt x="2700" y="2387"/>
                  </a:lnTo>
                  <a:lnTo>
                    <a:pt x="2582" y="2426"/>
                  </a:lnTo>
                  <a:lnTo>
                    <a:pt x="2504" y="2387"/>
                  </a:lnTo>
                  <a:lnTo>
                    <a:pt x="2428" y="2356"/>
                  </a:lnTo>
                  <a:lnTo>
                    <a:pt x="2492" y="2330"/>
                  </a:lnTo>
                  <a:lnTo>
                    <a:pt x="2436" y="2298"/>
                  </a:lnTo>
                  <a:lnTo>
                    <a:pt x="2398" y="2309"/>
                  </a:lnTo>
                  <a:lnTo>
                    <a:pt x="2376" y="2274"/>
                  </a:lnTo>
                  <a:lnTo>
                    <a:pt x="2232" y="2271"/>
                  </a:lnTo>
                  <a:lnTo>
                    <a:pt x="2113" y="2348"/>
                  </a:lnTo>
                  <a:lnTo>
                    <a:pt x="1974" y="2532"/>
                  </a:lnTo>
                  <a:lnTo>
                    <a:pt x="1876" y="2616"/>
                  </a:lnTo>
                  <a:lnTo>
                    <a:pt x="1880" y="2663"/>
                  </a:lnTo>
                  <a:lnTo>
                    <a:pt x="1801" y="2662"/>
                  </a:lnTo>
                  <a:lnTo>
                    <a:pt x="1724" y="2700"/>
                  </a:lnTo>
                  <a:lnTo>
                    <a:pt x="1566" y="2700"/>
                  </a:lnTo>
                  <a:lnTo>
                    <a:pt x="1526" y="2660"/>
                  </a:lnTo>
                  <a:lnTo>
                    <a:pt x="1527" y="2622"/>
                  </a:lnTo>
                  <a:lnTo>
                    <a:pt x="1567" y="2611"/>
                  </a:lnTo>
                  <a:lnTo>
                    <a:pt x="1605" y="2622"/>
                  </a:lnTo>
                  <a:lnTo>
                    <a:pt x="1617" y="2585"/>
                  </a:lnTo>
                  <a:lnTo>
                    <a:pt x="1605" y="2543"/>
                  </a:lnTo>
                  <a:lnTo>
                    <a:pt x="1622" y="2517"/>
                  </a:lnTo>
                  <a:lnTo>
                    <a:pt x="1647" y="2500"/>
                  </a:lnTo>
                  <a:lnTo>
                    <a:pt x="1679" y="2466"/>
                  </a:lnTo>
                  <a:lnTo>
                    <a:pt x="1720" y="2451"/>
                  </a:lnTo>
                  <a:lnTo>
                    <a:pt x="1710" y="2415"/>
                  </a:lnTo>
                  <a:lnTo>
                    <a:pt x="1721" y="2346"/>
                  </a:lnTo>
                  <a:lnTo>
                    <a:pt x="1694" y="2296"/>
                  </a:lnTo>
                  <a:lnTo>
                    <a:pt x="1761" y="2269"/>
                  </a:lnTo>
                  <a:lnTo>
                    <a:pt x="1761" y="2309"/>
                  </a:lnTo>
                  <a:lnTo>
                    <a:pt x="1782" y="2307"/>
                  </a:lnTo>
                  <a:lnTo>
                    <a:pt x="1802" y="2278"/>
                  </a:lnTo>
                  <a:lnTo>
                    <a:pt x="1843" y="2289"/>
                  </a:lnTo>
                  <a:lnTo>
                    <a:pt x="1853" y="2334"/>
                  </a:lnTo>
                  <a:lnTo>
                    <a:pt x="1879" y="2309"/>
                  </a:lnTo>
                  <a:lnTo>
                    <a:pt x="1917" y="2309"/>
                  </a:lnTo>
                  <a:lnTo>
                    <a:pt x="1917" y="2348"/>
                  </a:lnTo>
                  <a:lnTo>
                    <a:pt x="1917" y="2309"/>
                  </a:lnTo>
                  <a:lnTo>
                    <a:pt x="1996" y="2309"/>
                  </a:lnTo>
                  <a:lnTo>
                    <a:pt x="1937" y="2259"/>
                  </a:lnTo>
                  <a:lnTo>
                    <a:pt x="1957" y="2230"/>
                  </a:lnTo>
                  <a:lnTo>
                    <a:pt x="1957" y="2191"/>
                  </a:lnTo>
                  <a:lnTo>
                    <a:pt x="1928" y="2132"/>
                  </a:lnTo>
                  <a:lnTo>
                    <a:pt x="1879" y="2114"/>
                  </a:lnTo>
                  <a:lnTo>
                    <a:pt x="1839" y="2114"/>
                  </a:lnTo>
                  <a:lnTo>
                    <a:pt x="1877" y="2064"/>
                  </a:lnTo>
                  <a:lnTo>
                    <a:pt x="1838" y="2060"/>
                  </a:lnTo>
                  <a:lnTo>
                    <a:pt x="1839" y="2035"/>
                  </a:lnTo>
                  <a:lnTo>
                    <a:pt x="1869" y="2022"/>
                  </a:lnTo>
                  <a:lnTo>
                    <a:pt x="1876" y="1947"/>
                  </a:lnTo>
                  <a:lnTo>
                    <a:pt x="1839" y="1941"/>
                  </a:lnTo>
                  <a:lnTo>
                    <a:pt x="1820" y="1969"/>
                  </a:lnTo>
                  <a:lnTo>
                    <a:pt x="1793" y="1960"/>
                  </a:lnTo>
                  <a:lnTo>
                    <a:pt x="1740" y="1902"/>
                  </a:lnTo>
                  <a:lnTo>
                    <a:pt x="1761" y="1878"/>
                  </a:lnTo>
                  <a:lnTo>
                    <a:pt x="1761" y="1839"/>
                  </a:lnTo>
                  <a:lnTo>
                    <a:pt x="1777" y="1779"/>
                  </a:lnTo>
                  <a:lnTo>
                    <a:pt x="1760" y="1761"/>
                  </a:lnTo>
                  <a:lnTo>
                    <a:pt x="1761" y="1722"/>
                  </a:lnTo>
                  <a:lnTo>
                    <a:pt x="1713" y="1737"/>
                  </a:lnTo>
                  <a:lnTo>
                    <a:pt x="1672" y="1712"/>
                  </a:lnTo>
                  <a:lnTo>
                    <a:pt x="1685" y="1688"/>
                  </a:lnTo>
                  <a:lnTo>
                    <a:pt x="1605" y="1682"/>
                  </a:lnTo>
                  <a:lnTo>
                    <a:pt x="1566" y="1643"/>
                  </a:lnTo>
                  <a:lnTo>
                    <a:pt x="1527" y="1643"/>
                  </a:lnTo>
                  <a:lnTo>
                    <a:pt x="1487" y="1604"/>
                  </a:lnTo>
                  <a:lnTo>
                    <a:pt x="1438" y="1590"/>
                  </a:lnTo>
                  <a:lnTo>
                    <a:pt x="1409" y="1565"/>
                  </a:lnTo>
                  <a:lnTo>
                    <a:pt x="1370" y="1552"/>
                  </a:lnTo>
                  <a:lnTo>
                    <a:pt x="1340" y="1577"/>
                  </a:lnTo>
                  <a:lnTo>
                    <a:pt x="1292" y="1565"/>
                  </a:lnTo>
                  <a:lnTo>
                    <a:pt x="1292" y="1604"/>
                  </a:lnTo>
                  <a:lnTo>
                    <a:pt x="1253" y="1604"/>
                  </a:lnTo>
                  <a:lnTo>
                    <a:pt x="1223" y="1573"/>
                  </a:lnTo>
                  <a:lnTo>
                    <a:pt x="1180" y="1580"/>
                  </a:lnTo>
                  <a:lnTo>
                    <a:pt x="1166" y="1614"/>
                  </a:lnTo>
                  <a:lnTo>
                    <a:pt x="1134" y="1624"/>
                  </a:lnTo>
                  <a:lnTo>
                    <a:pt x="1056" y="1643"/>
                  </a:lnTo>
                  <a:lnTo>
                    <a:pt x="1017" y="1682"/>
                  </a:lnTo>
                  <a:lnTo>
                    <a:pt x="1017" y="1704"/>
                  </a:lnTo>
                  <a:lnTo>
                    <a:pt x="984" y="1728"/>
                  </a:lnTo>
                  <a:lnTo>
                    <a:pt x="782" y="1763"/>
                  </a:lnTo>
                  <a:lnTo>
                    <a:pt x="731" y="1801"/>
                  </a:lnTo>
                  <a:lnTo>
                    <a:pt x="665" y="1800"/>
                  </a:lnTo>
                  <a:lnTo>
                    <a:pt x="629" y="1785"/>
                  </a:lnTo>
                  <a:lnTo>
                    <a:pt x="625" y="1761"/>
                  </a:lnTo>
                  <a:lnTo>
                    <a:pt x="565" y="1759"/>
                  </a:lnTo>
                  <a:lnTo>
                    <a:pt x="513" y="1723"/>
                  </a:lnTo>
                  <a:lnTo>
                    <a:pt x="458" y="1729"/>
                  </a:lnTo>
                  <a:lnTo>
                    <a:pt x="419" y="1720"/>
                  </a:lnTo>
                  <a:lnTo>
                    <a:pt x="371" y="1733"/>
                  </a:lnTo>
                  <a:lnTo>
                    <a:pt x="325" y="1700"/>
                  </a:lnTo>
                  <a:lnTo>
                    <a:pt x="291" y="1700"/>
                  </a:lnTo>
                  <a:lnTo>
                    <a:pt x="256" y="1729"/>
                  </a:lnTo>
                  <a:lnTo>
                    <a:pt x="221" y="1691"/>
                  </a:lnTo>
                  <a:lnTo>
                    <a:pt x="173" y="1674"/>
                  </a:lnTo>
                  <a:lnTo>
                    <a:pt x="157" y="1643"/>
                  </a:lnTo>
                  <a:lnTo>
                    <a:pt x="108" y="1623"/>
                  </a:lnTo>
                  <a:lnTo>
                    <a:pt x="56" y="1615"/>
                  </a:lnTo>
                  <a:lnTo>
                    <a:pt x="0" y="1565"/>
                  </a:lnTo>
                  <a:lnTo>
                    <a:pt x="19" y="1487"/>
                  </a:lnTo>
                  <a:lnTo>
                    <a:pt x="75" y="1445"/>
                  </a:lnTo>
                  <a:lnTo>
                    <a:pt x="89" y="1361"/>
                  </a:lnTo>
                  <a:lnTo>
                    <a:pt x="115" y="1300"/>
                  </a:lnTo>
                  <a:lnTo>
                    <a:pt x="196" y="1330"/>
                  </a:lnTo>
                  <a:lnTo>
                    <a:pt x="202" y="1292"/>
                  </a:lnTo>
                  <a:lnTo>
                    <a:pt x="162" y="1233"/>
                  </a:lnTo>
                  <a:lnTo>
                    <a:pt x="171" y="1125"/>
                  </a:lnTo>
                  <a:lnTo>
                    <a:pt x="430" y="783"/>
                  </a:lnTo>
                  <a:lnTo>
                    <a:pt x="470" y="783"/>
                  </a:lnTo>
                  <a:lnTo>
                    <a:pt x="511" y="746"/>
                  </a:lnTo>
                  <a:lnTo>
                    <a:pt x="510" y="705"/>
                  </a:lnTo>
                  <a:lnTo>
                    <a:pt x="470" y="626"/>
                  </a:lnTo>
                  <a:lnTo>
                    <a:pt x="509" y="626"/>
                  </a:lnTo>
                  <a:lnTo>
                    <a:pt x="470" y="591"/>
                  </a:lnTo>
                  <a:lnTo>
                    <a:pt x="406" y="479"/>
                  </a:lnTo>
                  <a:lnTo>
                    <a:pt x="391" y="391"/>
                  </a:lnTo>
                  <a:lnTo>
                    <a:pt x="352" y="352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16" name="Freeform 21"/>
            <p:cNvSpPr>
              <a:spLocks/>
            </p:cNvSpPr>
            <p:nvPr/>
          </p:nvSpPr>
          <p:spPr bwMode="auto">
            <a:xfrm>
              <a:off x="7827963" y="4516438"/>
              <a:ext cx="560388" cy="581025"/>
            </a:xfrm>
            <a:custGeom>
              <a:avLst/>
              <a:gdLst>
                <a:gd name="T0" fmla="*/ 0 w 1799"/>
                <a:gd name="T1" fmla="*/ 0 h 2387"/>
                <a:gd name="T2" fmla="*/ 0 w 1799"/>
                <a:gd name="T3" fmla="*/ 0 h 2387"/>
                <a:gd name="T4" fmla="*/ 0 w 1799"/>
                <a:gd name="T5" fmla="*/ 0 h 2387"/>
                <a:gd name="T6" fmla="*/ 0 w 1799"/>
                <a:gd name="T7" fmla="*/ 0 h 2387"/>
                <a:gd name="T8" fmla="*/ 0 w 1799"/>
                <a:gd name="T9" fmla="*/ 0 h 2387"/>
                <a:gd name="T10" fmla="*/ 0 w 1799"/>
                <a:gd name="T11" fmla="*/ 0 h 2387"/>
                <a:gd name="T12" fmla="*/ 0 w 1799"/>
                <a:gd name="T13" fmla="*/ 0 h 2387"/>
                <a:gd name="T14" fmla="*/ 0 w 1799"/>
                <a:gd name="T15" fmla="*/ 0 h 2387"/>
                <a:gd name="T16" fmla="*/ 0 w 1799"/>
                <a:gd name="T17" fmla="*/ 0 h 2387"/>
                <a:gd name="T18" fmla="*/ 0 w 1799"/>
                <a:gd name="T19" fmla="*/ 0 h 2387"/>
                <a:gd name="T20" fmla="*/ 0 w 1799"/>
                <a:gd name="T21" fmla="*/ 0 h 2387"/>
                <a:gd name="T22" fmla="*/ 0 w 1799"/>
                <a:gd name="T23" fmla="*/ 0 h 2387"/>
                <a:gd name="T24" fmla="*/ 0 w 1799"/>
                <a:gd name="T25" fmla="*/ 0 h 2387"/>
                <a:gd name="T26" fmla="*/ 0 w 1799"/>
                <a:gd name="T27" fmla="*/ 0 h 2387"/>
                <a:gd name="T28" fmla="*/ 0 w 1799"/>
                <a:gd name="T29" fmla="*/ 0 h 2387"/>
                <a:gd name="T30" fmla="*/ 0 w 1799"/>
                <a:gd name="T31" fmla="*/ 0 h 2387"/>
                <a:gd name="T32" fmla="*/ 0 w 1799"/>
                <a:gd name="T33" fmla="*/ 0 h 2387"/>
                <a:gd name="T34" fmla="*/ 0 w 1799"/>
                <a:gd name="T35" fmla="*/ 0 h 2387"/>
                <a:gd name="T36" fmla="*/ 0 w 1799"/>
                <a:gd name="T37" fmla="*/ 0 h 2387"/>
                <a:gd name="T38" fmla="*/ 0 w 1799"/>
                <a:gd name="T39" fmla="*/ 0 h 2387"/>
                <a:gd name="T40" fmla="*/ 0 w 1799"/>
                <a:gd name="T41" fmla="*/ 0 h 2387"/>
                <a:gd name="T42" fmla="*/ 0 w 1799"/>
                <a:gd name="T43" fmla="*/ 0 h 2387"/>
                <a:gd name="T44" fmla="*/ 0 w 1799"/>
                <a:gd name="T45" fmla="*/ 0 h 2387"/>
                <a:gd name="T46" fmla="*/ 0 w 1799"/>
                <a:gd name="T47" fmla="*/ 0 h 2387"/>
                <a:gd name="T48" fmla="*/ 0 w 1799"/>
                <a:gd name="T49" fmla="*/ 0 h 2387"/>
                <a:gd name="T50" fmla="*/ 0 w 1799"/>
                <a:gd name="T51" fmla="*/ 0 h 2387"/>
                <a:gd name="T52" fmla="*/ 0 w 1799"/>
                <a:gd name="T53" fmla="*/ 0 h 2387"/>
                <a:gd name="T54" fmla="*/ 0 w 1799"/>
                <a:gd name="T55" fmla="*/ 0 h 2387"/>
                <a:gd name="T56" fmla="*/ 0 w 1799"/>
                <a:gd name="T57" fmla="*/ 0 h 2387"/>
                <a:gd name="T58" fmla="*/ 0 w 1799"/>
                <a:gd name="T59" fmla="*/ 0 h 2387"/>
                <a:gd name="T60" fmla="*/ 0 w 1799"/>
                <a:gd name="T61" fmla="*/ 0 h 2387"/>
                <a:gd name="T62" fmla="*/ 0 w 1799"/>
                <a:gd name="T63" fmla="*/ 0 h 2387"/>
                <a:gd name="T64" fmla="*/ 0 w 1799"/>
                <a:gd name="T65" fmla="*/ 0 h 2387"/>
                <a:gd name="T66" fmla="*/ 0 w 1799"/>
                <a:gd name="T67" fmla="*/ 0 h 2387"/>
                <a:gd name="T68" fmla="*/ 0 w 1799"/>
                <a:gd name="T69" fmla="*/ 0 h 2387"/>
                <a:gd name="T70" fmla="*/ 0 w 1799"/>
                <a:gd name="T71" fmla="*/ 0 h 2387"/>
                <a:gd name="T72" fmla="*/ 0 w 1799"/>
                <a:gd name="T73" fmla="*/ 0 h 2387"/>
                <a:gd name="T74" fmla="*/ 0 w 1799"/>
                <a:gd name="T75" fmla="*/ 0 h 2387"/>
                <a:gd name="T76" fmla="*/ 0 w 1799"/>
                <a:gd name="T77" fmla="*/ 0 h 2387"/>
                <a:gd name="T78" fmla="*/ 0 w 1799"/>
                <a:gd name="T79" fmla="*/ 0 h 2387"/>
                <a:gd name="T80" fmla="*/ 0 w 1799"/>
                <a:gd name="T81" fmla="*/ 0 h 2387"/>
                <a:gd name="T82" fmla="*/ 0 w 1799"/>
                <a:gd name="T83" fmla="*/ 0 h 2387"/>
                <a:gd name="T84" fmla="*/ 0 w 1799"/>
                <a:gd name="T85" fmla="*/ 0 h 2387"/>
                <a:gd name="T86" fmla="*/ 0 w 1799"/>
                <a:gd name="T87" fmla="*/ 0 h 2387"/>
                <a:gd name="T88" fmla="*/ 0 w 1799"/>
                <a:gd name="T89" fmla="*/ 0 h 2387"/>
                <a:gd name="T90" fmla="*/ 0 w 1799"/>
                <a:gd name="T91" fmla="*/ 0 h 2387"/>
                <a:gd name="T92" fmla="*/ 0 w 1799"/>
                <a:gd name="T93" fmla="*/ 0 h 2387"/>
                <a:gd name="T94" fmla="*/ 0 w 1799"/>
                <a:gd name="T95" fmla="*/ 0 h 2387"/>
                <a:gd name="T96" fmla="*/ 0 w 1799"/>
                <a:gd name="T97" fmla="*/ 0 h 238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99"/>
                <a:gd name="T148" fmla="*/ 0 h 2387"/>
                <a:gd name="T149" fmla="*/ 1799 w 1799"/>
                <a:gd name="T150" fmla="*/ 2387 h 238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99" h="2387">
                  <a:moveTo>
                    <a:pt x="1799" y="2387"/>
                  </a:moveTo>
                  <a:lnTo>
                    <a:pt x="1760" y="2387"/>
                  </a:lnTo>
                  <a:lnTo>
                    <a:pt x="1682" y="2348"/>
                  </a:lnTo>
                  <a:lnTo>
                    <a:pt x="1486" y="2191"/>
                  </a:lnTo>
                  <a:lnTo>
                    <a:pt x="1408" y="2152"/>
                  </a:lnTo>
                  <a:lnTo>
                    <a:pt x="1330" y="2113"/>
                  </a:lnTo>
                  <a:lnTo>
                    <a:pt x="1252" y="2113"/>
                  </a:lnTo>
                  <a:lnTo>
                    <a:pt x="1135" y="2113"/>
                  </a:lnTo>
                  <a:lnTo>
                    <a:pt x="940" y="2113"/>
                  </a:lnTo>
                  <a:lnTo>
                    <a:pt x="823" y="2074"/>
                  </a:lnTo>
                  <a:lnTo>
                    <a:pt x="744" y="2035"/>
                  </a:lnTo>
                  <a:lnTo>
                    <a:pt x="744" y="1996"/>
                  </a:lnTo>
                  <a:lnTo>
                    <a:pt x="705" y="1917"/>
                  </a:lnTo>
                  <a:lnTo>
                    <a:pt x="783" y="1839"/>
                  </a:lnTo>
                  <a:lnTo>
                    <a:pt x="783" y="1800"/>
                  </a:lnTo>
                  <a:lnTo>
                    <a:pt x="823" y="1683"/>
                  </a:lnTo>
                  <a:lnTo>
                    <a:pt x="823" y="1604"/>
                  </a:lnTo>
                  <a:lnTo>
                    <a:pt x="783" y="1487"/>
                  </a:lnTo>
                  <a:lnTo>
                    <a:pt x="666" y="1252"/>
                  </a:lnTo>
                  <a:lnTo>
                    <a:pt x="627" y="1135"/>
                  </a:lnTo>
                  <a:lnTo>
                    <a:pt x="588" y="1135"/>
                  </a:lnTo>
                  <a:lnTo>
                    <a:pt x="510" y="1096"/>
                  </a:lnTo>
                  <a:lnTo>
                    <a:pt x="431" y="1057"/>
                  </a:lnTo>
                  <a:lnTo>
                    <a:pt x="353" y="1057"/>
                  </a:lnTo>
                  <a:lnTo>
                    <a:pt x="275" y="978"/>
                  </a:lnTo>
                  <a:lnTo>
                    <a:pt x="118" y="861"/>
                  </a:lnTo>
                  <a:lnTo>
                    <a:pt x="78" y="783"/>
                  </a:lnTo>
                  <a:lnTo>
                    <a:pt x="39" y="705"/>
                  </a:lnTo>
                  <a:lnTo>
                    <a:pt x="39" y="626"/>
                  </a:lnTo>
                  <a:lnTo>
                    <a:pt x="0" y="587"/>
                  </a:lnTo>
                  <a:lnTo>
                    <a:pt x="39" y="587"/>
                  </a:lnTo>
                  <a:lnTo>
                    <a:pt x="118" y="509"/>
                  </a:lnTo>
                  <a:lnTo>
                    <a:pt x="196" y="470"/>
                  </a:lnTo>
                  <a:lnTo>
                    <a:pt x="353" y="470"/>
                  </a:lnTo>
                  <a:lnTo>
                    <a:pt x="431" y="431"/>
                  </a:lnTo>
                  <a:lnTo>
                    <a:pt x="510" y="352"/>
                  </a:lnTo>
                  <a:lnTo>
                    <a:pt x="627" y="235"/>
                  </a:lnTo>
                  <a:lnTo>
                    <a:pt x="705" y="196"/>
                  </a:lnTo>
                  <a:lnTo>
                    <a:pt x="823" y="118"/>
                  </a:lnTo>
                  <a:lnTo>
                    <a:pt x="979" y="39"/>
                  </a:lnTo>
                  <a:lnTo>
                    <a:pt x="1096" y="0"/>
                  </a:lnTo>
                  <a:lnTo>
                    <a:pt x="1214" y="0"/>
                  </a:lnTo>
                  <a:lnTo>
                    <a:pt x="1291" y="39"/>
                  </a:lnTo>
                  <a:lnTo>
                    <a:pt x="1526" y="79"/>
                  </a:lnTo>
                  <a:lnTo>
                    <a:pt x="1604" y="79"/>
                  </a:lnTo>
                  <a:lnTo>
                    <a:pt x="1682" y="235"/>
                  </a:lnTo>
                  <a:lnTo>
                    <a:pt x="1721" y="274"/>
                  </a:lnTo>
                  <a:lnTo>
                    <a:pt x="1799" y="313"/>
                  </a:lnTo>
                  <a:lnTo>
                    <a:pt x="1799" y="2387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7" name="Freeform 22"/>
            <p:cNvSpPr>
              <a:spLocks/>
            </p:cNvSpPr>
            <p:nvPr/>
          </p:nvSpPr>
          <p:spPr bwMode="auto">
            <a:xfrm>
              <a:off x="1209676" y="4437063"/>
              <a:ext cx="300038" cy="196850"/>
            </a:xfrm>
            <a:custGeom>
              <a:avLst/>
              <a:gdLst>
                <a:gd name="T0" fmla="*/ 0 w 965"/>
                <a:gd name="T1" fmla="*/ 0 h 810"/>
                <a:gd name="T2" fmla="*/ 0 w 965"/>
                <a:gd name="T3" fmla="*/ 0 h 810"/>
                <a:gd name="T4" fmla="*/ 0 w 965"/>
                <a:gd name="T5" fmla="*/ 0 h 810"/>
                <a:gd name="T6" fmla="*/ 0 w 965"/>
                <a:gd name="T7" fmla="*/ 0 h 810"/>
                <a:gd name="T8" fmla="*/ 0 w 965"/>
                <a:gd name="T9" fmla="*/ 0 h 810"/>
                <a:gd name="T10" fmla="*/ 0 w 965"/>
                <a:gd name="T11" fmla="*/ 0 h 810"/>
                <a:gd name="T12" fmla="*/ 0 w 965"/>
                <a:gd name="T13" fmla="*/ 0 h 810"/>
                <a:gd name="T14" fmla="*/ 0 w 965"/>
                <a:gd name="T15" fmla="*/ 0 h 810"/>
                <a:gd name="T16" fmla="*/ 0 w 965"/>
                <a:gd name="T17" fmla="*/ 0 h 810"/>
                <a:gd name="T18" fmla="*/ 0 w 965"/>
                <a:gd name="T19" fmla="*/ 0 h 810"/>
                <a:gd name="T20" fmla="*/ 0 w 965"/>
                <a:gd name="T21" fmla="*/ 0 h 810"/>
                <a:gd name="T22" fmla="*/ 0 w 965"/>
                <a:gd name="T23" fmla="*/ 0 h 810"/>
                <a:gd name="T24" fmla="*/ 0 w 965"/>
                <a:gd name="T25" fmla="*/ 0 h 810"/>
                <a:gd name="T26" fmla="*/ 0 w 965"/>
                <a:gd name="T27" fmla="*/ 0 h 810"/>
                <a:gd name="T28" fmla="*/ 0 w 965"/>
                <a:gd name="T29" fmla="*/ 0 h 810"/>
                <a:gd name="T30" fmla="*/ 0 w 965"/>
                <a:gd name="T31" fmla="*/ 0 h 810"/>
                <a:gd name="T32" fmla="*/ 0 w 965"/>
                <a:gd name="T33" fmla="*/ 0 h 810"/>
                <a:gd name="T34" fmla="*/ 0 w 965"/>
                <a:gd name="T35" fmla="*/ 0 h 810"/>
                <a:gd name="T36" fmla="*/ 0 w 965"/>
                <a:gd name="T37" fmla="*/ 0 h 810"/>
                <a:gd name="T38" fmla="*/ 0 w 965"/>
                <a:gd name="T39" fmla="*/ 0 h 810"/>
                <a:gd name="T40" fmla="*/ 0 w 965"/>
                <a:gd name="T41" fmla="*/ 0 h 810"/>
                <a:gd name="T42" fmla="*/ 0 w 965"/>
                <a:gd name="T43" fmla="*/ 0 h 810"/>
                <a:gd name="T44" fmla="*/ 0 w 965"/>
                <a:gd name="T45" fmla="*/ 0 h 810"/>
                <a:gd name="T46" fmla="*/ 0 w 965"/>
                <a:gd name="T47" fmla="*/ 0 h 810"/>
                <a:gd name="T48" fmla="*/ 0 w 965"/>
                <a:gd name="T49" fmla="*/ 0 h 810"/>
                <a:gd name="T50" fmla="*/ 0 w 965"/>
                <a:gd name="T51" fmla="*/ 0 h 810"/>
                <a:gd name="T52" fmla="*/ 0 w 965"/>
                <a:gd name="T53" fmla="*/ 0 h 810"/>
                <a:gd name="T54" fmla="*/ 0 w 965"/>
                <a:gd name="T55" fmla="*/ 0 h 810"/>
                <a:gd name="T56" fmla="*/ 0 w 965"/>
                <a:gd name="T57" fmla="*/ 0 h 810"/>
                <a:gd name="T58" fmla="*/ 0 w 965"/>
                <a:gd name="T59" fmla="*/ 0 h 810"/>
                <a:gd name="T60" fmla="*/ 0 w 965"/>
                <a:gd name="T61" fmla="*/ 0 h 810"/>
                <a:gd name="T62" fmla="*/ 0 w 965"/>
                <a:gd name="T63" fmla="*/ 0 h 810"/>
                <a:gd name="T64" fmla="*/ 0 w 965"/>
                <a:gd name="T65" fmla="*/ 0 h 810"/>
                <a:gd name="T66" fmla="*/ 0 w 965"/>
                <a:gd name="T67" fmla="*/ 0 h 810"/>
                <a:gd name="T68" fmla="*/ 0 w 965"/>
                <a:gd name="T69" fmla="*/ 0 h 810"/>
                <a:gd name="T70" fmla="*/ 0 w 965"/>
                <a:gd name="T71" fmla="*/ 0 h 810"/>
                <a:gd name="T72" fmla="*/ 0 w 965"/>
                <a:gd name="T73" fmla="*/ 0 h 810"/>
                <a:gd name="T74" fmla="*/ 0 w 965"/>
                <a:gd name="T75" fmla="*/ 0 h 810"/>
                <a:gd name="T76" fmla="*/ 0 w 965"/>
                <a:gd name="T77" fmla="*/ 0 h 810"/>
                <a:gd name="T78" fmla="*/ 0 w 965"/>
                <a:gd name="T79" fmla="*/ 0 h 810"/>
                <a:gd name="T80" fmla="*/ 0 w 965"/>
                <a:gd name="T81" fmla="*/ 0 h 810"/>
                <a:gd name="T82" fmla="*/ 0 w 965"/>
                <a:gd name="T83" fmla="*/ 0 h 810"/>
                <a:gd name="T84" fmla="*/ 0 w 965"/>
                <a:gd name="T85" fmla="*/ 0 h 810"/>
                <a:gd name="T86" fmla="*/ 0 w 965"/>
                <a:gd name="T87" fmla="*/ 0 h 810"/>
                <a:gd name="T88" fmla="*/ 0 w 965"/>
                <a:gd name="T89" fmla="*/ 0 h 810"/>
                <a:gd name="T90" fmla="*/ 0 w 965"/>
                <a:gd name="T91" fmla="*/ 0 h 810"/>
                <a:gd name="T92" fmla="*/ 0 w 965"/>
                <a:gd name="T93" fmla="*/ 0 h 810"/>
                <a:gd name="T94" fmla="*/ 0 w 965"/>
                <a:gd name="T95" fmla="*/ 0 h 810"/>
                <a:gd name="T96" fmla="*/ 0 w 965"/>
                <a:gd name="T97" fmla="*/ 0 h 810"/>
                <a:gd name="T98" fmla="*/ 0 w 965"/>
                <a:gd name="T99" fmla="*/ 0 h 810"/>
                <a:gd name="T100" fmla="*/ 0 w 965"/>
                <a:gd name="T101" fmla="*/ 0 h 810"/>
                <a:gd name="T102" fmla="*/ 0 w 965"/>
                <a:gd name="T103" fmla="*/ 0 h 81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65"/>
                <a:gd name="T157" fmla="*/ 0 h 810"/>
                <a:gd name="T158" fmla="*/ 965 w 965"/>
                <a:gd name="T159" fmla="*/ 810 h 81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65" h="810">
                  <a:moveTo>
                    <a:pt x="0" y="180"/>
                  </a:moveTo>
                  <a:lnTo>
                    <a:pt x="125" y="91"/>
                  </a:lnTo>
                  <a:lnTo>
                    <a:pt x="227" y="43"/>
                  </a:lnTo>
                  <a:lnTo>
                    <a:pt x="272" y="90"/>
                  </a:lnTo>
                  <a:lnTo>
                    <a:pt x="313" y="89"/>
                  </a:lnTo>
                  <a:lnTo>
                    <a:pt x="378" y="106"/>
                  </a:lnTo>
                  <a:lnTo>
                    <a:pt x="435" y="54"/>
                  </a:lnTo>
                  <a:lnTo>
                    <a:pt x="470" y="54"/>
                  </a:lnTo>
                  <a:lnTo>
                    <a:pt x="470" y="22"/>
                  </a:lnTo>
                  <a:lnTo>
                    <a:pt x="496" y="4"/>
                  </a:lnTo>
                  <a:lnTo>
                    <a:pt x="528" y="35"/>
                  </a:lnTo>
                  <a:lnTo>
                    <a:pt x="578" y="13"/>
                  </a:lnTo>
                  <a:lnTo>
                    <a:pt x="600" y="50"/>
                  </a:lnTo>
                  <a:lnTo>
                    <a:pt x="628" y="0"/>
                  </a:lnTo>
                  <a:lnTo>
                    <a:pt x="669" y="65"/>
                  </a:lnTo>
                  <a:lnTo>
                    <a:pt x="680" y="100"/>
                  </a:lnTo>
                  <a:lnTo>
                    <a:pt x="743" y="100"/>
                  </a:lnTo>
                  <a:lnTo>
                    <a:pt x="822" y="139"/>
                  </a:lnTo>
                  <a:lnTo>
                    <a:pt x="820" y="224"/>
                  </a:lnTo>
                  <a:lnTo>
                    <a:pt x="799" y="283"/>
                  </a:lnTo>
                  <a:lnTo>
                    <a:pt x="859" y="302"/>
                  </a:lnTo>
                  <a:lnTo>
                    <a:pt x="915" y="376"/>
                  </a:lnTo>
                  <a:lnTo>
                    <a:pt x="965" y="497"/>
                  </a:lnTo>
                  <a:lnTo>
                    <a:pt x="896" y="564"/>
                  </a:lnTo>
                  <a:lnTo>
                    <a:pt x="858" y="560"/>
                  </a:lnTo>
                  <a:lnTo>
                    <a:pt x="816" y="634"/>
                  </a:lnTo>
                  <a:lnTo>
                    <a:pt x="819" y="677"/>
                  </a:lnTo>
                  <a:lnTo>
                    <a:pt x="846" y="752"/>
                  </a:lnTo>
                  <a:lnTo>
                    <a:pt x="819" y="795"/>
                  </a:lnTo>
                  <a:lnTo>
                    <a:pt x="743" y="810"/>
                  </a:lnTo>
                  <a:lnTo>
                    <a:pt x="728" y="781"/>
                  </a:lnTo>
                  <a:lnTo>
                    <a:pt x="648" y="719"/>
                  </a:lnTo>
                  <a:lnTo>
                    <a:pt x="599" y="717"/>
                  </a:lnTo>
                  <a:lnTo>
                    <a:pt x="605" y="664"/>
                  </a:lnTo>
                  <a:lnTo>
                    <a:pt x="585" y="638"/>
                  </a:lnTo>
                  <a:lnTo>
                    <a:pt x="585" y="560"/>
                  </a:lnTo>
                  <a:lnTo>
                    <a:pt x="567" y="549"/>
                  </a:lnTo>
                  <a:lnTo>
                    <a:pt x="545" y="599"/>
                  </a:lnTo>
                  <a:lnTo>
                    <a:pt x="545" y="638"/>
                  </a:lnTo>
                  <a:lnTo>
                    <a:pt x="483" y="660"/>
                  </a:lnTo>
                  <a:lnTo>
                    <a:pt x="428" y="638"/>
                  </a:lnTo>
                  <a:lnTo>
                    <a:pt x="448" y="596"/>
                  </a:lnTo>
                  <a:lnTo>
                    <a:pt x="443" y="525"/>
                  </a:lnTo>
                  <a:lnTo>
                    <a:pt x="389" y="482"/>
                  </a:lnTo>
                  <a:lnTo>
                    <a:pt x="296" y="480"/>
                  </a:lnTo>
                  <a:lnTo>
                    <a:pt x="267" y="439"/>
                  </a:lnTo>
                  <a:lnTo>
                    <a:pt x="194" y="439"/>
                  </a:lnTo>
                  <a:lnTo>
                    <a:pt x="177" y="336"/>
                  </a:lnTo>
                  <a:lnTo>
                    <a:pt x="146" y="301"/>
                  </a:lnTo>
                  <a:lnTo>
                    <a:pt x="75" y="325"/>
                  </a:lnTo>
                  <a:lnTo>
                    <a:pt x="27" y="271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18" name="Freeform 23"/>
            <p:cNvSpPr>
              <a:spLocks/>
            </p:cNvSpPr>
            <p:nvPr/>
          </p:nvSpPr>
          <p:spPr bwMode="auto">
            <a:xfrm>
              <a:off x="2322513" y="4621213"/>
              <a:ext cx="442913" cy="161925"/>
            </a:xfrm>
            <a:custGeom>
              <a:avLst/>
              <a:gdLst>
                <a:gd name="T0" fmla="*/ 0 w 1423"/>
                <a:gd name="T1" fmla="*/ 0 h 673"/>
                <a:gd name="T2" fmla="*/ 0 w 1423"/>
                <a:gd name="T3" fmla="*/ 0 h 673"/>
                <a:gd name="T4" fmla="*/ 0 w 1423"/>
                <a:gd name="T5" fmla="*/ 0 h 673"/>
                <a:gd name="T6" fmla="*/ 0 w 1423"/>
                <a:gd name="T7" fmla="*/ 0 h 673"/>
                <a:gd name="T8" fmla="*/ 0 w 1423"/>
                <a:gd name="T9" fmla="*/ 0 h 673"/>
                <a:gd name="T10" fmla="*/ 0 w 1423"/>
                <a:gd name="T11" fmla="*/ 0 h 673"/>
                <a:gd name="T12" fmla="*/ 0 w 1423"/>
                <a:gd name="T13" fmla="*/ 0 h 673"/>
                <a:gd name="T14" fmla="*/ 0 w 1423"/>
                <a:gd name="T15" fmla="*/ 0 h 673"/>
                <a:gd name="T16" fmla="*/ 0 w 1423"/>
                <a:gd name="T17" fmla="*/ 0 h 673"/>
                <a:gd name="T18" fmla="*/ 0 w 1423"/>
                <a:gd name="T19" fmla="*/ 0 h 673"/>
                <a:gd name="T20" fmla="*/ 0 w 1423"/>
                <a:gd name="T21" fmla="*/ 0 h 673"/>
                <a:gd name="T22" fmla="*/ 0 w 1423"/>
                <a:gd name="T23" fmla="*/ 0 h 673"/>
                <a:gd name="T24" fmla="*/ 0 w 1423"/>
                <a:gd name="T25" fmla="*/ 0 h 673"/>
                <a:gd name="T26" fmla="*/ 0 w 1423"/>
                <a:gd name="T27" fmla="*/ 0 h 673"/>
                <a:gd name="T28" fmla="*/ 0 w 1423"/>
                <a:gd name="T29" fmla="*/ 0 h 673"/>
                <a:gd name="T30" fmla="*/ 0 w 1423"/>
                <a:gd name="T31" fmla="*/ 0 h 673"/>
                <a:gd name="T32" fmla="*/ 0 w 1423"/>
                <a:gd name="T33" fmla="*/ 0 h 673"/>
                <a:gd name="T34" fmla="*/ 0 w 1423"/>
                <a:gd name="T35" fmla="*/ 0 h 673"/>
                <a:gd name="T36" fmla="*/ 0 w 1423"/>
                <a:gd name="T37" fmla="*/ 0 h 673"/>
                <a:gd name="T38" fmla="*/ 0 w 1423"/>
                <a:gd name="T39" fmla="*/ 0 h 673"/>
                <a:gd name="T40" fmla="*/ 0 w 1423"/>
                <a:gd name="T41" fmla="*/ 0 h 673"/>
                <a:gd name="T42" fmla="*/ 0 w 1423"/>
                <a:gd name="T43" fmla="*/ 0 h 673"/>
                <a:gd name="T44" fmla="*/ 0 w 1423"/>
                <a:gd name="T45" fmla="*/ 0 h 673"/>
                <a:gd name="T46" fmla="*/ 0 w 1423"/>
                <a:gd name="T47" fmla="*/ 0 h 673"/>
                <a:gd name="T48" fmla="*/ 0 w 1423"/>
                <a:gd name="T49" fmla="*/ 0 h 673"/>
                <a:gd name="T50" fmla="*/ 0 w 1423"/>
                <a:gd name="T51" fmla="*/ 0 h 673"/>
                <a:gd name="T52" fmla="*/ 0 w 1423"/>
                <a:gd name="T53" fmla="*/ 0 h 673"/>
                <a:gd name="T54" fmla="*/ 0 w 1423"/>
                <a:gd name="T55" fmla="*/ 0 h 673"/>
                <a:gd name="T56" fmla="*/ 0 w 1423"/>
                <a:gd name="T57" fmla="*/ 0 h 673"/>
                <a:gd name="T58" fmla="*/ 0 w 1423"/>
                <a:gd name="T59" fmla="*/ 0 h 673"/>
                <a:gd name="T60" fmla="*/ 0 w 1423"/>
                <a:gd name="T61" fmla="*/ 0 h 673"/>
                <a:gd name="T62" fmla="*/ 0 w 1423"/>
                <a:gd name="T63" fmla="*/ 0 h 673"/>
                <a:gd name="T64" fmla="*/ 0 w 1423"/>
                <a:gd name="T65" fmla="*/ 0 h 673"/>
                <a:gd name="T66" fmla="*/ 0 w 1423"/>
                <a:gd name="T67" fmla="*/ 0 h 673"/>
                <a:gd name="T68" fmla="*/ 0 w 1423"/>
                <a:gd name="T69" fmla="*/ 0 h 673"/>
                <a:gd name="T70" fmla="*/ 0 w 1423"/>
                <a:gd name="T71" fmla="*/ 0 h 673"/>
                <a:gd name="T72" fmla="*/ 0 w 1423"/>
                <a:gd name="T73" fmla="*/ 0 h 673"/>
                <a:gd name="T74" fmla="*/ 0 w 1423"/>
                <a:gd name="T75" fmla="*/ 0 h 673"/>
                <a:gd name="T76" fmla="*/ 0 w 1423"/>
                <a:gd name="T77" fmla="*/ 0 h 673"/>
                <a:gd name="T78" fmla="*/ 0 w 1423"/>
                <a:gd name="T79" fmla="*/ 0 h 673"/>
                <a:gd name="T80" fmla="*/ 0 w 1423"/>
                <a:gd name="T81" fmla="*/ 0 h 673"/>
                <a:gd name="T82" fmla="*/ 0 w 1423"/>
                <a:gd name="T83" fmla="*/ 0 h 673"/>
                <a:gd name="T84" fmla="*/ 0 w 1423"/>
                <a:gd name="T85" fmla="*/ 0 h 673"/>
                <a:gd name="T86" fmla="*/ 0 w 1423"/>
                <a:gd name="T87" fmla="*/ 0 h 673"/>
                <a:gd name="T88" fmla="*/ 0 w 1423"/>
                <a:gd name="T89" fmla="*/ 0 h 673"/>
                <a:gd name="T90" fmla="*/ 0 w 1423"/>
                <a:gd name="T91" fmla="*/ 0 h 673"/>
                <a:gd name="T92" fmla="*/ 0 w 1423"/>
                <a:gd name="T93" fmla="*/ 0 h 673"/>
                <a:gd name="T94" fmla="*/ 0 w 1423"/>
                <a:gd name="T95" fmla="*/ 0 h 673"/>
                <a:gd name="T96" fmla="*/ 0 w 1423"/>
                <a:gd name="T97" fmla="*/ 0 h 673"/>
                <a:gd name="T98" fmla="*/ 0 w 1423"/>
                <a:gd name="T99" fmla="*/ 0 h 673"/>
                <a:gd name="T100" fmla="*/ 0 w 1423"/>
                <a:gd name="T101" fmla="*/ 0 h 673"/>
                <a:gd name="T102" fmla="*/ 0 w 1423"/>
                <a:gd name="T103" fmla="*/ 0 h 673"/>
                <a:gd name="T104" fmla="*/ 0 w 1423"/>
                <a:gd name="T105" fmla="*/ 0 h 673"/>
                <a:gd name="T106" fmla="*/ 0 w 1423"/>
                <a:gd name="T107" fmla="*/ 0 h 673"/>
                <a:gd name="T108" fmla="*/ 0 w 1423"/>
                <a:gd name="T109" fmla="*/ 0 h 673"/>
                <a:gd name="T110" fmla="*/ 0 w 1423"/>
                <a:gd name="T111" fmla="*/ 0 h 673"/>
                <a:gd name="T112" fmla="*/ 0 w 1423"/>
                <a:gd name="T113" fmla="*/ 0 h 673"/>
                <a:gd name="T114" fmla="*/ 0 w 1423"/>
                <a:gd name="T115" fmla="*/ 0 h 673"/>
                <a:gd name="T116" fmla="*/ 0 w 1423"/>
                <a:gd name="T117" fmla="*/ 0 h 673"/>
                <a:gd name="T118" fmla="*/ 0 w 1423"/>
                <a:gd name="T119" fmla="*/ 0 h 673"/>
                <a:gd name="T120" fmla="*/ 0 w 1423"/>
                <a:gd name="T121" fmla="*/ 0 h 673"/>
                <a:gd name="T122" fmla="*/ 0 w 1423"/>
                <a:gd name="T123" fmla="*/ 0 h 6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23"/>
                <a:gd name="T187" fmla="*/ 0 h 673"/>
                <a:gd name="T188" fmla="*/ 1423 w 1423"/>
                <a:gd name="T189" fmla="*/ 673 h 6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23" h="673">
                  <a:moveTo>
                    <a:pt x="17" y="391"/>
                  </a:moveTo>
                  <a:lnTo>
                    <a:pt x="81" y="291"/>
                  </a:lnTo>
                  <a:lnTo>
                    <a:pt x="134" y="313"/>
                  </a:lnTo>
                  <a:lnTo>
                    <a:pt x="173" y="313"/>
                  </a:lnTo>
                  <a:lnTo>
                    <a:pt x="251" y="273"/>
                  </a:lnTo>
                  <a:lnTo>
                    <a:pt x="290" y="234"/>
                  </a:lnTo>
                  <a:lnTo>
                    <a:pt x="335" y="204"/>
                  </a:lnTo>
                  <a:lnTo>
                    <a:pt x="334" y="128"/>
                  </a:lnTo>
                  <a:lnTo>
                    <a:pt x="369" y="117"/>
                  </a:lnTo>
                  <a:lnTo>
                    <a:pt x="381" y="83"/>
                  </a:lnTo>
                  <a:lnTo>
                    <a:pt x="436" y="38"/>
                  </a:lnTo>
                  <a:lnTo>
                    <a:pt x="525" y="39"/>
                  </a:lnTo>
                  <a:lnTo>
                    <a:pt x="525" y="78"/>
                  </a:lnTo>
                  <a:lnTo>
                    <a:pt x="565" y="78"/>
                  </a:lnTo>
                  <a:lnTo>
                    <a:pt x="643" y="0"/>
                  </a:lnTo>
                  <a:lnTo>
                    <a:pt x="683" y="55"/>
                  </a:lnTo>
                  <a:lnTo>
                    <a:pt x="722" y="78"/>
                  </a:lnTo>
                  <a:lnTo>
                    <a:pt x="726" y="117"/>
                  </a:lnTo>
                  <a:lnTo>
                    <a:pt x="722" y="156"/>
                  </a:lnTo>
                  <a:lnTo>
                    <a:pt x="758" y="147"/>
                  </a:lnTo>
                  <a:lnTo>
                    <a:pt x="800" y="156"/>
                  </a:lnTo>
                  <a:lnTo>
                    <a:pt x="834" y="105"/>
                  </a:lnTo>
                  <a:lnTo>
                    <a:pt x="878" y="78"/>
                  </a:lnTo>
                  <a:lnTo>
                    <a:pt x="956" y="78"/>
                  </a:lnTo>
                  <a:lnTo>
                    <a:pt x="995" y="117"/>
                  </a:lnTo>
                  <a:lnTo>
                    <a:pt x="1035" y="78"/>
                  </a:lnTo>
                  <a:lnTo>
                    <a:pt x="1078" y="83"/>
                  </a:lnTo>
                  <a:lnTo>
                    <a:pt x="1114" y="69"/>
                  </a:lnTo>
                  <a:lnTo>
                    <a:pt x="1190" y="78"/>
                  </a:lnTo>
                  <a:lnTo>
                    <a:pt x="1268" y="117"/>
                  </a:lnTo>
                  <a:lnTo>
                    <a:pt x="1300" y="155"/>
                  </a:lnTo>
                  <a:lnTo>
                    <a:pt x="1358" y="188"/>
                  </a:lnTo>
                  <a:lnTo>
                    <a:pt x="1423" y="201"/>
                  </a:lnTo>
                  <a:lnTo>
                    <a:pt x="1393" y="268"/>
                  </a:lnTo>
                  <a:lnTo>
                    <a:pt x="1382" y="351"/>
                  </a:lnTo>
                  <a:lnTo>
                    <a:pt x="1327" y="388"/>
                  </a:lnTo>
                  <a:lnTo>
                    <a:pt x="1307" y="469"/>
                  </a:lnTo>
                  <a:lnTo>
                    <a:pt x="1262" y="464"/>
                  </a:lnTo>
                  <a:lnTo>
                    <a:pt x="1198" y="475"/>
                  </a:lnTo>
                  <a:lnTo>
                    <a:pt x="1193" y="433"/>
                  </a:lnTo>
                  <a:lnTo>
                    <a:pt x="1137" y="400"/>
                  </a:lnTo>
                  <a:lnTo>
                    <a:pt x="1072" y="413"/>
                  </a:lnTo>
                  <a:lnTo>
                    <a:pt x="1022" y="378"/>
                  </a:lnTo>
                  <a:lnTo>
                    <a:pt x="956" y="389"/>
                  </a:lnTo>
                  <a:lnTo>
                    <a:pt x="887" y="481"/>
                  </a:lnTo>
                  <a:lnTo>
                    <a:pt x="842" y="498"/>
                  </a:lnTo>
                  <a:lnTo>
                    <a:pt x="783" y="549"/>
                  </a:lnTo>
                  <a:lnTo>
                    <a:pt x="714" y="515"/>
                  </a:lnTo>
                  <a:lnTo>
                    <a:pt x="670" y="565"/>
                  </a:lnTo>
                  <a:lnTo>
                    <a:pt x="621" y="567"/>
                  </a:lnTo>
                  <a:lnTo>
                    <a:pt x="587" y="587"/>
                  </a:lnTo>
                  <a:lnTo>
                    <a:pt x="525" y="587"/>
                  </a:lnTo>
                  <a:lnTo>
                    <a:pt x="509" y="623"/>
                  </a:lnTo>
                  <a:lnTo>
                    <a:pt x="520" y="666"/>
                  </a:lnTo>
                  <a:lnTo>
                    <a:pt x="379" y="673"/>
                  </a:lnTo>
                  <a:lnTo>
                    <a:pt x="311" y="660"/>
                  </a:lnTo>
                  <a:lnTo>
                    <a:pt x="251" y="665"/>
                  </a:lnTo>
                  <a:lnTo>
                    <a:pt x="154" y="615"/>
                  </a:lnTo>
                  <a:lnTo>
                    <a:pt x="90" y="617"/>
                  </a:lnTo>
                  <a:lnTo>
                    <a:pt x="17" y="547"/>
                  </a:lnTo>
                  <a:lnTo>
                    <a:pt x="0" y="429"/>
                  </a:lnTo>
                  <a:lnTo>
                    <a:pt x="17" y="391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19" name="Freeform 24"/>
            <p:cNvSpPr>
              <a:spLocks/>
            </p:cNvSpPr>
            <p:nvPr/>
          </p:nvSpPr>
          <p:spPr bwMode="auto">
            <a:xfrm>
              <a:off x="2281238" y="4711701"/>
              <a:ext cx="528638" cy="260350"/>
            </a:xfrm>
            <a:custGeom>
              <a:avLst/>
              <a:gdLst>
                <a:gd name="T0" fmla="*/ 0 w 1701"/>
                <a:gd name="T1" fmla="*/ 0 h 1069"/>
                <a:gd name="T2" fmla="*/ 0 w 1701"/>
                <a:gd name="T3" fmla="*/ 0 h 1069"/>
                <a:gd name="T4" fmla="*/ 0 w 1701"/>
                <a:gd name="T5" fmla="*/ 0 h 1069"/>
                <a:gd name="T6" fmla="*/ 0 w 1701"/>
                <a:gd name="T7" fmla="*/ 0 h 1069"/>
                <a:gd name="T8" fmla="*/ 0 w 1701"/>
                <a:gd name="T9" fmla="*/ 0 h 1069"/>
                <a:gd name="T10" fmla="*/ 0 w 1701"/>
                <a:gd name="T11" fmla="*/ 0 h 1069"/>
                <a:gd name="T12" fmla="*/ 0 w 1701"/>
                <a:gd name="T13" fmla="*/ 0 h 1069"/>
                <a:gd name="T14" fmla="*/ 0 w 1701"/>
                <a:gd name="T15" fmla="*/ 0 h 1069"/>
                <a:gd name="T16" fmla="*/ 0 w 1701"/>
                <a:gd name="T17" fmla="*/ 0 h 1069"/>
                <a:gd name="T18" fmla="*/ 0 w 1701"/>
                <a:gd name="T19" fmla="*/ 0 h 1069"/>
                <a:gd name="T20" fmla="*/ 0 w 1701"/>
                <a:gd name="T21" fmla="*/ 0 h 1069"/>
                <a:gd name="T22" fmla="*/ 0 w 1701"/>
                <a:gd name="T23" fmla="*/ 0 h 1069"/>
                <a:gd name="T24" fmla="*/ 0 w 1701"/>
                <a:gd name="T25" fmla="*/ 0 h 1069"/>
                <a:gd name="T26" fmla="*/ 0 w 1701"/>
                <a:gd name="T27" fmla="*/ 0 h 1069"/>
                <a:gd name="T28" fmla="*/ 0 w 1701"/>
                <a:gd name="T29" fmla="*/ 0 h 1069"/>
                <a:gd name="T30" fmla="*/ 0 w 1701"/>
                <a:gd name="T31" fmla="*/ 0 h 1069"/>
                <a:gd name="T32" fmla="*/ 0 w 1701"/>
                <a:gd name="T33" fmla="*/ 0 h 1069"/>
                <a:gd name="T34" fmla="*/ 0 w 1701"/>
                <a:gd name="T35" fmla="*/ 0 h 1069"/>
                <a:gd name="T36" fmla="*/ 0 w 1701"/>
                <a:gd name="T37" fmla="*/ 0 h 1069"/>
                <a:gd name="T38" fmla="*/ 0 w 1701"/>
                <a:gd name="T39" fmla="*/ 0 h 1069"/>
                <a:gd name="T40" fmla="*/ 0 w 1701"/>
                <a:gd name="T41" fmla="*/ 0 h 1069"/>
                <a:gd name="T42" fmla="*/ 0 w 1701"/>
                <a:gd name="T43" fmla="*/ 0 h 1069"/>
                <a:gd name="T44" fmla="*/ 0 w 1701"/>
                <a:gd name="T45" fmla="*/ 0 h 1069"/>
                <a:gd name="T46" fmla="*/ 0 w 1701"/>
                <a:gd name="T47" fmla="*/ 0 h 1069"/>
                <a:gd name="T48" fmla="*/ 0 w 1701"/>
                <a:gd name="T49" fmla="*/ 0 h 1069"/>
                <a:gd name="T50" fmla="*/ 0 w 1701"/>
                <a:gd name="T51" fmla="*/ 0 h 1069"/>
                <a:gd name="T52" fmla="*/ 0 w 1701"/>
                <a:gd name="T53" fmla="*/ 0 h 1069"/>
                <a:gd name="T54" fmla="*/ 0 w 1701"/>
                <a:gd name="T55" fmla="*/ 0 h 1069"/>
                <a:gd name="T56" fmla="*/ 0 w 1701"/>
                <a:gd name="T57" fmla="*/ 0 h 1069"/>
                <a:gd name="T58" fmla="*/ 0 w 1701"/>
                <a:gd name="T59" fmla="*/ 0 h 1069"/>
                <a:gd name="T60" fmla="*/ 0 w 1701"/>
                <a:gd name="T61" fmla="*/ 0 h 1069"/>
                <a:gd name="T62" fmla="*/ 0 w 1701"/>
                <a:gd name="T63" fmla="*/ 0 h 1069"/>
                <a:gd name="T64" fmla="*/ 0 w 1701"/>
                <a:gd name="T65" fmla="*/ 0 h 1069"/>
                <a:gd name="T66" fmla="*/ 0 w 1701"/>
                <a:gd name="T67" fmla="*/ 0 h 1069"/>
                <a:gd name="T68" fmla="*/ 0 w 1701"/>
                <a:gd name="T69" fmla="*/ 0 h 1069"/>
                <a:gd name="T70" fmla="*/ 0 w 1701"/>
                <a:gd name="T71" fmla="*/ 0 h 1069"/>
                <a:gd name="T72" fmla="*/ 0 w 1701"/>
                <a:gd name="T73" fmla="*/ 0 h 1069"/>
                <a:gd name="T74" fmla="*/ 0 w 1701"/>
                <a:gd name="T75" fmla="*/ 0 h 1069"/>
                <a:gd name="T76" fmla="*/ 0 w 1701"/>
                <a:gd name="T77" fmla="*/ 0 h 1069"/>
                <a:gd name="T78" fmla="*/ 0 w 1701"/>
                <a:gd name="T79" fmla="*/ 0 h 1069"/>
                <a:gd name="T80" fmla="*/ 0 w 1701"/>
                <a:gd name="T81" fmla="*/ 0 h 1069"/>
                <a:gd name="T82" fmla="*/ 0 w 1701"/>
                <a:gd name="T83" fmla="*/ 0 h 1069"/>
                <a:gd name="T84" fmla="*/ 0 w 1701"/>
                <a:gd name="T85" fmla="*/ 0 h 1069"/>
                <a:gd name="T86" fmla="*/ 0 w 1701"/>
                <a:gd name="T87" fmla="*/ 0 h 1069"/>
                <a:gd name="T88" fmla="*/ 0 w 1701"/>
                <a:gd name="T89" fmla="*/ 0 h 1069"/>
                <a:gd name="T90" fmla="*/ 0 w 1701"/>
                <a:gd name="T91" fmla="*/ 0 h 1069"/>
                <a:gd name="T92" fmla="*/ 0 w 1701"/>
                <a:gd name="T93" fmla="*/ 0 h 1069"/>
                <a:gd name="T94" fmla="*/ 0 w 1701"/>
                <a:gd name="T95" fmla="*/ 0 h 1069"/>
                <a:gd name="T96" fmla="*/ 0 w 1701"/>
                <a:gd name="T97" fmla="*/ 0 h 1069"/>
                <a:gd name="T98" fmla="*/ 0 w 1701"/>
                <a:gd name="T99" fmla="*/ 0 h 1069"/>
                <a:gd name="T100" fmla="*/ 0 w 1701"/>
                <a:gd name="T101" fmla="*/ 0 h 1069"/>
                <a:gd name="T102" fmla="*/ 0 w 1701"/>
                <a:gd name="T103" fmla="*/ 0 h 1069"/>
                <a:gd name="T104" fmla="*/ 0 w 1701"/>
                <a:gd name="T105" fmla="*/ 0 h 1069"/>
                <a:gd name="T106" fmla="*/ 0 w 1701"/>
                <a:gd name="T107" fmla="*/ 0 h 1069"/>
                <a:gd name="T108" fmla="*/ 0 w 1701"/>
                <a:gd name="T109" fmla="*/ 0 h 1069"/>
                <a:gd name="T110" fmla="*/ 0 w 1701"/>
                <a:gd name="T111" fmla="*/ 0 h 1069"/>
                <a:gd name="T112" fmla="*/ 0 w 1701"/>
                <a:gd name="T113" fmla="*/ 0 h 1069"/>
                <a:gd name="T114" fmla="*/ 0 w 1701"/>
                <a:gd name="T115" fmla="*/ 0 h 1069"/>
                <a:gd name="T116" fmla="*/ 0 w 1701"/>
                <a:gd name="T117" fmla="*/ 0 h 1069"/>
                <a:gd name="T118" fmla="*/ 0 w 1701"/>
                <a:gd name="T119" fmla="*/ 0 h 1069"/>
                <a:gd name="T120" fmla="*/ 0 w 1701"/>
                <a:gd name="T121" fmla="*/ 0 h 1069"/>
                <a:gd name="T122" fmla="*/ 0 w 1701"/>
                <a:gd name="T123" fmla="*/ 0 h 1069"/>
                <a:gd name="T124" fmla="*/ 0 w 1701"/>
                <a:gd name="T125" fmla="*/ 0 h 106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01"/>
                <a:gd name="T190" fmla="*/ 0 h 1069"/>
                <a:gd name="T191" fmla="*/ 1701 w 1701"/>
                <a:gd name="T192" fmla="*/ 1069 h 106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01" h="1069">
                  <a:moveTo>
                    <a:pt x="623" y="1030"/>
                  </a:moveTo>
                  <a:lnTo>
                    <a:pt x="506" y="1069"/>
                  </a:lnTo>
                  <a:lnTo>
                    <a:pt x="428" y="1069"/>
                  </a:lnTo>
                  <a:lnTo>
                    <a:pt x="321" y="1025"/>
                  </a:lnTo>
                  <a:lnTo>
                    <a:pt x="221" y="954"/>
                  </a:lnTo>
                  <a:lnTo>
                    <a:pt x="89" y="839"/>
                  </a:lnTo>
                  <a:lnTo>
                    <a:pt x="52" y="748"/>
                  </a:lnTo>
                  <a:lnTo>
                    <a:pt x="58" y="674"/>
                  </a:lnTo>
                  <a:lnTo>
                    <a:pt x="0" y="661"/>
                  </a:lnTo>
                  <a:lnTo>
                    <a:pt x="19" y="603"/>
                  </a:lnTo>
                  <a:lnTo>
                    <a:pt x="64" y="603"/>
                  </a:lnTo>
                  <a:lnTo>
                    <a:pt x="61" y="481"/>
                  </a:lnTo>
                  <a:lnTo>
                    <a:pt x="96" y="463"/>
                  </a:lnTo>
                  <a:lnTo>
                    <a:pt x="107" y="406"/>
                  </a:lnTo>
                  <a:lnTo>
                    <a:pt x="36" y="365"/>
                  </a:lnTo>
                  <a:lnTo>
                    <a:pt x="87" y="329"/>
                  </a:lnTo>
                  <a:lnTo>
                    <a:pt x="147" y="364"/>
                  </a:lnTo>
                  <a:lnTo>
                    <a:pt x="204" y="362"/>
                  </a:lnTo>
                  <a:lnTo>
                    <a:pt x="193" y="287"/>
                  </a:lnTo>
                  <a:lnTo>
                    <a:pt x="227" y="268"/>
                  </a:lnTo>
                  <a:lnTo>
                    <a:pt x="225" y="238"/>
                  </a:lnTo>
                  <a:lnTo>
                    <a:pt x="292" y="237"/>
                  </a:lnTo>
                  <a:lnTo>
                    <a:pt x="389" y="287"/>
                  </a:lnTo>
                  <a:lnTo>
                    <a:pt x="451" y="282"/>
                  </a:lnTo>
                  <a:lnTo>
                    <a:pt x="515" y="297"/>
                  </a:lnTo>
                  <a:lnTo>
                    <a:pt x="623" y="287"/>
                  </a:lnTo>
                  <a:lnTo>
                    <a:pt x="662" y="209"/>
                  </a:lnTo>
                  <a:lnTo>
                    <a:pt x="724" y="210"/>
                  </a:lnTo>
                  <a:lnTo>
                    <a:pt x="758" y="189"/>
                  </a:lnTo>
                  <a:lnTo>
                    <a:pt x="804" y="187"/>
                  </a:lnTo>
                  <a:lnTo>
                    <a:pt x="853" y="136"/>
                  </a:lnTo>
                  <a:lnTo>
                    <a:pt x="920" y="170"/>
                  </a:lnTo>
                  <a:lnTo>
                    <a:pt x="980" y="119"/>
                  </a:lnTo>
                  <a:lnTo>
                    <a:pt x="1026" y="103"/>
                  </a:lnTo>
                  <a:lnTo>
                    <a:pt x="1094" y="10"/>
                  </a:lnTo>
                  <a:lnTo>
                    <a:pt x="1160" y="0"/>
                  </a:lnTo>
                  <a:lnTo>
                    <a:pt x="1211" y="33"/>
                  </a:lnTo>
                  <a:lnTo>
                    <a:pt x="1274" y="20"/>
                  </a:lnTo>
                  <a:lnTo>
                    <a:pt x="1330" y="54"/>
                  </a:lnTo>
                  <a:lnTo>
                    <a:pt x="1337" y="92"/>
                  </a:lnTo>
                  <a:lnTo>
                    <a:pt x="1400" y="86"/>
                  </a:lnTo>
                  <a:lnTo>
                    <a:pt x="1444" y="91"/>
                  </a:lnTo>
                  <a:lnTo>
                    <a:pt x="1474" y="101"/>
                  </a:lnTo>
                  <a:lnTo>
                    <a:pt x="1500" y="141"/>
                  </a:lnTo>
                  <a:lnTo>
                    <a:pt x="1553" y="150"/>
                  </a:lnTo>
                  <a:lnTo>
                    <a:pt x="1601" y="170"/>
                  </a:lnTo>
                  <a:lnTo>
                    <a:pt x="1616" y="202"/>
                  </a:lnTo>
                  <a:lnTo>
                    <a:pt x="1664" y="217"/>
                  </a:lnTo>
                  <a:lnTo>
                    <a:pt x="1701" y="256"/>
                  </a:lnTo>
                  <a:lnTo>
                    <a:pt x="1626" y="272"/>
                  </a:lnTo>
                  <a:lnTo>
                    <a:pt x="1612" y="312"/>
                  </a:lnTo>
                  <a:lnTo>
                    <a:pt x="1483" y="365"/>
                  </a:lnTo>
                  <a:lnTo>
                    <a:pt x="1444" y="404"/>
                  </a:lnTo>
                  <a:lnTo>
                    <a:pt x="1250" y="795"/>
                  </a:lnTo>
                  <a:lnTo>
                    <a:pt x="1191" y="842"/>
                  </a:lnTo>
                  <a:lnTo>
                    <a:pt x="1120" y="848"/>
                  </a:lnTo>
                  <a:lnTo>
                    <a:pt x="1106" y="933"/>
                  </a:lnTo>
                  <a:lnTo>
                    <a:pt x="1015" y="952"/>
                  </a:lnTo>
                  <a:lnTo>
                    <a:pt x="990" y="922"/>
                  </a:lnTo>
                  <a:lnTo>
                    <a:pt x="861" y="909"/>
                  </a:lnTo>
                  <a:lnTo>
                    <a:pt x="786" y="975"/>
                  </a:lnTo>
                  <a:lnTo>
                    <a:pt x="737" y="975"/>
                  </a:lnTo>
                  <a:lnTo>
                    <a:pt x="623" y="1030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20" name="Freeform 25"/>
            <p:cNvSpPr>
              <a:spLocks/>
            </p:cNvSpPr>
            <p:nvPr/>
          </p:nvSpPr>
          <p:spPr bwMode="auto">
            <a:xfrm>
              <a:off x="3079751" y="4730751"/>
              <a:ext cx="271463" cy="271463"/>
            </a:xfrm>
            <a:custGeom>
              <a:avLst/>
              <a:gdLst>
                <a:gd name="T0" fmla="*/ 0 w 869"/>
                <a:gd name="T1" fmla="*/ 0 h 1110"/>
                <a:gd name="T2" fmla="*/ 0 w 869"/>
                <a:gd name="T3" fmla="*/ 0 h 1110"/>
                <a:gd name="T4" fmla="*/ 0 w 869"/>
                <a:gd name="T5" fmla="*/ 0 h 1110"/>
                <a:gd name="T6" fmla="*/ 0 w 869"/>
                <a:gd name="T7" fmla="*/ 0 h 1110"/>
                <a:gd name="T8" fmla="*/ 0 w 869"/>
                <a:gd name="T9" fmla="*/ 0 h 1110"/>
                <a:gd name="T10" fmla="*/ 0 w 869"/>
                <a:gd name="T11" fmla="*/ 0 h 1110"/>
                <a:gd name="T12" fmla="*/ 0 w 869"/>
                <a:gd name="T13" fmla="*/ 0 h 1110"/>
                <a:gd name="T14" fmla="*/ 0 w 869"/>
                <a:gd name="T15" fmla="*/ 0 h 1110"/>
                <a:gd name="T16" fmla="*/ 0 w 869"/>
                <a:gd name="T17" fmla="*/ 0 h 1110"/>
                <a:gd name="T18" fmla="*/ 0 w 869"/>
                <a:gd name="T19" fmla="*/ 0 h 1110"/>
                <a:gd name="T20" fmla="*/ 0 w 869"/>
                <a:gd name="T21" fmla="*/ 0 h 1110"/>
                <a:gd name="T22" fmla="*/ 0 w 869"/>
                <a:gd name="T23" fmla="*/ 0 h 1110"/>
                <a:gd name="T24" fmla="*/ 0 w 869"/>
                <a:gd name="T25" fmla="*/ 0 h 1110"/>
                <a:gd name="T26" fmla="*/ 0 w 869"/>
                <a:gd name="T27" fmla="*/ 0 h 1110"/>
                <a:gd name="T28" fmla="*/ 0 w 869"/>
                <a:gd name="T29" fmla="*/ 0 h 1110"/>
                <a:gd name="T30" fmla="*/ 0 w 869"/>
                <a:gd name="T31" fmla="*/ 0 h 1110"/>
                <a:gd name="T32" fmla="*/ 0 w 869"/>
                <a:gd name="T33" fmla="*/ 0 h 1110"/>
                <a:gd name="T34" fmla="*/ 0 w 869"/>
                <a:gd name="T35" fmla="*/ 0 h 1110"/>
                <a:gd name="T36" fmla="*/ 0 w 869"/>
                <a:gd name="T37" fmla="*/ 0 h 1110"/>
                <a:gd name="T38" fmla="*/ 0 w 869"/>
                <a:gd name="T39" fmla="*/ 0 h 1110"/>
                <a:gd name="T40" fmla="*/ 0 w 869"/>
                <a:gd name="T41" fmla="*/ 0 h 1110"/>
                <a:gd name="T42" fmla="*/ 0 w 869"/>
                <a:gd name="T43" fmla="*/ 0 h 1110"/>
                <a:gd name="T44" fmla="*/ 0 w 869"/>
                <a:gd name="T45" fmla="*/ 0 h 1110"/>
                <a:gd name="T46" fmla="*/ 0 w 869"/>
                <a:gd name="T47" fmla="*/ 0 h 1110"/>
                <a:gd name="T48" fmla="*/ 0 w 869"/>
                <a:gd name="T49" fmla="*/ 0 h 1110"/>
                <a:gd name="T50" fmla="*/ 0 w 869"/>
                <a:gd name="T51" fmla="*/ 0 h 1110"/>
                <a:gd name="T52" fmla="*/ 0 w 869"/>
                <a:gd name="T53" fmla="*/ 0 h 1110"/>
                <a:gd name="T54" fmla="*/ 0 w 869"/>
                <a:gd name="T55" fmla="*/ 0 h 1110"/>
                <a:gd name="T56" fmla="*/ 0 w 869"/>
                <a:gd name="T57" fmla="*/ 0 h 1110"/>
                <a:gd name="T58" fmla="*/ 0 w 869"/>
                <a:gd name="T59" fmla="*/ 0 h 1110"/>
                <a:gd name="T60" fmla="*/ 0 w 869"/>
                <a:gd name="T61" fmla="*/ 0 h 1110"/>
                <a:gd name="T62" fmla="*/ 0 w 869"/>
                <a:gd name="T63" fmla="*/ 0 h 1110"/>
                <a:gd name="T64" fmla="*/ 0 w 869"/>
                <a:gd name="T65" fmla="*/ 0 h 1110"/>
                <a:gd name="T66" fmla="*/ 0 w 869"/>
                <a:gd name="T67" fmla="*/ 0 h 1110"/>
                <a:gd name="T68" fmla="*/ 0 w 869"/>
                <a:gd name="T69" fmla="*/ 0 h 1110"/>
                <a:gd name="T70" fmla="*/ 0 w 869"/>
                <a:gd name="T71" fmla="*/ 0 h 1110"/>
                <a:gd name="T72" fmla="*/ 0 w 869"/>
                <a:gd name="T73" fmla="*/ 0 h 1110"/>
                <a:gd name="T74" fmla="*/ 0 w 869"/>
                <a:gd name="T75" fmla="*/ 0 h 1110"/>
                <a:gd name="T76" fmla="*/ 0 w 869"/>
                <a:gd name="T77" fmla="*/ 0 h 1110"/>
                <a:gd name="T78" fmla="*/ 0 w 869"/>
                <a:gd name="T79" fmla="*/ 0 h 11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69"/>
                <a:gd name="T121" fmla="*/ 0 h 1110"/>
                <a:gd name="T122" fmla="*/ 869 w 869"/>
                <a:gd name="T123" fmla="*/ 1110 h 111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69" h="1110">
                  <a:moveTo>
                    <a:pt x="0" y="77"/>
                  </a:moveTo>
                  <a:lnTo>
                    <a:pt x="39" y="63"/>
                  </a:lnTo>
                  <a:lnTo>
                    <a:pt x="50" y="29"/>
                  </a:lnTo>
                  <a:lnTo>
                    <a:pt x="95" y="21"/>
                  </a:lnTo>
                  <a:lnTo>
                    <a:pt x="126" y="53"/>
                  </a:lnTo>
                  <a:lnTo>
                    <a:pt x="165" y="53"/>
                  </a:lnTo>
                  <a:lnTo>
                    <a:pt x="165" y="14"/>
                  </a:lnTo>
                  <a:lnTo>
                    <a:pt x="212" y="26"/>
                  </a:lnTo>
                  <a:lnTo>
                    <a:pt x="240" y="0"/>
                  </a:lnTo>
                  <a:lnTo>
                    <a:pt x="282" y="14"/>
                  </a:lnTo>
                  <a:lnTo>
                    <a:pt x="313" y="41"/>
                  </a:lnTo>
                  <a:lnTo>
                    <a:pt x="360" y="53"/>
                  </a:lnTo>
                  <a:lnTo>
                    <a:pt x="399" y="92"/>
                  </a:lnTo>
                  <a:lnTo>
                    <a:pt x="439" y="92"/>
                  </a:lnTo>
                  <a:lnTo>
                    <a:pt x="478" y="132"/>
                  </a:lnTo>
                  <a:lnTo>
                    <a:pt x="559" y="137"/>
                  </a:lnTo>
                  <a:lnTo>
                    <a:pt x="545" y="162"/>
                  </a:lnTo>
                  <a:lnTo>
                    <a:pt x="587" y="188"/>
                  </a:lnTo>
                  <a:lnTo>
                    <a:pt x="634" y="171"/>
                  </a:lnTo>
                  <a:lnTo>
                    <a:pt x="634" y="210"/>
                  </a:lnTo>
                  <a:lnTo>
                    <a:pt x="651" y="228"/>
                  </a:lnTo>
                  <a:lnTo>
                    <a:pt x="634" y="288"/>
                  </a:lnTo>
                  <a:lnTo>
                    <a:pt x="634" y="327"/>
                  </a:lnTo>
                  <a:lnTo>
                    <a:pt x="617" y="352"/>
                  </a:lnTo>
                  <a:lnTo>
                    <a:pt x="664" y="409"/>
                  </a:lnTo>
                  <a:lnTo>
                    <a:pt x="693" y="418"/>
                  </a:lnTo>
                  <a:lnTo>
                    <a:pt x="711" y="391"/>
                  </a:lnTo>
                  <a:lnTo>
                    <a:pt x="748" y="395"/>
                  </a:lnTo>
                  <a:lnTo>
                    <a:pt x="751" y="445"/>
                  </a:lnTo>
                  <a:lnTo>
                    <a:pt x="742" y="469"/>
                  </a:lnTo>
                  <a:lnTo>
                    <a:pt x="712" y="484"/>
                  </a:lnTo>
                  <a:lnTo>
                    <a:pt x="712" y="510"/>
                  </a:lnTo>
                  <a:lnTo>
                    <a:pt x="752" y="513"/>
                  </a:lnTo>
                  <a:lnTo>
                    <a:pt x="712" y="562"/>
                  </a:lnTo>
                  <a:lnTo>
                    <a:pt x="751" y="562"/>
                  </a:lnTo>
                  <a:lnTo>
                    <a:pt x="801" y="579"/>
                  </a:lnTo>
                  <a:lnTo>
                    <a:pt x="830" y="640"/>
                  </a:lnTo>
                  <a:lnTo>
                    <a:pt x="830" y="679"/>
                  </a:lnTo>
                  <a:lnTo>
                    <a:pt x="810" y="710"/>
                  </a:lnTo>
                  <a:lnTo>
                    <a:pt x="869" y="757"/>
                  </a:lnTo>
                  <a:lnTo>
                    <a:pt x="830" y="757"/>
                  </a:lnTo>
                  <a:lnTo>
                    <a:pt x="807" y="790"/>
                  </a:lnTo>
                  <a:lnTo>
                    <a:pt x="791" y="797"/>
                  </a:lnTo>
                  <a:lnTo>
                    <a:pt x="783" y="757"/>
                  </a:lnTo>
                  <a:lnTo>
                    <a:pt x="751" y="757"/>
                  </a:lnTo>
                  <a:lnTo>
                    <a:pt x="746" y="784"/>
                  </a:lnTo>
                  <a:lnTo>
                    <a:pt x="726" y="783"/>
                  </a:lnTo>
                  <a:lnTo>
                    <a:pt x="716" y="739"/>
                  </a:lnTo>
                  <a:lnTo>
                    <a:pt x="673" y="727"/>
                  </a:lnTo>
                  <a:lnTo>
                    <a:pt x="658" y="754"/>
                  </a:lnTo>
                  <a:lnTo>
                    <a:pt x="634" y="757"/>
                  </a:lnTo>
                  <a:lnTo>
                    <a:pt x="634" y="718"/>
                  </a:lnTo>
                  <a:lnTo>
                    <a:pt x="567" y="746"/>
                  </a:lnTo>
                  <a:lnTo>
                    <a:pt x="595" y="797"/>
                  </a:lnTo>
                  <a:lnTo>
                    <a:pt x="595" y="836"/>
                  </a:lnTo>
                  <a:lnTo>
                    <a:pt x="583" y="862"/>
                  </a:lnTo>
                  <a:lnTo>
                    <a:pt x="595" y="901"/>
                  </a:lnTo>
                  <a:lnTo>
                    <a:pt x="556" y="914"/>
                  </a:lnTo>
                  <a:lnTo>
                    <a:pt x="517" y="953"/>
                  </a:lnTo>
                  <a:lnTo>
                    <a:pt x="495" y="963"/>
                  </a:lnTo>
                  <a:lnTo>
                    <a:pt x="478" y="992"/>
                  </a:lnTo>
                  <a:lnTo>
                    <a:pt x="491" y="1034"/>
                  </a:lnTo>
                  <a:lnTo>
                    <a:pt x="478" y="1071"/>
                  </a:lnTo>
                  <a:lnTo>
                    <a:pt x="439" y="1059"/>
                  </a:lnTo>
                  <a:lnTo>
                    <a:pt x="399" y="1071"/>
                  </a:lnTo>
                  <a:lnTo>
                    <a:pt x="399" y="1110"/>
                  </a:lnTo>
                  <a:lnTo>
                    <a:pt x="399" y="1071"/>
                  </a:lnTo>
                  <a:lnTo>
                    <a:pt x="352" y="1025"/>
                  </a:lnTo>
                  <a:lnTo>
                    <a:pt x="367" y="1010"/>
                  </a:lnTo>
                  <a:lnTo>
                    <a:pt x="360" y="914"/>
                  </a:lnTo>
                  <a:lnTo>
                    <a:pt x="399" y="718"/>
                  </a:lnTo>
                  <a:lnTo>
                    <a:pt x="399" y="679"/>
                  </a:lnTo>
                  <a:lnTo>
                    <a:pt x="360" y="523"/>
                  </a:lnTo>
                  <a:lnTo>
                    <a:pt x="282" y="484"/>
                  </a:lnTo>
                  <a:lnTo>
                    <a:pt x="259" y="426"/>
                  </a:lnTo>
                  <a:lnTo>
                    <a:pt x="210" y="383"/>
                  </a:lnTo>
                  <a:lnTo>
                    <a:pt x="160" y="282"/>
                  </a:lnTo>
                  <a:lnTo>
                    <a:pt x="106" y="136"/>
                  </a:lnTo>
                  <a:lnTo>
                    <a:pt x="53" y="9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21" name="Freeform 26"/>
            <p:cNvSpPr>
              <a:spLocks/>
            </p:cNvSpPr>
            <p:nvPr/>
          </p:nvSpPr>
          <p:spPr bwMode="auto">
            <a:xfrm>
              <a:off x="2597151" y="4748213"/>
              <a:ext cx="728663" cy="396875"/>
            </a:xfrm>
            <a:custGeom>
              <a:avLst/>
              <a:gdLst>
                <a:gd name="T0" fmla="*/ 0 w 2347"/>
                <a:gd name="T1" fmla="*/ 0 h 1624"/>
                <a:gd name="T2" fmla="*/ 0 w 2347"/>
                <a:gd name="T3" fmla="*/ 0 h 1624"/>
                <a:gd name="T4" fmla="*/ 0 w 2347"/>
                <a:gd name="T5" fmla="*/ 0 h 1624"/>
                <a:gd name="T6" fmla="*/ 0 w 2347"/>
                <a:gd name="T7" fmla="*/ 0 h 1624"/>
                <a:gd name="T8" fmla="*/ 0 w 2347"/>
                <a:gd name="T9" fmla="*/ 0 h 1624"/>
                <a:gd name="T10" fmla="*/ 0 w 2347"/>
                <a:gd name="T11" fmla="*/ 0 h 1624"/>
                <a:gd name="T12" fmla="*/ 0 w 2347"/>
                <a:gd name="T13" fmla="*/ 0 h 1624"/>
                <a:gd name="T14" fmla="*/ 0 w 2347"/>
                <a:gd name="T15" fmla="*/ 0 h 1624"/>
                <a:gd name="T16" fmla="*/ 0 w 2347"/>
                <a:gd name="T17" fmla="*/ 0 h 1624"/>
                <a:gd name="T18" fmla="*/ 0 w 2347"/>
                <a:gd name="T19" fmla="*/ 0 h 1624"/>
                <a:gd name="T20" fmla="*/ 0 w 2347"/>
                <a:gd name="T21" fmla="*/ 0 h 1624"/>
                <a:gd name="T22" fmla="*/ 0 w 2347"/>
                <a:gd name="T23" fmla="*/ 0 h 1624"/>
                <a:gd name="T24" fmla="*/ 0 w 2347"/>
                <a:gd name="T25" fmla="*/ 0 h 1624"/>
                <a:gd name="T26" fmla="*/ 0 w 2347"/>
                <a:gd name="T27" fmla="*/ 0 h 1624"/>
                <a:gd name="T28" fmla="*/ 0 w 2347"/>
                <a:gd name="T29" fmla="*/ 0 h 1624"/>
                <a:gd name="T30" fmla="*/ 0 w 2347"/>
                <a:gd name="T31" fmla="*/ 0 h 1624"/>
                <a:gd name="T32" fmla="*/ 0 w 2347"/>
                <a:gd name="T33" fmla="*/ 0 h 1624"/>
                <a:gd name="T34" fmla="*/ 0 w 2347"/>
                <a:gd name="T35" fmla="*/ 0 h 1624"/>
                <a:gd name="T36" fmla="*/ 0 w 2347"/>
                <a:gd name="T37" fmla="*/ 0 h 1624"/>
                <a:gd name="T38" fmla="*/ 0 w 2347"/>
                <a:gd name="T39" fmla="*/ 0 h 1624"/>
                <a:gd name="T40" fmla="*/ 0 w 2347"/>
                <a:gd name="T41" fmla="*/ 0 h 1624"/>
                <a:gd name="T42" fmla="*/ 0 w 2347"/>
                <a:gd name="T43" fmla="*/ 0 h 1624"/>
                <a:gd name="T44" fmla="*/ 0 w 2347"/>
                <a:gd name="T45" fmla="*/ 0 h 1624"/>
                <a:gd name="T46" fmla="*/ 0 w 2347"/>
                <a:gd name="T47" fmla="*/ 0 h 1624"/>
                <a:gd name="T48" fmla="*/ 0 w 2347"/>
                <a:gd name="T49" fmla="*/ 0 h 1624"/>
                <a:gd name="T50" fmla="*/ 0 w 2347"/>
                <a:gd name="T51" fmla="*/ 0 h 1624"/>
                <a:gd name="T52" fmla="*/ 0 w 2347"/>
                <a:gd name="T53" fmla="*/ 0 h 1624"/>
                <a:gd name="T54" fmla="*/ 0 w 2347"/>
                <a:gd name="T55" fmla="*/ 0 h 1624"/>
                <a:gd name="T56" fmla="*/ 0 w 2347"/>
                <a:gd name="T57" fmla="*/ 0 h 1624"/>
                <a:gd name="T58" fmla="*/ 0 w 2347"/>
                <a:gd name="T59" fmla="*/ 0 h 1624"/>
                <a:gd name="T60" fmla="*/ 0 w 2347"/>
                <a:gd name="T61" fmla="*/ 0 h 1624"/>
                <a:gd name="T62" fmla="*/ 0 w 2347"/>
                <a:gd name="T63" fmla="*/ 0 h 1624"/>
                <a:gd name="T64" fmla="*/ 0 w 2347"/>
                <a:gd name="T65" fmla="*/ 0 h 1624"/>
                <a:gd name="T66" fmla="*/ 0 w 2347"/>
                <a:gd name="T67" fmla="*/ 0 h 1624"/>
                <a:gd name="T68" fmla="*/ 0 w 2347"/>
                <a:gd name="T69" fmla="*/ 0 h 1624"/>
                <a:gd name="T70" fmla="*/ 0 w 2347"/>
                <a:gd name="T71" fmla="*/ 0 h 1624"/>
                <a:gd name="T72" fmla="*/ 0 w 2347"/>
                <a:gd name="T73" fmla="*/ 0 h 1624"/>
                <a:gd name="T74" fmla="*/ 0 w 2347"/>
                <a:gd name="T75" fmla="*/ 0 h 1624"/>
                <a:gd name="T76" fmla="*/ 0 w 2347"/>
                <a:gd name="T77" fmla="*/ 0 h 1624"/>
                <a:gd name="T78" fmla="*/ 0 w 2347"/>
                <a:gd name="T79" fmla="*/ 0 h 1624"/>
                <a:gd name="T80" fmla="*/ 0 w 2347"/>
                <a:gd name="T81" fmla="*/ 0 h 1624"/>
                <a:gd name="T82" fmla="*/ 0 w 2347"/>
                <a:gd name="T83" fmla="*/ 0 h 1624"/>
                <a:gd name="T84" fmla="*/ 0 w 2347"/>
                <a:gd name="T85" fmla="*/ 0 h 1624"/>
                <a:gd name="T86" fmla="*/ 0 w 2347"/>
                <a:gd name="T87" fmla="*/ 0 h 1624"/>
                <a:gd name="T88" fmla="*/ 0 w 2347"/>
                <a:gd name="T89" fmla="*/ 0 h 162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47"/>
                <a:gd name="T136" fmla="*/ 0 h 1624"/>
                <a:gd name="T137" fmla="*/ 2347 w 2347"/>
                <a:gd name="T138" fmla="*/ 1624 h 162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47" h="1624">
                  <a:moveTo>
                    <a:pt x="0" y="802"/>
                  </a:moveTo>
                  <a:lnTo>
                    <a:pt x="91" y="783"/>
                  </a:lnTo>
                  <a:lnTo>
                    <a:pt x="99" y="701"/>
                  </a:lnTo>
                  <a:lnTo>
                    <a:pt x="176" y="692"/>
                  </a:lnTo>
                  <a:lnTo>
                    <a:pt x="235" y="645"/>
                  </a:lnTo>
                  <a:lnTo>
                    <a:pt x="429" y="254"/>
                  </a:lnTo>
                  <a:lnTo>
                    <a:pt x="468" y="215"/>
                  </a:lnTo>
                  <a:lnTo>
                    <a:pt x="599" y="161"/>
                  </a:lnTo>
                  <a:lnTo>
                    <a:pt x="614" y="119"/>
                  </a:lnTo>
                  <a:lnTo>
                    <a:pt x="686" y="106"/>
                  </a:lnTo>
                  <a:lnTo>
                    <a:pt x="720" y="76"/>
                  </a:lnTo>
                  <a:lnTo>
                    <a:pt x="755" y="79"/>
                  </a:lnTo>
                  <a:lnTo>
                    <a:pt x="800" y="110"/>
                  </a:lnTo>
                  <a:lnTo>
                    <a:pt x="847" y="96"/>
                  </a:lnTo>
                  <a:lnTo>
                    <a:pt x="887" y="105"/>
                  </a:lnTo>
                  <a:lnTo>
                    <a:pt x="941" y="98"/>
                  </a:lnTo>
                  <a:lnTo>
                    <a:pt x="993" y="131"/>
                  </a:lnTo>
                  <a:lnTo>
                    <a:pt x="1055" y="137"/>
                  </a:lnTo>
                  <a:lnTo>
                    <a:pt x="1055" y="160"/>
                  </a:lnTo>
                  <a:lnTo>
                    <a:pt x="1094" y="176"/>
                  </a:lnTo>
                  <a:lnTo>
                    <a:pt x="1168" y="176"/>
                  </a:lnTo>
                  <a:lnTo>
                    <a:pt x="1211" y="137"/>
                  </a:lnTo>
                  <a:lnTo>
                    <a:pt x="1414" y="104"/>
                  </a:lnTo>
                  <a:lnTo>
                    <a:pt x="1446" y="82"/>
                  </a:lnTo>
                  <a:lnTo>
                    <a:pt x="1446" y="59"/>
                  </a:lnTo>
                  <a:lnTo>
                    <a:pt x="1485" y="19"/>
                  </a:lnTo>
                  <a:lnTo>
                    <a:pt x="1560" y="0"/>
                  </a:lnTo>
                  <a:lnTo>
                    <a:pt x="1608" y="17"/>
                  </a:lnTo>
                  <a:lnTo>
                    <a:pt x="1660" y="61"/>
                  </a:lnTo>
                  <a:lnTo>
                    <a:pt x="1718" y="212"/>
                  </a:lnTo>
                  <a:lnTo>
                    <a:pt x="1765" y="306"/>
                  </a:lnTo>
                  <a:lnTo>
                    <a:pt x="1815" y="352"/>
                  </a:lnTo>
                  <a:lnTo>
                    <a:pt x="1838" y="410"/>
                  </a:lnTo>
                  <a:lnTo>
                    <a:pt x="1917" y="450"/>
                  </a:lnTo>
                  <a:lnTo>
                    <a:pt x="1957" y="602"/>
                  </a:lnTo>
                  <a:lnTo>
                    <a:pt x="1955" y="645"/>
                  </a:lnTo>
                  <a:lnTo>
                    <a:pt x="1916" y="841"/>
                  </a:lnTo>
                  <a:lnTo>
                    <a:pt x="1923" y="935"/>
                  </a:lnTo>
                  <a:lnTo>
                    <a:pt x="1908" y="949"/>
                  </a:lnTo>
                  <a:lnTo>
                    <a:pt x="1955" y="998"/>
                  </a:lnTo>
                  <a:lnTo>
                    <a:pt x="1955" y="1037"/>
                  </a:lnTo>
                  <a:lnTo>
                    <a:pt x="1995" y="1076"/>
                  </a:lnTo>
                  <a:lnTo>
                    <a:pt x="2151" y="1076"/>
                  </a:lnTo>
                  <a:lnTo>
                    <a:pt x="2229" y="1037"/>
                  </a:lnTo>
                  <a:lnTo>
                    <a:pt x="2307" y="1037"/>
                  </a:lnTo>
                  <a:lnTo>
                    <a:pt x="2347" y="1115"/>
                  </a:lnTo>
                  <a:lnTo>
                    <a:pt x="2307" y="1154"/>
                  </a:lnTo>
                  <a:lnTo>
                    <a:pt x="2268" y="1232"/>
                  </a:lnTo>
                  <a:lnTo>
                    <a:pt x="2190" y="1232"/>
                  </a:lnTo>
                  <a:lnTo>
                    <a:pt x="2112" y="1271"/>
                  </a:lnTo>
                  <a:lnTo>
                    <a:pt x="2073" y="1350"/>
                  </a:lnTo>
                  <a:lnTo>
                    <a:pt x="2034" y="1466"/>
                  </a:lnTo>
                  <a:lnTo>
                    <a:pt x="2034" y="1624"/>
                  </a:lnTo>
                  <a:lnTo>
                    <a:pt x="1955" y="1624"/>
                  </a:lnTo>
                  <a:lnTo>
                    <a:pt x="1799" y="1544"/>
                  </a:lnTo>
                  <a:lnTo>
                    <a:pt x="1760" y="1505"/>
                  </a:lnTo>
                  <a:lnTo>
                    <a:pt x="1721" y="1505"/>
                  </a:lnTo>
                  <a:lnTo>
                    <a:pt x="1642" y="1466"/>
                  </a:lnTo>
                  <a:lnTo>
                    <a:pt x="1485" y="1466"/>
                  </a:lnTo>
                  <a:lnTo>
                    <a:pt x="1290" y="1624"/>
                  </a:lnTo>
                  <a:lnTo>
                    <a:pt x="1251" y="1624"/>
                  </a:lnTo>
                  <a:lnTo>
                    <a:pt x="1094" y="1544"/>
                  </a:lnTo>
                  <a:lnTo>
                    <a:pt x="1055" y="1544"/>
                  </a:lnTo>
                  <a:lnTo>
                    <a:pt x="977" y="1583"/>
                  </a:lnTo>
                  <a:lnTo>
                    <a:pt x="938" y="1583"/>
                  </a:lnTo>
                  <a:lnTo>
                    <a:pt x="820" y="1544"/>
                  </a:lnTo>
                  <a:lnTo>
                    <a:pt x="742" y="1544"/>
                  </a:lnTo>
                  <a:lnTo>
                    <a:pt x="664" y="1583"/>
                  </a:lnTo>
                  <a:lnTo>
                    <a:pt x="625" y="1583"/>
                  </a:lnTo>
                  <a:lnTo>
                    <a:pt x="625" y="1544"/>
                  </a:lnTo>
                  <a:lnTo>
                    <a:pt x="664" y="1505"/>
                  </a:lnTo>
                  <a:lnTo>
                    <a:pt x="586" y="1428"/>
                  </a:lnTo>
                  <a:lnTo>
                    <a:pt x="510" y="1380"/>
                  </a:lnTo>
                  <a:lnTo>
                    <a:pt x="546" y="1328"/>
                  </a:lnTo>
                  <a:lnTo>
                    <a:pt x="587" y="1350"/>
                  </a:lnTo>
                  <a:lnTo>
                    <a:pt x="581" y="1308"/>
                  </a:lnTo>
                  <a:lnTo>
                    <a:pt x="508" y="1273"/>
                  </a:lnTo>
                  <a:lnTo>
                    <a:pt x="468" y="1350"/>
                  </a:lnTo>
                  <a:lnTo>
                    <a:pt x="421" y="1311"/>
                  </a:lnTo>
                  <a:lnTo>
                    <a:pt x="351" y="1311"/>
                  </a:lnTo>
                  <a:lnTo>
                    <a:pt x="312" y="1271"/>
                  </a:lnTo>
                  <a:lnTo>
                    <a:pt x="239" y="1271"/>
                  </a:lnTo>
                  <a:lnTo>
                    <a:pt x="236" y="1252"/>
                  </a:lnTo>
                  <a:lnTo>
                    <a:pt x="274" y="1232"/>
                  </a:lnTo>
                  <a:lnTo>
                    <a:pt x="237" y="1193"/>
                  </a:lnTo>
                  <a:lnTo>
                    <a:pt x="275" y="1133"/>
                  </a:lnTo>
                  <a:lnTo>
                    <a:pt x="201" y="1097"/>
                  </a:lnTo>
                  <a:lnTo>
                    <a:pt x="128" y="1043"/>
                  </a:lnTo>
                  <a:lnTo>
                    <a:pt x="123" y="895"/>
                  </a:lnTo>
                  <a:lnTo>
                    <a:pt x="83" y="894"/>
                  </a:lnTo>
                  <a:lnTo>
                    <a:pt x="0" y="802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22" name="Freeform 27"/>
            <p:cNvSpPr>
              <a:spLocks noEditPoints="1"/>
            </p:cNvSpPr>
            <p:nvPr/>
          </p:nvSpPr>
          <p:spPr bwMode="auto">
            <a:xfrm>
              <a:off x="1525588" y="4852988"/>
              <a:ext cx="927100" cy="858838"/>
            </a:xfrm>
            <a:custGeom>
              <a:avLst/>
              <a:gdLst>
                <a:gd name="T0" fmla="*/ 0 w 2981"/>
                <a:gd name="T1" fmla="*/ 0 h 3523"/>
                <a:gd name="T2" fmla="*/ 0 w 2981"/>
                <a:gd name="T3" fmla="*/ 0 h 3523"/>
                <a:gd name="T4" fmla="*/ 0 w 2981"/>
                <a:gd name="T5" fmla="*/ 0 h 3523"/>
                <a:gd name="T6" fmla="*/ 0 w 2981"/>
                <a:gd name="T7" fmla="*/ 0 h 3523"/>
                <a:gd name="T8" fmla="*/ 0 w 2981"/>
                <a:gd name="T9" fmla="*/ 0 h 3523"/>
                <a:gd name="T10" fmla="*/ 0 w 2981"/>
                <a:gd name="T11" fmla="*/ 0 h 3523"/>
                <a:gd name="T12" fmla="*/ 0 w 2981"/>
                <a:gd name="T13" fmla="*/ 0 h 3523"/>
                <a:gd name="T14" fmla="*/ 0 w 2981"/>
                <a:gd name="T15" fmla="*/ 0 h 3523"/>
                <a:gd name="T16" fmla="*/ 0 w 2981"/>
                <a:gd name="T17" fmla="*/ 0 h 3523"/>
                <a:gd name="T18" fmla="*/ 0 w 2981"/>
                <a:gd name="T19" fmla="*/ 0 h 3523"/>
                <a:gd name="T20" fmla="*/ 0 w 2981"/>
                <a:gd name="T21" fmla="*/ 0 h 3523"/>
                <a:gd name="T22" fmla="*/ 0 w 2981"/>
                <a:gd name="T23" fmla="*/ 0 h 3523"/>
                <a:gd name="T24" fmla="*/ 0 w 2981"/>
                <a:gd name="T25" fmla="*/ 0 h 3523"/>
                <a:gd name="T26" fmla="*/ 0 w 2981"/>
                <a:gd name="T27" fmla="*/ 0 h 3523"/>
                <a:gd name="T28" fmla="*/ 0 w 2981"/>
                <a:gd name="T29" fmla="*/ 0 h 3523"/>
                <a:gd name="T30" fmla="*/ 0 w 2981"/>
                <a:gd name="T31" fmla="*/ 0 h 3523"/>
                <a:gd name="T32" fmla="*/ 0 w 2981"/>
                <a:gd name="T33" fmla="*/ 0 h 3523"/>
                <a:gd name="T34" fmla="*/ 0 w 2981"/>
                <a:gd name="T35" fmla="*/ 0 h 3523"/>
                <a:gd name="T36" fmla="*/ 0 w 2981"/>
                <a:gd name="T37" fmla="*/ 0 h 3523"/>
                <a:gd name="T38" fmla="*/ 0 w 2981"/>
                <a:gd name="T39" fmla="*/ 0 h 3523"/>
                <a:gd name="T40" fmla="*/ 0 w 2981"/>
                <a:gd name="T41" fmla="*/ 0 h 3523"/>
                <a:gd name="T42" fmla="*/ 0 w 2981"/>
                <a:gd name="T43" fmla="*/ 0 h 3523"/>
                <a:gd name="T44" fmla="*/ 0 w 2981"/>
                <a:gd name="T45" fmla="*/ 0 h 3523"/>
                <a:gd name="T46" fmla="*/ 0 w 2981"/>
                <a:gd name="T47" fmla="*/ 0 h 3523"/>
                <a:gd name="T48" fmla="*/ 0 w 2981"/>
                <a:gd name="T49" fmla="*/ 0 h 3523"/>
                <a:gd name="T50" fmla="*/ 0 w 2981"/>
                <a:gd name="T51" fmla="*/ 0 h 3523"/>
                <a:gd name="T52" fmla="*/ 0 w 2981"/>
                <a:gd name="T53" fmla="*/ 0 h 3523"/>
                <a:gd name="T54" fmla="*/ 0 w 2981"/>
                <a:gd name="T55" fmla="*/ 0 h 3523"/>
                <a:gd name="T56" fmla="*/ 0 w 2981"/>
                <a:gd name="T57" fmla="*/ 0 h 3523"/>
                <a:gd name="T58" fmla="*/ 0 w 2981"/>
                <a:gd name="T59" fmla="*/ 0 h 3523"/>
                <a:gd name="T60" fmla="*/ 0 w 2981"/>
                <a:gd name="T61" fmla="*/ 0 h 3523"/>
                <a:gd name="T62" fmla="*/ 0 w 2981"/>
                <a:gd name="T63" fmla="*/ 0 h 3523"/>
                <a:gd name="T64" fmla="*/ 0 w 2981"/>
                <a:gd name="T65" fmla="*/ 0 h 3523"/>
                <a:gd name="T66" fmla="*/ 0 w 2981"/>
                <a:gd name="T67" fmla="*/ 0 h 3523"/>
                <a:gd name="T68" fmla="*/ 0 w 2981"/>
                <a:gd name="T69" fmla="*/ 0 h 3523"/>
                <a:gd name="T70" fmla="*/ 0 w 2981"/>
                <a:gd name="T71" fmla="*/ 0 h 3523"/>
                <a:gd name="T72" fmla="*/ 0 w 2981"/>
                <a:gd name="T73" fmla="*/ 0 h 3523"/>
                <a:gd name="T74" fmla="*/ 0 w 2981"/>
                <a:gd name="T75" fmla="*/ 0 h 3523"/>
                <a:gd name="T76" fmla="*/ 0 w 2981"/>
                <a:gd name="T77" fmla="*/ 0 h 3523"/>
                <a:gd name="T78" fmla="*/ 0 w 2981"/>
                <a:gd name="T79" fmla="*/ 0 h 3523"/>
                <a:gd name="T80" fmla="*/ 0 w 2981"/>
                <a:gd name="T81" fmla="*/ 0 h 3523"/>
                <a:gd name="T82" fmla="*/ 0 w 2981"/>
                <a:gd name="T83" fmla="*/ 0 h 3523"/>
                <a:gd name="T84" fmla="*/ 0 w 2981"/>
                <a:gd name="T85" fmla="*/ 0 h 3523"/>
                <a:gd name="T86" fmla="*/ 0 w 2981"/>
                <a:gd name="T87" fmla="*/ 0 h 3523"/>
                <a:gd name="T88" fmla="*/ 0 w 2981"/>
                <a:gd name="T89" fmla="*/ 0 h 3523"/>
                <a:gd name="T90" fmla="*/ 0 w 2981"/>
                <a:gd name="T91" fmla="*/ 0 h 3523"/>
                <a:gd name="T92" fmla="*/ 0 w 2981"/>
                <a:gd name="T93" fmla="*/ 0 h 3523"/>
                <a:gd name="T94" fmla="*/ 0 w 2981"/>
                <a:gd name="T95" fmla="*/ 0 h 3523"/>
                <a:gd name="T96" fmla="*/ 0 w 2981"/>
                <a:gd name="T97" fmla="*/ 0 h 3523"/>
                <a:gd name="T98" fmla="*/ 0 w 2981"/>
                <a:gd name="T99" fmla="*/ 0 h 3523"/>
                <a:gd name="T100" fmla="*/ 0 w 2981"/>
                <a:gd name="T101" fmla="*/ 0 h 3523"/>
                <a:gd name="T102" fmla="*/ 0 w 2981"/>
                <a:gd name="T103" fmla="*/ 0 h 3523"/>
                <a:gd name="T104" fmla="*/ 0 w 2981"/>
                <a:gd name="T105" fmla="*/ 0 h 3523"/>
                <a:gd name="T106" fmla="*/ 0 w 2981"/>
                <a:gd name="T107" fmla="*/ 0 h 3523"/>
                <a:gd name="T108" fmla="*/ 0 w 2981"/>
                <a:gd name="T109" fmla="*/ 0 h 3523"/>
                <a:gd name="T110" fmla="*/ 0 w 2981"/>
                <a:gd name="T111" fmla="*/ 0 h 3523"/>
                <a:gd name="T112" fmla="*/ 0 w 2981"/>
                <a:gd name="T113" fmla="*/ 0 h 3523"/>
                <a:gd name="T114" fmla="*/ 0 w 2981"/>
                <a:gd name="T115" fmla="*/ 0 h 3523"/>
                <a:gd name="T116" fmla="*/ 0 w 2981"/>
                <a:gd name="T117" fmla="*/ 0 h 3523"/>
                <a:gd name="T118" fmla="*/ 0 w 2981"/>
                <a:gd name="T119" fmla="*/ 0 h 3523"/>
                <a:gd name="T120" fmla="*/ 0 w 2981"/>
                <a:gd name="T121" fmla="*/ 0 h 352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81"/>
                <a:gd name="T184" fmla="*/ 0 h 3523"/>
                <a:gd name="T185" fmla="*/ 2981 w 2981"/>
                <a:gd name="T186" fmla="*/ 3523 h 352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81" h="3523">
                  <a:moveTo>
                    <a:pt x="547" y="2797"/>
                  </a:moveTo>
                  <a:lnTo>
                    <a:pt x="508" y="2758"/>
                  </a:lnTo>
                  <a:lnTo>
                    <a:pt x="446" y="2733"/>
                  </a:lnTo>
                  <a:lnTo>
                    <a:pt x="430" y="2679"/>
                  </a:lnTo>
                  <a:lnTo>
                    <a:pt x="469" y="2562"/>
                  </a:lnTo>
                  <a:lnTo>
                    <a:pt x="469" y="2484"/>
                  </a:lnTo>
                  <a:lnTo>
                    <a:pt x="469" y="2366"/>
                  </a:lnTo>
                  <a:lnTo>
                    <a:pt x="449" y="2273"/>
                  </a:lnTo>
                  <a:lnTo>
                    <a:pt x="394" y="2263"/>
                  </a:lnTo>
                  <a:lnTo>
                    <a:pt x="391" y="2210"/>
                  </a:lnTo>
                  <a:lnTo>
                    <a:pt x="424" y="2165"/>
                  </a:lnTo>
                  <a:lnTo>
                    <a:pt x="485" y="2185"/>
                  </a:lnTo>
                  <a:lnTo>
                    <a:pt x="547" y="2171"/>
                  </a:lnTo>
                  <a:lnTo>
                    <a:pt x="664" y="2053"/>
                  </a:lnTo>
                  <a:lnTo>
                    <a:pt x="725" y="2081"/>
                  </a:lnTo>
                  <a:lnTo>
                    <a:pt x="782" y="2249"/>
                  </a:lnTo>
                  <a:lnTo>
                    <a:pt x="781" y="2347"/>
                  </a:lnTo>
                  <a:lnTo>
                    <a:pt x="758" y="2375"/>
                  </a:lnTo>
                  <a:lnTo>
                    <a:pt x="745" y="2421"/>
                  </a:lnTo>
                  <a:lnTo>
                    <a:pt x="781" y="2455"/>
                  </a:lnTo>
                  <a:lnTo>
                    <a:pt x="782" y="2640"/>
                  </a:lnTo>
                  <a:lnTo>
                    <a:pt x="704" y="2719"/>
                  </a:lnTo>
                  <a:lnTo>
                    <a:pt x="664" y="2705"/>
                  </a:lnTo>
                  <a:lnTo>
                    <a:pt x="608" y="2715"/>
                  </a:lnTo>
                  <a:lnTo>
                    <a:pt x="586" y="2758"/>
                  </a:lnTo>
                  <a:lnTo>
                    <a:pt x="547" y="2797"/>
                  </a:lnTo>
                  <a:close/>
                  <a:moveTo>
                    <a:pt x="2094" y="3523"/>
                  </a:moveTo>
                  <a:lnTo>
                    <a:pt x="1990" y="3473"/>
                  </a:lnTo>
                  <a:lnTo>
                    <a:pt x="1917" y="3384"/>
                  </a:lnTo>
                  <a:lnTo>
                    <a:pt x="1864" y="3354"/>
                  </a:lnTo>
                  <a:lnTo>
                    <a:pt x="1800" y="3344"/>
                  </a:lnTo>
                  <a:lnTo>
                    <a:pt x="1604" y="3227"/>
                  </a:lnTo>
                  <a:lnTo>
                    <a:pt x="1542" y="3218"/>
                  </a:lnTo>
                  <a:lnTo>
                    <a:pt x="1487" y="3227"/>
                  </a:lnTo>
                  <a:lnTo>
                    <a:pt x="1454" y="3159"/>
                  </a:lnTo>
                  <a:lnTo>
                    <a:pt x="1475" y="3096"/>
                  </a:lnTo>
                  <a:lnTo>
                    <a:pt x="1532" y="3029"/>
                  </a:lnTo>
                  <a:lnTo>
                    <a:pt x="1565" y="3071"/>
                  </a:lnTo>
                  <a:lnTo>
                    <a:pt x="1638" y="3068"/>
                  </a:lnTo>
                  <a:lnTo>
                    <a:pt x="1661" y="3023"/>
                  </a:lnTo>
                  <a:lnTo>
                    <a:pt x="1722" y="3031"/>
                  </a:lnTo>
                  <a:lnTo>
                    <a:pt x="1761" y="3071"/>
                  </a:lnTo>
                  <a:lnTo>
                    <a:pt x="1797" y="3099"/>
                  </a:lnTo>
                  <a:lnTo>
                    <a:pt x="1867" y="3088"/>
                  </a:lnTo>
                  <a:lnTo>
                    <a:pt x="1981" y="3091"/>
                  </a:lnTo>
                  <a:lnTo>
                    <a:pt x="2090" y="3034"/>
                  </a:lnTo>
                  <a:lnTo>
                    <a:pt x="2153" y="3044"/>
                  </a:lnTo>
                  <a:lnTo>
                    <a:pt x="2230" y="3031"/>
                  </a:lnTo>
                  <a:lnTo>
                    <a:pt x="2187" y="3133"/>
                  </a:lnTo>
                  <a:lnTo>
                    <a:pt x="2113" y="3266"/>
                  </a:lnTo>
                  <a:lnTo>
                    <a:pt x="2113" y="3305"/>
                  </a:lnTo>
                  <a:lnTo>
                    <a:pt x="2176" y="3402"/>
                  </a:lnTo>
                  <a:lnTo>
                    <a:pt x="2122" y="3454"/>
                  </a:lnTo>
                  <a:lnTo>
                    <a:pt x="2124" y="3509"/>
                  </a:lnTo>
                  <a:lnTo>
                    <a:pt x="2094" y="3523"/>
                  </a:lnTo>
                  <a:close/>
                  <a:moveTo>
                    <a:pt x="1794" y="561"/>
                  </a:moveTo>
                  <a:lnTo>
                    <a:pt x="1759" y="494"/>
                  </a:lnTo>
                  <a:lnTo>
                    <a:pt x="1733" y="499"/>
                  </a:lnTo>
                  <a:lnTo>
                    <a:pt x="1728" y="524"/>
                  </a:lnTo>
                  <a:lnTo>
                    <a:pt x="1676" y="521"/>
                  </a:lnTo>
                  <a:lnTo>
                    <a:pt x="1648" y="535"/>
                  </a:lnTo>
                  <a:lnTo>
                    <a:pt x="1643" y="568"/>
                  </a:lnTo>
                  <a:lnTo>
                    <a:pt x="1582" y="567"/>
                  </a:lnTo>
                  <a:lnTo>
                    <a:pt x="1448" y="607"/>
                  </a:lnTo>
                  <a:lnTo>
                    <a:pt x="1409" y="632"/>
                  </a:lnTo>
                  <a:lnTo>
                    <a:pt x="1409" y="685"/>
                  </a:lnTo>
                  <a:lnTo>
                    <a:pt x="1418" y="712"/>
                  </a:lnTo>
                  <a:lnTo>
                    <a:pt x="1448" y="763"/>
                  </a:lnTo>
                  <a:lnTo>
                    <a:pt x="1487" y="802"/>
                  </a:lnTo>
                  <a:lnTo>
                    <a:pt x="1487" y="842"/>
                  </a:lnTo>
                  <a:lnTo>
                    <a:pt x="1453" y="864"/>
                  </a:lnTo>
                  <a:lnTo>
                    <a:pt x="1411" y="862"/>
                  </a:lnTo>
                  <a:lnTo>
                    <a:pt x="1409" y="920"/>
                  </a:lnTo>
                  <a:lnTo>
                    <a:pt x="1448" y="998"/>
                  </a:lnTo>
                  <a:lnTo>
                    <a:pt x="1526" y="1114"/>
                  </a:lnTo>
                  <a:lnTo>
                    <a:pt x="1760" y="1284"/>
                  </a:lnTo>
                  <a:lnTo>
                    <a:pt x="1786" y="1282"/>
                  </a:lnTo>
                  <a:lnTo>
                    <a:pt x="1800" y="1316"/>
                  </a:lnTo>
                  <a:lnTo>
                    <a:pt x="1800" y="1427"/>
                  </a:lnTo>
                  <a:lnTo>
                    <a:pt x="1825" y="1506"/>
                  </a:lnTo>
                  <a:lnTo>
                    <a:pt x="1878" y="1584"/>
                  </a:lnTo>
                  <a:lnTo>
                    <a:pt x="1954" y="1670"/>
                  </a:lnTo>
                  <a:lnTo>
                    <a:pt x="2034" y="1740"/>
                  </a:lnTo>
                  <a:lnTo>
                    <a:pt x="2034" y="1780"/>
                  </a:lnTo>
                  <a:lnTo>
                    <a:pt x="2073" y="1819"/>
                  </a:lnTo>
                  <a:lnTo>
                    <a:pt x="2149" y="1837"/>
                  </a:lnTo>
                  <a:lnTo>
                    <a:pt x="2381" y="1816"/>
                  </a:lnTo>
                  <a:lnTo>
                    <a:pt x="2407" y="1823"/>
                  </a:lnTo>
                  <a:lnTo>
                    <a:pt x="2412" y="1867"/>
                  </a:lnTo>
                  <a:lnTo>
                    <a:pt x="2338" y="1919"/>
                  </a:lnTo>
                  <a:lnTo>
                    <a:pt x="2347" y="1975"/>
                  </a:lnTo>
                  <a:lnTo>
                    <a:pt x="2464" y="2014"/>
                  </a:lnTo>
                  <a:lnTo>
                    <a:pt x="2582" y="2092"/>
                  </a:lnTo>
                  <a:lnTo>
                    <a:pt x="2660" y="2132"/>
                  </a:lnTo>
                  <a:lnTo>
                    <a:pt x="2855" y="2249"/>
                  </a:lnTo>
                  <a:lnTo>
                    <a:pt x="2877" y="2293"/>
                  </a:lnTo>
                  <a:lnTo>
                    <a:pt x="2934" y="2366"/>
                  </a:lnTo>
                  <a:lnTo>
                    <a:pt x="2973" y="2405"/>
                  </a:lnTo>
                  <a:lnTo>
                    <a:pt x="2981" y="2456"/>
                  </a:lnTo>
                  <a:lnTo>
                    <a:pt x="2934" y="2523"/>
                  </a:lnTo>
                  <a:lnTo>
                    <a:pt x="2855" y="2484"/>
                  </a:lnTo>
                  <a:lnTo>
                    <a:pt x="2855" y="2405"/>
                  </a:lnTo>
                  <a:lnTo>
                    <a:pt x="2816" y="2366"/>
                  </a:lnTo>
                  <a:lnTo>
                    <a:pt x="2750" y="2375"/>
                  </a:lnTo>
                  <a:lnTo>
                    <a:pt x="2699" y="2366"/>
                  </a:lnTo>
                  <a:lnTo>
                    <a:pt x="2669" y="2328"/>
                  </a:lnTo>
                  <a:lnTo>
                    <a:pt x="2660" y="2288"/>
                  </a:lnTo>
                  <a:lnTo>
                    <a:pt x="2622" y="2276"/>
                  </a:lnTo>
                  <a:lnTo>
                    <a:pt x="2582" y="2288"/>
                  </a:lnTo>
                  <a:lnTo>
                    <a:pt x="2543" y="2327"/>
                  </a:lnTo>
                  <a:lnTo>
                    <a:pt x="2522" y="2388"/>
                  </a:lnTo>
                  <a:lnTo>
                    <a:pt x="2514" y="2447"/>
                  </a:lnTo>
                  <a:lnTo>
                    <a:pt x="2464" y="2502"/>
                  </a:lnTo>
                  <a:lnTo>
                    <a:pt x="2467" y="2549"/>
                  </a:lnTo>
                  <a:lnTo>
                    <a:pt x="2529" y="2572"/>
                  </a:lnTo>
                  <a:lnTo>
                    <a:pt x="2621" y="2640"/>
                  </a:lnTo>
                  <a:lnTo>
                    <a:pt x="2626" y="2715"/>
                  </a:lnTo>
                  <a:lnTo>
                    <a:pt x="2646" y="2741"/>
                  </a:lnTo>
                  <a:lnTo>
                    <a:pt x="2646" y="2778"/>
                  </a:lnTo>
                  <a:lnTo>
                    <a:pt x="2621" y="2797"/>
                  </a:lnTo>
                  <a:lnTo>
                    <a:pt x="2550" y="2811"/>
                  </a:lnTo>
                  <a:lnTo>
                    <a:pt x="2503" y="2836"/>
                  </a:lnTo>
                  <a:lnTo>
                    <a:pt x="2479" y="2886"/>
                  </a:lnTo>
                  <a:lnTo>
                    <a:pt x="2477" y="2953"/>
                  </a:lnTo>
                  <a:lnTo>
                    <a:pt x="2425" y="2992"/>
                  </a:lnTo>
                  <a:lnTo>
                    <a:pt x="2368" y="3107"/>
                  </a:lnTo>
                  <a:lnTo>
                    <a:pt x="2308" y="3122"/>
                  </a:lnTo>
                  <a:lnTo>
                    <a:pt x="2269" y="3110"/>
                  </a:lnTo>
                  <a:lnTo>
                    <a:pt x="2264" y="3036"/>
                  </a:lnTo>
                  <a:lnTo>
                    <a:pt x="2308" y="2992"/>
                  </a:lnTo>
                  <a:lnTo>
                    <a:pt x="2337" y="2943"/>
                  </a:lnTo>
                  <a:lnTo>
                    <a:pt x="2316" y="2910"/>
                  </a:lnTo>
                  <a:lnTo>
                    <a:pt x="2386" y="2836"/>
                  </a:lnTo>
                  <a:lnTo>
                    <a:pt x="2386" y="2797"/>
                  </a:lnTo>
                  <a:lnTo>
                    <a:pt x="2363" y="2754"/>
                  </a:lnTo>
                  <a:lnTo>
                    <a:pt x="2347" y="2640"/>
                  </a:lnTo>
                  <a:lnTo>
                    <a:pt x="2308" y="2562"/>
                  </a:lnTo>
                  <a:lnTo>
                    <a:pt x="2308" y="2484"/>
                  </a:lnTo>
                  <a:lnTo>
                    <a:pt x="2283" y="2432"/>
                  </a:lnTo>
                  <a:lnTo>
                    <a:pt x="2226" y="2424"/>
                  </a:lnTo>
                  <a:lnTo>
                    <a:pt x="2191" y="2445"/>
                  </a:lnTo>
                  <a:lnTo>
                    <a:pt x="2129" y="2390"/>
                  </a:lnTo>
                  <a:lnTo>
                    <a:pt x="2085" y="2367"/>
                  </a:lnTo>
                  <a:lnTo>
                    <a:pt x="2113" y="2327"/>
                  </a:lnTo>
                  <a:lnTo>
                    <a:pt x="2034" y="2210"/>
                  </a:lnTo>
                  <a:lnTo>
                    <a:pt x="1956" y="2249"/>
                  </a:lnTo>
                  <a:lnTo>
                    <a:pt x="1977" y="2208"/>
                  </a:lnTo>
                  <a:lnTo>
                    <a:pt x="1956" y="2171"/>
                  </a:lnTo>
                  <a:lnTo>
                    <a:pt x="1917" y="2171"/>
                  </a:lnTo>
                  <a:lnTo>
                    <a:pt x="1876" y="2204"/>
                  </a:lnTo>
                  <a:lnTo>
                    <a:pt x="1855" y="2126"/>
                  </a:lnTo>
                  <a:lnTo>
                    <a:pt x="1800" y="2053"/>
                  </a:lnTo>
                  <a:lnTo>
                    <a:pt x="1721" y="2014"/>
                  </a:lnTo>
                  <a:lnTo>
                    <a:pt x="1699" y="2027"/>
                  </a:lnTo>
                  <a:lnTo>
                    <a:pt x="1604" y="2014"/>
                  </a:lnTo>
                  <a:lnTo>
                    <a:pt x="1548" y="1942"/>
                  </a:lnTo>
                  <a:lnTo>
                    <a:pt x="1481" y="1897"/>
                  </a:lnTo>
                  <a:lnTo>
                    <a:pt x="1435" y="1836"/>
                  </a:lnTo>
                  <a:lnTo>
                    <a:pt x="1330" y="1780"/>
                  </a:lnTo>
                  <a:lnTo>
                    <a:pt x="1213" y="1662"/>
                  </a:lnTo>
                  <a:lnTo>
                    <a:pt x="1149" y="1632"/>
                  </a:lnTo>
                  <a:lnTo>
                    <a:pt x="1128" y="1557"/>
                  </a:lnTo>
                  <a:lnTo>
                    <a:pt x="1056" y="1506"/>
                  </a:lnTo>
                  <a:lnTo>
                    <a:pt x="1043" y="1426"/>
                  </a:lnTo>
                  <a:lnTo>
                    <a:pt x="971" y="1359"/>
                  </a:lnTo>
                  <a:lnTo>
                    <a:pt x="948" y="1229"/>
                  </a:lnTo>
                  <a:lnTo>
                    <a:pt x="899" y="1153"/>
                  </a:lnTo>
                  <a:lnTo>
                    <a:pt x="782" y="1036"/>
                  </a:lnTo>
                  <a:lnTo>
                    <a:pt x="683" y="979"/>
                  </a:lnTo>
                  <a:lnTo>
                    <a:pt x="586" y="959"/>
                  </a:lnTo>
                  <a:lnTo>
                    <a:pt x="508" y="959"/>
                  </a:lnTo>
                  <a:lnTo>
                    <a:pt x="443" y="1016"/>
                  </a:lnTo>
                  <a:lnTo>
                    <a:pt x="400" y="1092"/>
                  </a:lnTo>
                  <a:lnTo>
                    <a:pt x="335" y="1131"/>
                  </a:lnTo>
                  <a:lnTo>
                    <a:pt x="234" y="1153"/>
                  </a:lnTo>
                  <a:lnTo>
                    <a:pt x="236" y="1114"/>
                  </a:lnTo>
                  <a:lnTo>
                    <a:pt x="272" y="1068"/>
                  </a:lnTo>
                  <a:lnTo>
                    <a:pt x="234" y="1036"/>
                  </a:lnTo>
                  <a:lnTo>
                    <a:pt x="156" y="1036"/>
                  </a:lnTo>
                  <a:lnTo>
                    <a:pt x="78" y="998"/>
                  </a:lnTo>
                  <a:lnTo>
                    <a:pt x="39" y="920"/>
                  </a:lnTo>
                  <a:lnTo>
                    <a:pt x="78" y="842"/>
                  </a:lnTo>
                  <a:lnTo>
                    <a:pt x="117" y="842"/>
                  </a:lnTo>
                  <a:lnTo>
                    <a:pt x="87" y="789"/>
                  </a:lnTo>
                  <a:lnTo>
                    <a:pt x="38" y="770"/>
                  </a:lnTo>
                  <a:lnTo>
                    <a:pt x="32" y="734"/>
                  </a:lnTo>
                  <a:lnTo>
                    <a:pt x="0" y="724"/>
                  </a:lnTo>
                  <a:lnTo>
                    <a:pt x="15" y="690"/>
                  </a:lnTo>
                  <a:lnTo>
                    <a:pt x="62" y="701"/>
                  </a:lnTo>
                  <a:lnTo>
                    <a:pt x="117" y="646"/>
                  </a:lnTo>
                  <a:lnTo>
                    <a:pt x="116" y="589"/>
                  </a:lnTo>
                  <a:lnTo>
                    <a:pt x="71" y="537"/>
                  </a:lnTo>
                  <a:lnTo>
                    <a:pt x="80" y="505"/>
                  </a:lnTo>
                  <a:lnTo>
                    <a:pt x="32" y="454"/>
                  </a:lnTo>
                  <a:lnTo>
                    <a:pt x="116" y="415"/>
                  </a:lnTo>
                  <a:lnTo>
                    <a:pt x="239" y="391"/>
                  </a:lnTo>
                  <a:lnTo>
                    <a:pt x="347" y="398"/>
                  </a:lnTo>
                  <a:lnTo>
                    <a:pt x="352" y="294"/>
                  </a:lnTo>
                  <a:lnTo>
                    <a:pt x="481" y="197"/>
                  </a:lnTo>
                  <a:lnTo>
                    <a:pt x="484" y="286"/>
                  </a:lnTo>
                  <a:lnTo>
                    <a:pt x="528" y="331"/>
                  </a:lnTo>
                  <a:lnTo>
                    <a:pt x="547" y="331"/>
                  </a:lnTo>
                  <a:lnTo>
                    <a:pt x="547" y="367"/>
                  </a:lnTo>
                  <a:lnTo>
                    <a:pt x="586" y="450"/>
                  </a:lnTo>
                  <a:lnTo>
                    <a:pt x="620" y="428"/>
                  </a:lnTo>
                  <a:lnTo>
                    <a:pt x="608" y="369"/>
                  </a:lnTo>
                  <a:lnTo>
                    <a:pt x="667" y="256"/>
                  </a:lnTo>
                  <a:lnTo>
                    <a:pt x="664" y="215"/>
                  </a:lnTo>
                  <a:lnTo>
                    <a:pt x="704" y="215"/>
                  </a:lnTo>
                  <a:lnTo>
                    <a:pt x="704" y="255"/>
                  </a:lnTo>
                  <a:lnTo>
                    <a:pt x="743" y="294"/>
                  </a:lnTo>
                  <a:lnTo>
                    <a:pt x="783" y="262"/>
                  </a:lnTo>
                  <a:lnTo>
                    <a:pt x="821" y="255"/>
                  </a:lnTo>
                  <a:lnTo>
                    <a:pt x="860" y="294"/>
                  </a:lnTo>
                  <a:lnTo>
                    <a:pt x="881" y="279"/>
                  </a:lnTo>
                  <a:lnTo>
                    <a:pt x="860" y="215"/>
                  </a:lnTo>
                  <a:lnTo>
                    <a:pt x="860" y="176"/>
                  </a:lnTo>
                  <a:lnTo>
                    <a:pt x="900" y="176"/>
                  </a:lnTo>
                  <a:lnTo>
                    <a:pt x="925" y="195"/>
                  </a:lnTo>
                  <a:lnTo>
                    <a:pt x="949" y="160"/>
                  </a:lnTo>
                  <a:lnTo>
                    <a:pt x="907" y="115"/>
                  </a:lnTo>
                  <a:lnTo>
                    <a:pt x="925" y="72"/>
                  </a:lnTo>
                  <a:lnTo>
                    <a:pt x="997" y="72"/>
                  </a:lnTo>
                  <a:lnTo>
                    <a:pt x="1061" y="89"/>
                  </a:lnTo>
                  <a:lnTo>
                    <a:pt x="1128" y="89"/>
                  </a:lnTo>
                  <a:lnTo>
                    <a:pt x="1151" y="40"/>
                  </a:lnTo>
                  <a:lnTo>
                    <a:pt x="1213" y="18"/>
                  </a:lnTo>
                  <a:lnTo>
                    <a:pt x="1281" y="40"/>
                  </a:lnTo>
                  <a:lnTo>
                    <a:pt x="1412" y="0"/>
                  </a:lnTo>
                  <a:lnTo>
                    <a:pt x="1417" y="13"/>
                  </a:lnTo>
                  <a:lnTo>
                    <a:pt x="1388" y="37"/>
                  </a:lnTo>
                  <a:lnTo>
                    <a:pt x="1414" y="97"/>
                  </a:lnTo>
                  <a:lnTo>
                    <a:pt x="1457" y="135"/>
                  </a:lnTo>
                  <a:lnTo>
                    <a:pt x="1604" y="176"/>
                  </a:lnTo>
                  <a:lnTo>
                    <a:pt x="1693" y="207"/>
                  </a:lnTo>
                  <a:lnTo>
                    <a:pt x="1761" y="215"/>
                  </a:lnTo>
                  <a:lnTo>
                    <a:pt x="1761" y="255"/>
                  </a:lnTo>
                  <a:lnTo>
                    <a:pt x="1685" y="279"/>
                  </a:lnTo>
                  <a:lnTo>
                    <a:pt x="1685" y="316"/>
                  </a:lnTo>
                  <a:lnTo>
                    <a:pt x="1755" y="346"/>
                  </a:lnTo>
                  <a:lnTo>
                    <a:pt x="1761" y="372"/>
                  </a:lnTo>
                  <a:lnTo>
                    <a:pt x="1726" y="408"/>
                  </a:lnTo>
                  <a:lnTo>
                    <a:pt x="1758" y="417"/>
                  </a:lnTo>
                  <a:lnTo>
                    <a:pt x="1744" y="467"/>
                  </a:lnTo>
                  <a:lnTo>
                    <a:pt x="1775" y="481"/>
                  </a:lnTo>
                  <a:lnTo>
                    <a:pt x="1817" y="544"/>
                  </a:lnTo>
                  <a:lnTo>
                    <a:pt x="1794" y="561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23" name="Freeform 28"/>
            <p:cNvSpPr>
              <a:spLocks/>
            </p:cNvSpPr>
            <p:nvPr/>
          </p:nvSpPr>
          <p:spPr bwMode="auto">
            <a:xfrm>
              <a:off x="2446338" y="4935538"/>
              <a:ext cx="352425" cy="382588"/>
            </a:xfrm>
            <a:custGeom>
              <a:avLst/>
              <a:gdLst>
                <a:gd name="T0" fmla="*/ 0 w 1136"/>
                <a:gd name="T1" fmla="*/ 0 h 1578"/>
                <a:gd name="T2" fmla="*/ 0 w 1136"/>
                <a:gd name="T3" fmla="*/ 0 h 1578"/>
                <a:gd name="T4" fmla="*/ 0 w 1136"/>
                <a:gd name="T5" fmla="*/ 0 h 1578"/>
                <a:gd name="T6" fmla="*/ 0 w 1136"/>
                <a:gd name="T7" fmla="*/ 0 h 1578"/>
                <a:gd name="T8" fmla="*/ 0 w 1136"/>
                <a:gd name="T9" fmla="*/ 0 h 1578"/>
                <a:gd name="T10" fmla="*/ 0 w 1136"/>
                <a:gd name="T11" fmla="*/ 0 h 1578"/>
                <a:gd name="T12" fmla="*/ 0 w 1136"/>
                <a:gd name="T13" fmla="*/ 0 h 1578"/>
                <a:gd name="T14" fmla="*/ 0 w 1136"/>
                <a:gd name="T15" fmla="*/ 0 h 1578"/>
                <a:gd name="T16" fmla="*/ 0 w 1136"/>
                <a:gd name="T17" fmla="*/ 0 h 1578"/>
                <a:gd name="T18" fmla="*/ 0 w 1136"/>
                <a:gd name="T19" fmla="*/ 0 h 1578"/>
                <a:gd name="T20" fmla="*/ 0 w 1136"/>
                <a:gd name="T21" fmla="*/ 0 h 1578"/>
                <a:gd name="T22" fmla="*/ 0 w 1136"/>
                <a:gd name="T23" fmla="*/ 0 h 1578"/>
                <a:gd name="T24" fmla="*/ 0 w 1136"/>
                <a:gd name="T25" fmla="*/ 0 h 1578"/>
                <a:gd name="T26" fmla="*/ 0 w 1136"/>
                <a:gd name="T27" fmla="*/ 0 h 1578"/>
                <a:gd name="T28" fmla="*/ 0 w 1136"/>
                <a:gd name="T29" fmla="*/ 0 h 1578"/>
                <a:gd name="T30" fmla="*/ 0 w 1136"/>
                <a:gd name="T31" fmla="*/ 0 h 1578"/>
                <a:gd name="T32" fmla="*/ 0 w 1136"/>
                <a:gd name="T33" fmla="*/ 0 h 1578"/>
                <a:gd name="T34" fmla="*/ 0 w 1136"/>
                <a:gd name="T35" fmla="*/ 0 h 1578"/>
                <a:gd name="T36" fmla="*/ 0 w 1136"/>
                <a:gd name="T37" fmla="*/ 0 h 1578"/>
                <a:gd name="T38" fmla="*/ 0 w 1136"/>
                <a:gd name="T39" fmla="*/ 0 h 1578"/>
                <a:gd name="T40" fmla="*/ 0 w 1136"/>
                <a:gd name="T41" fmla="*/ 0 h 1578"/>
                <a:gd name="T42" fmla="*/ 0 w 1136"/>
                <a:gd name="T43" fmla="*/ 0 h 1578"/>
                <a:gd name="T44" fmla="*/ 0 w 1136"/>
                <a:gd name="T45" fmla="*/ 0 h 1578"/>
                <a:gd name="T46" fmla="*/ 0 w 1136"/>
                <a:gd name="T47" fmla="*/ 0 h 1578"/>
                <a:gd name="T48" fmla="*/ 0 w 1136"/>
                <a:gd name="T49" fmla="*/ 0 h 1578"/>
                <a:gd name="T50" fmla="*/ 0 w 1136"/>
                <a:gd name="T51" fmla="*/ 0 h 1578"/>
                <a:gd name="T52" fmla="*/ 0 w 1136"/>
                <a:gd name="T53" fmla="*/ 0 h 1578"/>
                <a:gd name="T54" fmla="*/ 0 w 1136"/>
                <a:gd name="T55" fmla="*/ 0 h 1578"/>
                <a:gd name="T56" fmla="*/ 0 w 1136"/>
                <a:gd name="T57" fmla="*/ 0 h 1578"/>
                <a:gd name="T58" fmla="*/ 0 w 1136"/>
                <a:gd name="T59" fmla="*/ 0 h 1578"/>
                <a:gd name="T60" fmla="*/ 0 w 1136"/>
                <a:gd name="T61" fmla="*/ 0 h 1578"/>
                <a:gd name="T62" fmla="*/ 0 w 1136"/>
                <a:gd name="T63" fmla="*/ 0 h 1578"/>
                <a:gd name="T64" fmla="*/ 0 w 1136"/>
                <a:gd name="T65" fmla="*/ 0 h 1578"/>
                <a:gd name="T66" fmla="*/ 0 w 1136"/>
                <a:gd name="T67" fmla="*/ 0 h 1578"/>
                <a:gd name="T68" fmla="*/ 0 w 1136"/>
                <a:gd name="T69" fmla="*/ 0 h 1578"/>
                <a:gd name="T70" fmla="*/ 0 w 1136"/>
                <a:gd name="T71" fmla="*/ 0 h 1578"/>
                <a:gd name="T72" fmla="*/ 0 w 1136"/>
                <a:gd name="T73" fmla="*/ 0 h 1578"/>
                <a:gd name="T74" fmla="*/ 0 w 1136"/>
                <a:gd name="T75" fmla="*/ 0 h 1578"/>
                <a:gd name="T76" fmla="*/ 0 w 1136"/>
                <a:gd name="T77" fmla="*/ 0 h 1578"/>
                <a:gd name="T78" fmla="*/ 0 w 1136"/>
                <a:gd name="T79" fmla="*/ 0 h 1578"/>
                <a:gd name="T80" fmla="*/ 0 w 1136"/>
                <a:gd name="T81" fmla="*/ 0 h 1578"/>
                <a:gd name="T82" fmla="*/ 0 w 1136"/>
                <a:gd name="T83" fmla="*/ 0 h 1578"/>
                <a:gd name="T84" fmla="*/ 0 w 1136"/>
                <a:gd name="T85" fmla="*/ 0 h 1578"/>
                <a:gd name="T86" fmla="*/ 0 w 1136"/>
                <a:gd name="T87" fmla="*/ 0 h 1578"/>
                <a:gd name="T88" fmla="*/ 0 w 1136"/>
                <a:gd name="T89" fmla="*/ 0 h 1578"/>
                <a:gd name="T90" fmla="*/ 0 w 1136"/>
                <a:gd name="T91" fmla="*/ 0 h 1578"/>
                <a:gd name="T92" fmla="*/ 0 w 1136"/>
                <a:gd name="T93" fmla="*/ 0 h 1578"/>
                <a:gd name="T94" fmla="*/ 0 w 1136"/>
                <a:gd name="T95" fmla="*/ 0 h 1578"/>
                <a:gd name="T96" fmla="*/ 0 w 1136"/>
                <a:gd name="T97" fmla="*/ 0 h 1578"/>
                <a:gd name="T98" fmla="*/ 0 w 1136"/>
                <a:gd name="T99" fmla="*/ 0 h 1578"/>
                <a:gd name="T100" fmla="*/ 0 w 1136"/>
                <a:gd name="T101" fmla="*/ 0 h 1578"/>
                <a:gd name="T102" fmla="*/ 0 w 1136"/>
                <a:gd name="T103" fmla="*/ 0 h 15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36"/>
                <a:gd name="T157" fmla="*/ 0 h 1578"/>
                <a:gd name="T158" fmla="*/ 1136 w 1136"/>
                <a:gd name="T159" fmla="*/ 1578 h 15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36" h="1578">
                  <a:moveTo>
                    <a:pt x="1070" y="667"/>
                  </a:moveTo>
                  <a:lnTo>
                    <a:pt x="1035" y="712"/>
                  </a:lnTo>
                  <a:lnTo>
                    <a:pt x="1035" y="766"/>
                  </a:lnTo>
                  <a:lnTo>
                    <a:pt x="984" y="794"/>
                  </a:lnTo>
                  <a:lnTo>
                    <a:pt x="967" y="868"/>
                  </a:lnTo>
                  <a:lnTo>
                    <a:pt x="1010" y="971"/>
                  </a:lnTo>
                  <a:lnTo>
                    <a:pt x="1136" y="1057"/>
                  </a:lnTo>
                  <a:lnTo>
                    <a:pt x="1136" y="1096"/>
                  </a:lnTo>
                  <a:lnTo>
                    <a:pt x="1070" y="1135"/>
                  </a:lnTo>
                  <a:lnTo>
                    <a:pt x="992" y="1175"/>
                  </a:lnTo>
                  <a:lnTo>
                    <a:pt x="989" y="1238"/>
                  </a:lnTo>
                  <a:lnTo>
                    <a:pt x="1003" y="1293"/>
                  </a:lnTo>
                  <a:lnTo>
                    <a:pt x="947" y="1364"/>
                  </a:lnTo>
                  <a:lnTo>
                    <a:pt x="914" y="1353"/>
                  </a:lnTo>
                  <a:lnTo>
                    <a:pt x="756" y="1370"/>
                  </a:lnTo>
                  <a:lnTo>
                    <a:pt x="739" y="1416"/>
                  </a:lnTo>
                  <a:lnTo>
                    <a:pt x="696" y="1427"/>
                  </a:lnTo>
                  <a:lnTo>
                    <a:pt x="682" y="1383"/>
                  </a:lnTo>
                  <a:lnTo>
                    <a:pt x="593" y="1428"/>
                  </a:lnTo>
                  <a:lnTo>
                    <a:pt x="566" y="1470"/>
                  </a:lnTo>
                  <a:lnTo>
                    <a:pt x="556" y="1561"/>
                  </a:lnTo>
                  <a:lnTo>
                    <a:pt x="521" y="1578"/>
                  </a:lnTo>
                  <a:lnTo>
                    <a:pt x="527" y="1483"/>
                  </a:lnTo>
                  <a:lnTo>
                    <a:pt x="503" y="1409"/>
                  </a:lnTo>
                  <a:lnTo>
                    <a:pt x="445" y="1370"/>
                  </a:lnTo>
                  <a:lnTo>
                    <a:pt x="422" y="1298"/>
                  </a:lnTo>
                  <a:lnTo>
                    <a:pt x="367" y="1316"/>
                  </a:lnTo>
                  <a:lnTo>
                    <a:pt x="349" y="1257"/>
                  </a:lnTo>
                  <a:lnTo>
                    <a:pt x="307" y="1285"/>
                  </a:lnTo>
                  <a:lnTo>
                    <a:pt x="245" y="1423"/>
                  </a:lnTo>
                  <a:lnTo>
                    <a:pt x="249" y="1528"/>
                  </a:lnTo>
                  <a:lnTo>
                    <a:pt x="185" y="1498"/>
                  </a:lnTo>
                  <a:lnTo>
                    <a:pt x="176" y="1453"/>
                  </a:lnTo>
                  <a:lnTo>
                    <a:pt x="10" y="1334"/>
                  </a:lnTo>
                  <a:lnTo>
                    <a:pt x="3" y="1293"/>
                  </a:lnTo>
                  <a:lnTo>
                    <a:pt x="31" y="1250"/>
                  </a:lnTo>
                  <a:lnTo>
                    <a:pt x="0" y="1167"/>
                  </a:lnTo>
                  <a:lnTo>
                    <a:pt x="11" y="1097"/>
                  </a:lnTo>
                  <a:lnTo>
                    <a:pt x="52" y="1096"/>
                  </a:lnTo>
                  <a:lnTo>
                    <a:pt x="52" y="1056"/>
                  </a:lnTo>
                  <a:lnTo>
                    <a:pt x="90" y="1020"/>
                  </a:lnTo>
                  <a:lnTo>
                    <a:pt x="140" y="1042"/>
                  </a:lnTo>
                  <a:lnTo>
                    <a:pt x="168" y="1031"/>
                  </a:lnTo>
                  <a:lnTo>
                    <a:pt x="160" y="975"/>
                  </a:lnTo>
                  <a:lnTo>
                    <a:pt x="123" y="955"/>
                  </a:lnTo>
                  <a:lnTo>
                    <a:pt x="143" y="926"/>
                  </a:lnTo>
                  <a:lnTo>
                    <a:pt x="158" y="940"/>
                  </a:lnTo>
                  <a:lnTo>
                    <a:pt x="210" y="936"/>
                  </a:lnTo>
                  <a:lnTo>
                    <a:pt x="217" y="916"/>
                  </a:lnTo>
                  <a:lnTo>
                    <a:pt x="242" y="903"/>
                  </a:lnTo>
                  <a:lnTo>
                    <a:pt x="258" y="926"/>
                  </a:lnTo>
                  <a:lnTo>
                    <a:pt x="283" y="905"/>
                  </a:lnTo>
                  <a:lnTo>
                    <a:pt x="284" y="865"/>
                  </a:lnTo>
                  <a:lnTo>
                    <a:pt x="229" y="813"/>
                  </a:lnTo>
                  <a:lnTo>
                    <a:pt x="229" y="795"/>
                  </a:lnTo>
                  <a:lnTo>
                    <a:pt x="273" y="813"/>
                  </a:lnTo>
                  <a:lnTo>
                    <a:pt x="309" y="794"/>
                  </a:lnTo>
                  <a:lnTo>
                    <a:pt x="218" y="717"/>
                  </a:lnTo>
                  <a:lnTo>
                    <a:pt x="217" y="688"/>
                  </a:lnTo>
                  <a:lnTo>
                    <a:pt x="174" y="682"/>
                  </a:lnTo>
                  <a:lnTo>
                    <a:pt x="166" y="649"/>
                  </a:lnTo>
                  <a:lnTo>
                    <a:pt x="174" y="600"/>
                  </a:lnTo>
                  <a:lnTo>
                    <a:pt x="214" y="563"/>
                  </a:lnTo>
                  <a:lnTo>
                    <a:pt x="234" y="525"/>
                  </a:lnTo>
                  <a:lnTo>
                    <a:pt x="243" y="487"/>
                  </a:lnTo>
                  <a:lnTo>
                    <a:pt x="226" y="476"/>
                  </a:lnTo>
                  <a:lnTo>
                    <a:pt x="180" y="498"/>
                  </a:lnTo>
                  <a:lnTo>
                    <a:pt x="171" y="471"/>
                  </a:lnTo>
                  <a:lnTo>
                    <a:pt x="203" y="456"/>
                  </a:lnTo>
                  <a:lnTo>
                    <a:pt x="176" y="420"/>
                  </a:lnTo>
                  <a:lnTo>
                    <a:pt x="166" y="385"/>
                  </a:lnTo>
                  <a:lnTo>
                    <a:pt x="202" y="364"/>
                  </a:lnTo>
                  <a:lnTo>
                    <a:pt x="250" y="364"/>
                  </a:lnTo>
                  <a:lnTo>
                    <a:pt x="247" y="346"/>
                  </a:lnTo>
                  <a:lnTo>
                    <a:pt x="200" y="331"/>
                  </a:lnTo>
                  <a:lnTo>
                    <a:pt x="154" y="289"/>
                  </a:lnTo>
                  <a:lnTo>
                    <a:pt x="155" y="263"/>
                  </a:lnTo>
                  <a:lnTo>
                    <a:pt x="173" y="239"/>
                  </a:lnTo>
                  <a:lnTo>
                    <a:pt x="141" y="211"/>
                  </a:lnTo>
                  <a:lnTo>
                    <a:pt x="134" y="146"/>
                  </a:lnTo>
                  <a:lnTo>
                    <a:pt x="92" y="119"/>
                  </a:lnTo>
                  <a:lnTo>
                    <a:pt x="201" y="66"/>
                  </a:lnTo>
                  <a:lnTo>
                    <a:pt x="257" y="64"/>
                  </a:lnTo>
                  <a:lnTo>
                    <a:pt x="329" y="0"/>
                  </a:lnTo>
                  <a:lnTo>
                    <a:pt x="453" y="9"/>
                  </a:lnTo>
                  <a:lnTo>
                    <a:pt x="566" y="132"/>
                  </a:lnTo>
                  <a:lnTo>
                    <a:pt x="609" y="135"/>
                  </a:lnTo>
                  <a:lnTo>
                    <a:pt x="606" y="281"/>
                  </a:lnTo>
                  <a:lnTo>
                    <a:pt x="686" y="337"/>
                  </a:lnTo>
                  <a:lnTo>
                    <a:pt x="759" y="370"/>
                  </a:lnTo>
                  <a:lnTo>
                    <a:pt x="721" y="432"/>
                  </a:lnTo>
                  <a:lnTo>
                    <a:pt x="761" y="473"/>
                  </a:lnTo>
                  <a:lnTo>
                    <a:pt x="720" y="487"/>
                  </a:lnTo>
                  <a:lnTo>
                    <a:pt x="722" y="508"/>
                  </a:lnTo>
                  <a:lnTo>
                    <a:pt x="795" y="511"/>
                  </a:lnTo>
                  <a:lnTo>
                    <a:pt x="832" y="550"/>
                  </a:lnTo>
                  <a:lnTo>
                    <a:pt x="901" y="551"/>
                  </a:lnTo>
                  <a:lnTo>
                    <a:pt x="951" y="590"/>
                  </a:lnTo>
                  <a:lnTo>
                    <a:pt x="992" y="510"/>
                  </a:lnTo>
                  <a:lnTo>
                    <a:pt x="1070" y="550"/>
                  </a:lnTo>
                  <a:lnTo>
                    <a:pt x="1070" y="589"/>
                  </a:lnTo>
                  <a:lnTo>
                    <a:pt x="1027" y="568"/>
                  </a:lnTo>
                  <a:lnTo>
                    <a:pt x="993" y="618"/>
                  </a:lnTo>
                  <a:lnTo>
                    <a:pt x="1070" y="667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24" name="Freeform 29"/>
            <p:cNvSpPr>
              <a:spLocks/>
            </p:cNvSpPr>
            <p:nvPr/>
          </p:nvSpPr>
          <p:spPr bwMode="auto">
            <a:xfrm>
              <a:off x="5370513" y="4992688"/>
              <a:ext cx="1325563" cy="679450"/>
            </a:xfrm>
            <a:custGeom>
              <a:avLst/>
              <a:gdLst>
                <a:gd name="T0" fmla="*/ 0 w 4261"/>
                <a:gd name="T1" fmla="*/ 0 h 2789"/>
                <a:gd name="T2" fmla="*/ 0 w 4261"/>
                <a:gd name="T3" fmla="*/ 0 h 2789"/>
                <a:gd name="T4" fmla="*/ 0 w 4261"/>
                <a:gd name="T5" fmla="*/ 0 h 2789"/>
                <a:gd name="T6" fmla="*/ 0 w 4261"/>
                <a:gd name="T7" fmla="*/ 0 h 2789"/>
                <a:gd name="T8" fmla="*/ 0 w 4261"/>
                <a:gd name="T9" fmla="*/ 0 h 2789"/>
                <a:gd name="T10" fmla="*/ 0 w 4261"/>
                <a:gd name="T11" fmla="*/ 0 h 2789"/>
                <a:gd name="T12" fmla="*/ 0 w 4261"/>
                <a:gd name="T13" fmla="*/ 0 h 2789"/>
                <a:gd name="T14" fmla="*/ 0 w 4261"/>
                <a:gd name="T15" fmla="*/ 0 h 2789"/>
                <a:gd name="T16" fmla="*/ 0 w 4261"/>
                <a:gd name="T17" fmla="*/ 0 h 2789"/>
                <a:gd name="T18" fmla="*/ 0 w 4261"/>
                <a:gd name="T19" fmla="*/ 0 h 2789"/>
                <a:gd name="T20" fmla="*/ 0 w 4261"/>
                <a:gd name="T21" fmla="*/ 0 h 2789"/>
                <a:gd name="T22" fmla="*/ 0 w 4261"/>
                <a:gd name="T23" fmla="*/ 0 h 2789"/>
                <a:gd name="T24" fmla="*/ 0 w 4261"/>
                <a:gd name="T25" fmla="*/ 0 h 2789"/>
                <a:gd name="T26" fmla="*/ 0 w 4261"/>
                <a:gd name="T27" fmla="*/ 0 h 2789"/>
                <a:gd name="T28" fmla="*/ 0 w 4261"/>
                <a:gd name="T29" fmla="*/ 0 h 2789"/>
                <a:gd name="T30" fmla="*/ 0 w 4261"/>
                <a:gd name="T31" fmla="*/ 0 h 2789"/>
                <a:gd name="T32" fmla="*/ 0 w 4261"/>
                <a:gd name="T33" fmla="*/ 0 h 2789"/>
                <a:gd name="T34" fmla="*/ 0 w 4261"/>
                <a:gd name="T35" fmla="*/ 0 h 2789"/>
                <a:gd name="T36" fmla="*/ 0 w 4261"/>
                <a:gd name="T37" fmla="*/ 0 h 2789"/>
                <a:gd name="T38" fmla="*/ 0 w 4261"/>
                <a:gd name="T39" fmla="*/ 0 h 2789"/>
                <a:gd name="T40" fmla="*/ 0 w 4261"/>
                <a:gd name="T41" fmla="*/ 0 h 2789"/>
                <a:gd name="T42" fmla="*/ 0 w 4261"/>
                <a:gd name="T43" fmla="*/ 0 h 2789"/>
                <a:gd name="T44" fmla="*/ 0 w 4261"/>
                <a:gd name="T45" fmla="*/ 0 h 2789"/>
                <a:gd name="T46" fmla="*/ 0 w 4261"/>
                <a:gd name="T47" fmla="*/ 0 h 2789"/>
                <a:gd name="T48" fmla="*/ 0 w 4261"/>
                <a:gd name="T49" fmla="*/ 0 h 2789"/>
                <a:gd name="T50" fmla="*/ 0 w 4261"/>
                <a:gd name="T51" fmla="*/ 0 h 2789"/>
                <a:gd name="T52" fmla="*/ 0 w 4261"/>
                <a:gd name="T53" fmla="*/ 0 h 2789"/>
                <a:gd name="T54" fmla="*/ 0 w 4261"/>
                <a:gd name="T55" fmla="*/ 0 h 2789"/>
                <a:gd name="T56" fmla="*/ 0 w 4261"/>
                <a:gd name="T57" fmla="*/ 0 h 2789"/>
                <a:gd name="T58" fmla="*/ 0 w 4261"/>
                <a:gd name="T59" fmla="*/ 0 h 2789"/>
                <a:gd name="T60" fmla="*/ 0 w 4261"/>
                <a:gd name="T61" fmla="*/ 0 h 2789"/>
                <a:gd name="T62" fmla="*/ 0 w 4261"/>
                <a:gd name="T63" fmla="*/ 0 h 2789"/>
                <a:gd name="T64" fmla="*/ 0 w 4261"/>
                <a:gd name="T65" fmla="*/ 0 h 2789"/>
                <a:gd name="T66" fmla="*/ 0 w 4261"/>
                <a:gd name="T67" fmla="*/ 0 h 2789"/>
                <a:gd name="T68" fmla="*/ 0 w 4261"/>
                <a:gd name="T69" fmla="*/ 0 h 2789"/>
                <a:gd name="T70" fmla="*/ 0 w 4261"/>
                <a:gd name="T71" fmla="*/ 0 h 2789"/>
                <a:gd name="T72" fmla="*/ 0 w 4261"/>
                <a:gd name="T73" fmla="*/ 0 h 2789"/>
                <a:gd name="T74" fmla="*/ 0 w 4261"/>
                <a:gd name="T75" fmla="*/ 0 h 2789"/>
                <a:gd name="T76" fmla="*/ 0 w 4261"/>
                <a:gd name="T77" fmla="*/ 0 h 2789"/>
                <a:gd name="T78" fmla="*/ 0 w 4261"/>
                <a:gd name="T79" fmla="*/ 0 h 2789"/>
                <a:gd name="T80" fmla="*/ 0 w 4261"/>
                <a:gd name="T81" fmla="*/ 0 h 2789"/>
                <a:gd name="T82" fmla="*/ 0 w 4261"/>
                <a:gd name="T83" fmla="*/ 0 h 2789"/>
                <a:gd name="T84" fmla="*/ 0 w 4261"/>
                <a:gd name="T85" fmla="*/ 0 h 2789"/>
                <a:gd name="T86" fmla="*/ 0 w 4261"/>
                <a:gd name="T87" fmla="*/ 0 h 2789"/>
                <a:gd name="T88" fmla="*/ 0 w 4261"/>
                <a:gd name="T89" fmla="*/ 0 h 2789"/>
                <a:gd name="T90" fmla="*/ 0 w 4261"/>
                <a:gd name="T91" fmla="*/ 0 h 2789"/>
                <a:gd name="T92" fmla="*/ 0 w 4261"/>
                <a:gd name="T93" fmla="*/ 0 h 2789"/>
                <a:gd name="T94" fmla="*/ 0 w 4261"/>
                <a:gd name="T95" fmla="*/ 0 h 2789"/>
                <a:gd name="T96" fmla="*/ 0 w 4261"/>
                <a:gd name="T97" fmla="*/ 0 h 2789"/>
                <a:gd name="T98" fmla="*/ 0 w 4261"/>
                <a:gd name="T99" fmla="*/ 0 h 2789"/>
                <a:gd name="T100" fmla="*/ 0 w 4261"/>
                <a:gd name="T101" fmla="*/ 0 h 2789"/>
                <a:gd name="T102" fmla="*/ 0 w 4261"/>
                <a:gd name="T103" fmla="*/ 0 h 2789"/>
                <a:gd name="T104" fmla="*/ 0 w 4261"/>
                <a:gd name="T105" fmla="*/ 0 h 278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61"/>
                <a:gd name="T160" fmla="*/ 0 h 2789"/>
                <a:gd name="T161" fmla="*/ 4261 w 4261"/>
                <a:gd name="T162" fmla="*/ 2789 h 278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61" h="2789">
                  <a:moveTo>
                    <a:pt x="2856" y="2776"/>
                  </a:moveTo>
                  <a:lnTo>
                    <a:pt x="2763" y="2789"/>
                  </a:lnTo>
                  <a:lnTo>
                    <a:pt x="2716" y="2759"/>
                  </a:lnTo>
                  <a:lnTo>
                    <a:pt x="2622" y="2776"/>
                  </a:lnTo>
                  <a:lnTo>
                    <a:pt x="2636" y="2557"/>
                  </a:lnTo>
                  <a:lnTo>
                    <a:pt x="2661" y="2503"/>
                  </a:lnTo>
                  <a:lnTo>
                    <a:pt x="2583" y="2503"/>
                  </a:lnTo>
                  <a:lnTo>
                    <a:pt x="2463" y="2444"/>
                  </a:lnTo>
                  <a:lnTo>
                    <a:pt x="2425" y="2464"/>
                  </a:lnTo>
                  <a:lnTo>
                    <a:pt x="2073" y="2229"/>
                  </a:lnTo>
                  <a:lnTo>
                    <a:pt x="2034" y="2229"/>
                  </a:lnTo>
                  <a:lnTo>
                    <a:pt x="1604" y="1837"/>
                  </a:lnTo>
                  <a:lnTo>
                    <a:pt x="1570" y="1732"/>
                  </a:lnTo>
                  <a:lnTo>
                    <a:pt x="1526" y="1720"/>
                  </a:lnTo>
                  <a:lnTo>
                    <a:pt x="1487" y="1642"/>
                  </a:lnTo>
                  <a:lnTo>
                    <a:pt x="1487" y="1564"/>
                  </a:lnTo>
                  <a:lnTo>
                    <a:pt x="1448" y="1485"/>
                  </a:lnTo>
                  <a:lnTo>
                    <a:pt x="1351" y="1442"/>
                  </a:lnTo>
                  <a:lnTo>
                    <a:pt x="1330" y="1485"/>
                  </a:lnTo>
                  <a:lnTo>
                    <a:pt x="1233" y="1467"/>
                  </a:lnTo>
                  <a:lnTo>
                    <a:pt x="1092" y="1487"/>
                  </a:lnTo>
                  <a:lnTo>
                    <a:pt x="1047" y="1446"/>
                  </a:lnTo>
                  <a:lnTo>
                    <a:pt x="966" y="1429"/>
                  </a:lnTo>
                  <a:lnTo>
                    <a:pt x="950" y="1373"/>
                  </a:lnTo>
                  <a:lnTo>
                    <a:pt x="1005" y="1389"/>
                  </a:lnTo>
                  <a:lnTo>
                    <a:pt x="1003" y="1369"/>
                  </a:lnTo>
                  <a:lnTo>
                    <a:pt x="966" y="1311"/>
                  </a:lnTo>
                  <a:lnTo>
                    <a:pt x="1005" y="1272"/>
                  </a:lnTo>
                  <a:lnTo>
                    <a:pt x="945" y="1226"/>
                  </a:lnTo>
                  <a:lnTo>
                    <a:pt x="927" y="1154"/>
                  </a:lnTo>
                  <a:lnTo>
                    <a:pt x="849" y="1115"/>
                  </a:lnTo>
                  <a:lnTo>
                    <a:pt x="770" y="1115"/>
                  </a:lnTo>
                  <a:lnTo>
                    <a:pt x="731" y="1076"/>
                  </a:lnTo>
                  <a:lnTo>
                    <a:pt x="673" y="1046"/>
                  </a:lnTo>
                  <a:lnTo>
                    <a:pt x="646" y="976"/>
                  </a:lnTo>
                  <a:lnTo>
                    <a:pt x="622" y="1011"/>
                  </a:lnTo>
                  <a:lnTo>
                    <a:pt x="512" y="1009"/>
                  </a:lnTo>
                  <a:lnTo>
                    <a:pt x="497" y="1037"/>
                  </a:lnTo>
                  <a:lnTo>
                    <a:pt x="536" y="1076"/>
                  </a:lnTo>
                  <a:lnTo>
                    <a:pt x="536" y="1115"/>
                  </a:lnTo>
                  <a:lnTo>
                    <a:pt x="497" y="1076"/>
                  </a:lnTo>
                  <a:lnTo>
                    <a:pt x="458" y="1076"/>
                  </a:lnTo>
                  <a:lnTo>
                    <a:pt x="458" y="1115"/>
                  </a:lnTo>
                  <a:lnTo>
                    <a:pt x="419" y="1154"/>
                  </a:lnTo>
                  <a:lnTo>
                    <a:pt x="300" y="1154"/>
                  </a:lnTo>
                  <a:lnTo>
                    <a:pt x="183" y="1272"/>
                  </a:lnTo>
                  <a:lnTo>
                    <a:pt x="217" y="1406"/>
                  </a:lnTo>
                  <a:lnTo>
                    <a:pt x="222" y="1446"/>
                  </a:lnTo>
                  <a:lnTo>
                    <a:pt x="0" y="1446"/>
                  </a:lnTo>
                  <a:lnTo>
                    <a:pt x="0" y="195"/>
                  </a:lnTo>
                  <a:lnTo>
                    <a:pt x="626" y="0"/>
                  </a:lnTo>
                  <a:lnTo>
                    <a:pt x="1291" y="468"/>
                  </a:lnTo>
                  <a:lnTo>
                    <a:pt x="1487" y="703"/>
                  </a:lnTo>
                  <a:lnTo>
                    <a:pt x="1799" y="664"/>
                  </a:lnTo>
                  <a:lnTo>
                    <a:pt x="2112" y="703"/>
                  </a:lnTo>
                  <a:lnTo>
                    <a:pt x="2230" y="626"/>
                  </a:lnTo>
                  <a:lnTo>
                    <a:pt x="2308" y="742"/>
                  </a:lnTo>
                  <a:lnTo>
                    <a:pt x="2386" y="781"/>
                  </a:lnTo>
                  <a:lnTo>
                    <a:pt x="2465" y="938"/>
                  </a:lnTo>
                  <a:lnTo>
                    <a:pt x="2504" y="898"/>
                  </a:lnTo>
                  <a:lnTo>
                    <a:pt x="2504" y="1211"/>
                  </a:lnTo>
                  <a:lnTo>
                    <a:pt x="2622" y="1211"/>
                  </a:lnTo>
                  <a:lnTo>
                    <a:pt x="2622" y="1329"/>
                  </a:lnTo>
                  <a:lnTo>
                    <a:pt x="2661" y="1485"/>
                  </a:lnTo>
                  <a:lnTo>
                    <a:pt x="2739" y="1525"/>
                  </a:lnTo>
                  <a:lnTo>
                    <a:pt x="2817" y="1485"/>
                  </a:lnTo>
                  <a:lnTo>
                    <a:pt x="2974" y="1485"/>
                  </a:lnTo>
                  <a:lnTo>
                    <a:pt x="3013" y="1525"/>
                  </a:lnTo>
                  <a:lnTo>
                    <a:pt x="3013" y="1603"/>
                  </a:lnTo>
                  <a:lnTo>
                    <a:pt x="3052" y="1681"/>
                  </a:lnTo>
                  <a:lnTo>
                    <a:pt x="3130" y="1681"/>
                  </a:lnTo>
                  <a:lnTo>
                    <a:pt x="3169" y="1642"/>
                  </a:lnTo>
                  <a:lnTo>
                    <a:pt x="3130" y="1603"/>
                  </a:lnTo>
                  <a:lnTo>
                    <a:pt x="3208" y="1525"/>
                  </a:lnTo>
                  <a:lnTo>
                    <a:pt x="3215" y="1453"/>
                  </a:lnTo>
                  <a:lnTo>
                    <a:pt x="3248" y="1407"/>
                  </a:lnTo>
                  <a:lnTo>
                    <a:pt x="3287" y="1407"/>
                  </a:lnTo>
                  <a:lnTo>
                    <a:pt x="3404" y="1329"/>
                  </a:lnTo>
                  <a:lnTo>
                    <a:pt x="3560" y="1251"/>
                  </a:lnTo>
                  <a:lnTo>
                    <a:pt x="3599" y="1211"/>
                  </a:lnTo>
                  <a:lnTo>
                    <a:pt x="3599" y="1172"/>
                  </a:lnTo>
                  <a:lnTo>
                    <a:pt x="3639" y="1211"/>
                  </a:lnTo>
                  <a:lnTo>
                    <a:pt x="3678" y="1133"/>
                  </a:lnTo>
                  <a:lnTo>
                    <a:pt x="3756" y="1133"/>
                  </a:lnTo>
                  <a:lnTo>
                    <a:pt x="3795" y="1172"/>
                  </a:lnTo>
                  <a:lnTo>
                    <a:pt x="3717" y="1211"/>
                  </a:lnTo>
                  <a:lnTo>
                    <a:pt x="3639" y="1290"/>
                  </a:lnTo>
                  <a:lnTo>
                    <a:pt x="3521" y="1368"/>
                  </a:lnTo>
                  <a:lnTo>
                    <a:pt x="3537" y="1387"/>
                  </a:lnTo>
                  <a:lnTo>
                    <a:pt x="3599" y="1407"/>
                  </a:lnTo>
                  <a:lnTo>
                    <a:pt x="3678" y="1407"/>
                  </a:lnTo>
                  <a:lnTo>
                    <a:pt x="3671" y="1485"/>
                  </a:lnTo>
                  <a:lnTo>
                    <a:pt x="3728" y="1480"/>
                  </a:lnTo>
                  <a:lnTo>
                    <a:pt x="3834" y="1485"/>
                  </a:lnTo>
                  <a:lnTo>
                    <a:pt x="3834" y="1446"/>
                  </a:lnTo>
                  <a:lnTo>
                    <a:pt x="3873" y="1446"/>
                  </a:lnTo>
                  <a:lnTo>
                    <a:pt x="3911" y="1406"/>
                  </a:lnTo>
                  <a:lnTo>
                    <a:pt x="3951" y="1407"/>
                  </a:lnTo>
                  <a:lnTo>
                    <a:pt x="3961" y="1470"/>
                  </a:lnTo>
                  <a:lnTo>
                    <a:pt x="4030" y="1485"/>
                  </a:lnTo>
                  <a:lnTo>
                    <a:pt x="4040" y="1518"/>
                  </a:lnTo>
                  <a:lnTo>
                    <a:pt x="4069" y="1525"/>
                  </a:lnTo>
                  <a:lnTo>
                    <a:pt x="4118" y="1559"/>
                  </a:lnTo>
                  <a:lnTo>
                    <a:pt x="4147" y="1603"/>
                  </a:lnTo>
                  <a:lnTo>
                    <a:pt x="4233" y="1602"/>
                  </a:lnTo>
                  <a:lnTo>
                    <a:pt x="4261" y="1618"/>
                  </a:lnTo>
                  <a:lnTo>
                    <a:pt x="4216" y="1642"/>
                  </a:lnTo>
                  <a:lnTo>
                    <a:pt x="4188" y="1680"/>
                  </a:lnTo>
                  <a:lnTo>
                    <a:pt x="4108" y="1661"/>
                  </a:lnTo>
                  <a:lnTo>
                    <a:pt x="4079" y="1677"/>
                  </a:lnTo>
                  <a:lnTo>
                    <a:pt x="4107" y="1723"/>
                  </a:lnTo>
                  <a:lnTo>
                    <a:pt x="4069" y="1720"/>
                  </a:lnTo>
                  <a:lnTo>
                    <a:pt x="4030" y="1759"/>
                  </a:lnTo>
                  <a:lnTo>
                    <a:pt x="3995" y="1746"/>
                  </a:lnTo>
                  <a:lnTo>
                    <a:pt x="3991" y="1798"/>
                  </a:lnTo>
                  <a:lnTo>
                    <a:pt x="3912" y="1837"/>
                  </a:lnTo>
                  <a:lnTo>
                    <a:pt x="3873" y="1798"/>
                  </a:lnTo>
                  <a:lnTo>
                    <a:pt x="3821" y="1784"/>
                  </a:lnTo>
                  <a:lnTo>
                    <a:pt x="3763" y="1778"/>
                  </a:lnTo>
                  <a:lnTo>
                    <a:pt x="3717" y="1798"/>
                  </a:lnTo>
                  <a:lnTo>
                    <a:pt x="3639" y="1798"/>
                  </a:lnTo>
                  <a:lnTo>
                    <a:pt x="3639" y="1759"/>
                  </a:lnTo>
                  <a:lnTo>
                    <a:pt x="3599" y="1759"/>
                  </a:lnTo>
                  <a:lnTo>
                    <a:pt x="3599" y="1720"/>
                  </a:lnTo>
                  <a:lnTo>
                    <a:pt x="3639" y="1642"/>
                  </a:lnTo>
                  <a:lnTo>
                    <a:pt x="3678" y="1642"/>
                  </a:lnTo>
                  <a:lnTo>
                    <a:pt x="3639" y="1603"/>
                  </a:lnTo>
                  <a:lnTo>
                    <a:pt x="3599" y="1525"/>
                  </a:lnTo>
                  <a:lnTo>
                    <a:pt x="3521" y="1603"/>
                  </a:lnTo>
                  <a:lnTo>
                    <a:pt x="3443" y="1642"/>
                  </a:lnTo>
                  <a:lnTo>
                    <a:pt x="3404" y="1642"/>
                  </a:lnTo>
                  <a:lnTo>
                    <a:pt x="3365" y="1603"/>
                  </a:lnTo>
                  <a:lnTo>
                    <a:pt x="3326" y="1603"/>
                  </a:lnTo>
                  <a:lnTo>
                    <a:pt x="3326" y="1642"/>
                  </a:lnTo>
                  <a:lnTo>
                    <a:pt x="3290" y="1662"/>
                  </a:lnTo>
                  <a:lnTo>
                    <a:pt x="3326" y="1759"/>
                  </a:lnTo>
                  <a:lnTo>
                    <a:pt x="3324" y="1797"/>
                  </a:lnTo>
                  <a:lnTo>
                    <a:pt x="3231" y="1796"/>
                  </a:lnTo>
                  <a:lnTo>
                    <a:pt x="3230" y="1857"/>
                  </a:lnTo>
                  <a:lnTo>
                    <a:pt x="3188" y="1869"/>
                  </a:lnTo>
                  <a:lnTo>
                    <a:pt x="3130" y="1994"/>
                  </a:lnTo>
                  <a:lnTo>
                    <a:pt x="3091" y="2033"/>
                  </a:lnTo>
                  <a:lnTo>
                    <a:pt x="2978" y="2014"/>
                  </a:lnTo>
                  <a:lnTo>
                    <a:pt x="2885" y="2010"/>
                  </a:lnTo>
                  <a:lnTo>
                    <a:pt x="2884" y="2073"/>
                  </a:lnTo>
                  <a:lnTo>
                    <a:pt x="2852" y="2080"/>
                  </a:lnTo>
                  <a:lnTo>
                    <a:pt x="2852" y="2119"/>
                  </a:lnTo>
                  <a:lnTo>
                    <a:pt x="2899" y="2136"/>
                  </a:lnTo>
                  <a:lnTo>
                    <a:pt x="2928" y="2164"/>
                  </a:lnTo>
                  <a:lnTo>
                    <a:pt x="2969" y="2158"/>
                  </a:lnTo>
                  <a:lnTo>
                    <a:pt x="3012" y="2169"/>
                  </a:lnTo>
                  <a:lnTo>
                    <a:pt x="3013" y="2229"/>
                  </a:lnTo>
                  <a:lnTo>
                    <a:pt x="2994" y="2264"/>
                  </a:lnTo>
                  <a:lnTo>
                    <a:pt x="2991" y="2407"/>
                  </a:lnTo>
                  <a:lnTo>
                    <a:pt x="3091" y="2464"/>
                  </a:lnTo>
                  <a:lnTo>
                    <a:pt x="3091" y="2503"/>
                  </a:lnTo>
                  <a:lnTo>
                    <a:pt x="3013" y="2581"/>
                  </a:lnTo>
                  <a:lnTo>
                    <a:pt x="2935" y="2698"/>
                  </a:lnTo>
                  <a:lnTo>
                    <a:pt x="2920" y="2775"/>
                  </a:lnTo>
                  <a:lnTo>
                    <a:pt x="2856" y="2776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25" name="Freeform 30"/>
            <p:cNvSpPr>
              <a:spLocks/>
            </p:cNvSpPr>
            <p:nvPr/>
          </p:nvSpPr>
          <p:spPr bwMode="auto">
            <a:xfrm>
              <a:off x="2741613" y="5095876"/>
              <a:ext cx="488950" cy="258763"/>
            </a:xfrm>
            <a:custGeom>
              <a:avLst/>
              <a:gdLst>
                <a:gd name="T0" fmla="*/ 0 w 1575"/>
                <a:gd name="T1" fmla="*/ 0 h 1061"/>
                <a:gd name="T2" fmla="*/ 0 w 1575"/>
                <a:gd name="T3" fmla="*/ 0 h 1061"/>
                <a:gd name="T4" fmla="*/ 0 w 1575"/>
                <a:gd name="T5" fmla="*/ 0 h 1061"/>
                <a:gd name="T6" fmla="*/ 0 w 1575"/>
                <a:gd name="T7" fmla="*/ 0 h 1061"/>
                <a:gd name="T8" fmla="*/ 0 w 1575"/>
                <a:gd name="T9" fmla="*/ 0 h 1061"/>
                <a:gd name="T10" fmla="*/ 0 w 1575"/>
                <a:gd name="T11" fmla="*/ 0 h 1061"/>
                <a:gd name="T12" fmla="*/ 0 w 1575"/>
                <a:gd name="T13" fmla="*/ 0 h 1061"/>
                <a:gd name="T14" fmla="*/ 0 w 1575"/>
                <a:gd name="T15" fmla="*/ 0 h 1061"/>
                <a:gd name="T16" fmla="*/ 0 w 1575"/>
                <a:gd name="T17" fmla="*/ 0 h 1061"/>
                <a:gd name="T18" fmla="*/ 0 w 1575"/>
                <a:gd name="T19" fmla="*/ 0 h 1061"/>
                <a:gd name="T20" fmla="*/ 0 w 1575"/>
                <a:gd name="T21" fmla="*/ 0 h 1061"/>
                <a:gd name="T22" fmla="*/ 0 w 1575"/>
                <a:gd name="T23" fmla="*/ 0 h 1061"/>
                <a:gd name="T24" fmla="*/ 0 w 1575"/>
                <a:gd name="T25" fmla="*/ 0 h 1061"/>
                <a:gd name="T26" fmla="*/ 0 w 1575"/>
                <a:gd name="T27" fmla="*/ 0 h 1061"/>
                <a:gd name="T28" fmla="*/ 0 w 1575"/>
                <a:gd name="T29" fmla="*/ 0 h 1061"/>
                <a:gd name="T30" fmla="*/ 0 w 1575"/>
                <a:gd name="T31" fmla="*/ 0 h 1061"/>
                <a:gd name="T32" fmla="*/ 0 w 1575"/>
                <a:gd name="T33" fmla="*/ 0 h 1061"/>
                <a:gd name="T34" fmla="*/ 0 w 1575"/>
                <a:gd name="T35" fmla="*/ 0 h 1061"/>
                <a:gd name="T36" fmla="*/ 0 w 1575"/>
                <a:gd name="T37" fmla="*/ 0 h 1061"/>
                <a:gd name="T38" fmla="*/ 0 w 1575"/>
                <a:gd name="T39" fmla="*/ 0 h 1061"/>
                <a:gd name="T40" fmla="*/ 0 w 1575"/>
                <a:gd name="T41" fmla="*/ 0 h 1061"/>
                <a:gd name="T42" fmla="*/ 0 w 1575"/>
                <a:gd name="T43" fmla="*/ 0 h 1061"/>
                <a:gd name="T44" fmla="*/ 0 w 1575"/>
                <a:gd name="T45" fmla="*/ 0 h 1061"/>
                <a:gd name="T46" fmla="*/ 0 w 1575"/>
                <a:gd name="T47" fmla="*/ 0 h 1061"/>
                <a:gd name="T48" fmla="*/ 0 w 1575"/>
                <a:gd name="T49" fmla="*/ 0 h 1061"/>
                <a:gd name="T50" fmla="*/ 0 w 1575"/>
                <a:gd name="T51" fmla="*/ 0 h 1061"/>
                <a:gd name="T52" fmla="*/ 0 w 1575"/>
                <a:gd name="T53" fmla="*/ 0 h 1061"/>
                <a:gd name="T54" fmla="*/ 0 w 1575"/>
                <a:gd name="T55" fmla="*/ 0 h 1061"/>
                <a:gd name="T56" fmla="*/ 0 w 1575"/>
                <a:gd name="T57" fmla="*/ 0 h 1061"/>
                <a:gd name="T58" fmla="*/ 0 w 1575"/>
                <a:gd name="T59" fmla="*/ 0 h 1061"/>
                <a:gd name="T60" fmla="*/ 0 w 1575"/>
                <a:gd name="T61" fmla="*/ 0 h 1061"/>
                <a:gd name="T62" fmla="*/ 0 w 1575"/>
                <a:gd name="T63" fmla="*/ 0 h 1061"/>
                <a:gd name="T64" fmla="*/ 0 w 1575"/>
                <a:gd name="T65" fmla="*/ 0 h 1061"/>
                <a:gd name="T66" fmla="*/ 0 w 1575"/>
                <a:gd name="T67" fmla="*/ 0 h 106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75"/>
                <a:gd name="T103" fmla="*/ 0 h 1061"/>
                <a:gd name="T104" fmla="*/ 1575 w 1575"/>
                <a:gd name="T105" fmla="*/ 1061 h 106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75" h="1061">
                  <a:moveTo>
                    <a:pt x="53" y="632"/>
                  </a:moveTo>
                  <a:lnTo>
                    <a:pt x="36" y="571"/>
                  </a:lnTo>
                  <a:lnTo>
                    <a:pt x="39" y="514"/>
                  </a:lnTo>
                  <a:lnTo>
                    <a:pt x="118" y="475"/>
                  </a:lnTo>
                  <a:lnTo>
                    <a:pt x="186" y="435"/>
                  </a:lnTo>
                  <a:lnTo>
                    <a:pt x="188" y="399"/>
                  </a:lnTo>
                  <a:lnTo>
                    <a:pt x="61" y="309"/>
                  </a:lnTo>
                  <a:lnTo>
                    <a:pt x="17" y="208"/>
                  </a:lnTo>
                  <a:lnTo>
                    <a:pt x="37" y="134"/>
                  </a:lnTo>
                  <a:lnTo>
                    <a:pt x="85" y="106"/>
                  </a:lnTo>
                  <a:lnTo>
                    <a:pt x="77" y="50"/>
                  </a:lnTo>
                  <a:lnTo>
                    <a:pt x="119" y="0"/>
                  </a:lnTo>
                  <a:lnTo>
                    <a:pt x="196" y="83"/>
                  </a:lnTo>
                  <a:lnTo>
                    <a:pt x="157" y="122"/>
                  </a:lnTo>
                  <a:lnTo>
                    <a:pt x="157" y="161"/>
                  </a:lnTo>
                  <a:lnTo>
                    <a:pt x="196" y="161"/>
                  </a:lnTo>
                  <a:lnTo>
                    <a:pt x="274" y="122"/>
                  </a:lnTo>
                  <a:lnTo>
                    <a:pt x="352" y="122"/>
                  </a:lnTo>
                  <a:lnTo>
                    <a:pt x="470" y="161"/>
                  </a:lnTo>
                  <a:lnTo>
                    <a:pt x="509" y="161"/>
                  </a:lnTo>
                  <a:lnTo>
                    <a:pt x="587" y="122"/>
                  </a:lnTo>
                  <a:lnTo>
                    <a:pt x="626" y="122"/>
                  </a:lnTo>
                  <a:lnTo>
                    <a:pt x="783" y="202"/>
                  </a:lnTo>
                  <a:lnTo>
                    <a:pt x="822" y="202"/>
                  </a:lnTo>
                  <a:lnTo>
                    <a:pt x="1017" y="44"/>
                  </a:lnTo>
                  <a:lnTo>
                    <a:pt x="1174" y="44"/>
                  </a:lnTo>
                  <a:lnTo>
                    <a:pt x="1253" y="83"/>
                  </a:lnTo>
                  <a:lnTo>
                    <a:pt x="1292" y="83"/>
                  </a:lnTo>
                  <a:lnTo>
                    <a:pt x="1331" y="122"/>
                  </a:lnTo>
                  <a:lnTo>
                    <a:pt x="1487" y="202"/>
                  </a:lnTo>
                  <a:lnTo>
                    <a:pt x="1566" y="202"/>
                  </a:lnTo>
                  <a:lnTo>
                    <a:pt x="1575" y="248"/>
                  </a:lnTo>
                  <a:lnTo>
                    <a:pt x="1571" y="294"/>
                  </a:lnTo>
                  <a:lnTo>
                    <a:pt x="1527" y="318"/>
                  </a:lnTo>
                  <a:lnTo>
                    <a:pt x="1487" y="308"/>
                  </a:lnTo>
                  <a:lnTo>
                    <a:pt x="1440" y="330"/>
                  </a:lnTo>
                  <a:lnTo>
                    <a:pt x="1406" y="417"/>
                  </a:lnTo>
                  <a:lnTo>
                    <a:pt x="1409" y="553"/>
                  </a:lnTo>
                  <a:lnTo>
                    <a:pt x="1341" y="552"/>
                  </a:lnTo>
                  <a:lnTo>
                    <a:pt x="1289" y="618"/>
                  </a:lnTo>
                  <a:lnTo>
                    <a:pt x="1292" y="670"/>
                  </a:lnTo>
                  <a:lnTo>
                    <a:pt x="1341" y="668"/>
                  </a:lnTo>
                  <a:lnTo>
                    <a:pt x="1355" y="716"/>
                  </a:lnTo>
                  <a:lnTo>
                    <a:pt x="1409" y="787"/>
                  </a:lnTo>
                  <a:lnTo>
                    <a:pt x="1320" y="802"/>
                  </a:lnTo>
                  <a:lnTo>
                    <a:pt x="1277" y="771"/>
                  </a:lnTo>
                  <a:lnTo>
                    <a:pt x="1217" y="773"/>
                  </a:lnTo>
                  <a:lnTo>
                    <a:pt x="1165" y="825"/>
                  </a:lnTo>
                  <a:lnTo>
                    <a:pt x="1095" y="815"/>
                  </a:lnTo>
                  <a:lnTo>
                    <a:pt x="1062" y="837"/>
                  </a:lnTo>
                  <a:lnTo>
                    <a:pt x="1056" y="869"/>
                  </a:lnTo>
                  <a:lnTo>
                    <a:pt x="1014" y="903"/>
                  </a:lnTo>
                  <a:lnTo>
                    <a:pt x="988" y="875"/>
                  </a:lnTo>
                  <a:lnTo>
                    <a:pt x="937" y="892"/>
                  </a:lnTo>
                  <a:lnTo>
                    <a:pt x="932" y="920"/>
                  </a:lnTo>
                  <a:lnTo>
                    <a:pt x="959" y="939"/>
                  </a:lnTo>
                  <a:lnTo>
                    <a:pt x="956" y="996"/>
                  </a:lnTo>
                  <a:lnTo>
                    <a:pt x="918" y="1028"/>
                  </a:lnTo>
                  <a:lnTo>
                    <a:pt x="808" y="1031"/>
                  </a:lnTo>
                  <a:lnTo>
                    <a:pt x="704" y="1061"/>
                  </a:lnTo>
                  <a:lnTo>
                    <a:pt x="548" y="983"/>
                  </a:lnTo>
                  <a:lnTo>
                    <a:pt x="470" y="983"/>
                  </a:lnTo>
                  <a:lnTo>
                    <a:pt x="391" y="1022"/>
                  </a:lnTo>
                  <a:lnTo>
                    <a:pt x="157" y="1061"/>
                  </a:lnTo>
                  <a:lnTo>
                    <a:pt x="157" y="827"/>
                  </a:lnTo>
                  <a:lnTo>
                    <a:pt x="118" y="787"/>
                  </a:lnTo>
                  <a:lnTo>
                    <a:pt x="39" y="748"/>
                  </a:lnTo>
                  <a:lnTo>
                    <a:pt x="0" y="709"/>
                  </a:lnTo>
                  <a:lnTo>
                    <a:pt x="53" y="632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26" name="Freeform 31"/>
            <p:cNvSpPr>
              <a:spLocks/>
            </p:cNvSpPr>
            <p:nvPr/>
          </p:nvSpPr>
          <p:spPr bwMode="auto">
            <a:xfrm>
              <a:off x="304801" y="5145088"/>
              <a:ext cx="958850" cy="614363"/>
            </a:xfrm>
            <a:custGeom>
              <a:avLst/>
              <a:gdLst>
                <a:gd name="T0" fmla="*/ 0 w 3083"/>
                <a:gd name="T1" fmla="*/ 0 h 2520"/>
                <a:gd name="T2" fmla="*/ 0 w 3083"/>
                <a:gd name="T3" fmla="*/ 0 h 2520"/>
                <a:gd name="T4" fmla="*/ 0 w 3083"/>
                <a:gd name="T5" fmla="*/ 0 h 2520"/>
                <a:gd name="T6" fmla="*/ 0 w 3083"/>
                <a:gd name="T7" fmla="*/ 0 h 2520"/>
                <a:gd name="T8" fmla="*/ 0 w 3083"/>
                <a:gd name="T9" fmla="*/ 0 h 2520"/>
                <a:gd name="T10" fmla="*/ 0 w 3083"/>
                <a:gd name="T11" fmla="*/ 0 h 2520"/>
                <a:gd name="T12" fmla="*/ 0 w 3083"/>
                <a:gd name="T13" fmla="*/ 0 h 2520"/>
                <a:gd name="T14" fmla="*/ 0 w 3083"/>
                <a:gd name="T15" fmla="*/ 0 h 2520"/>
                <a:gd name="T16" fmla="*/ 0 w 3083"/>
                <a:gd name="T17" fmla="*/ 0 h 2520"/>
                <a:gd name="T18" fmla="*/ 0 w 3083"/>
                <a:gd name="T19" fmla="*/ 0 h 2520"/>
                <a:gd name="T20" fmla="*/ 0 w 3083"/>
                <a:gd name="T21" fmla="*/ 0 h 2520"/>
                <a:gd name="T22" fmla="*/ 0 w 3083"/>
                <a:gd name="T23" fmla="*/ 0 h 2520"/>
                <a:gd name="T24" fmla="*/ 0 w 3083"/>
                <a:gd name="T25" fmla="*/ 0 h 2520"/>
                <a:gd name="T26" fmla="*/ 0 w 3083"/>
                <a:gd name="T27" fmla="*/ 0 h 2520"/>
                <a:gd name="T28" fmla="*/ 0 w 3083"/>
                <a:gd name="T29" fmla="*/ 0 h 2520"/>
                <a:gd name="T30" fmla="*/ 0 w 3083"/>
                <a:gd name="T31" fmla="*/ 0 h 2520"/>
                <a:gd name="T32" fmla="*/ 0 w 3083"/>
                <a:gd name="T33" fmla="*/ 0 h 2520"/>
                <a:gd name="T34" fmla="*/ 0 w 3083"/>
                <a:gd name="T35" fmla="*/ 0 h 2520"/>
                <a:gd name="T36" fmla="*/ 0 w 3083"/>
                <a:gd name="T37" fmla="*/ 0 h 2520"/>
                <a:gd name="T38" fmla="*/ 0 w 3083"/>
                <a:gd name="T39" fmla="*/ 0 h 2520"/>
                <a:gd name="T40" fmla="*/ 0 w 3083"/>
                <a:gd name="T41" fmla="*/ 0 h 2520"/>
                <a:gd name="T42" fmla="*/ 0 w 3083"/>
                <a:gd name="T43" fmla="*/ 0 h 2520"/>
                <a:gd name="T44" fmla="*/ 0 w 3083"/>
                <a:gd name="T45" fmla="*/ 0 h 2520"/>
                <a:gd name="T46" fmla="*/ 0 w 3083"/>
                <a:gd name="T47" fmla="*/ 0 h 2520"/>
                <a:gd name="T48" fmla="*/ 0 w 3083"/>
                <a:gd name="T49" fmla="*/ 0 h 2520"/>
                <a:gd name="T50" fmla="*/ 0 w 3083"/>
                <a:gd name="T51" fmla="*/ 0 h 2520"/>
                <a:gd name="T52" fmla="*/ 0 w 3083"/>
                <a:gd name="T53" fmla="*/ 0 h 2520"/>
                <a:gd name="T54" fmla="*/ 0 w 3083"/>
                <a:gd name="T55" fmla="*/ 0 h 2520"/>
                <a:gd name="T56" fmla="*/ 0 w 3083"/>
                <a:gd name="T57" fmla="*/ 0 h 2520"/>
                <a:gd name="T58" fmla="*/ 0 w 3083"/>
                <a:gd name="T59" fmla="*/ 0 h 2520"/>
                <a:gd name="T60" fmla="*/ 0 w 3083"/>
                <a:gd name="T61" fmla="*/ 0 h 2520"/>
                <a:gd name="T62" fmla="*/ 0 w 3083"/>
                <a:gd name="T63" fmla="*/ 0 h 2520"/>
                <a:gd name="T64" fmla="*/ 0 w 3083"/>
                <a:gd name="T65" fmla="*/ 0 h 2520"/>
                <a:gd name="T66" fmla="*/ 0 w 3083"/>
                <a:gd name="T67" fmla="*/ 0 h 2520"/>
                <a:gd name="T68" fmla="*/ 0 w 3083"/>
                <a:gd name="T69" fmla="*/ 0 h 2520"/>
                <a:gd name="T70" fmla="*/ 0 w 3083"/>
                <a:gd name="T71" fmla="*/ 0 h 2520"/>
                <a:gd name="T72" fmla="*/ 0 w 3083"/>
                <a:gd name="T73" fmla="*/ 0 h 2520"/>
                <a:gd name="T74" fmla="*/ 0 w 3083"/>
                <a:gd name="T75" fmla="*/ 0 h 2520"/>
                <a:gd name="T76" fmla="*/ 0 w 3083"/>
                <a:gd name="T77" fmla="*/ 0 h 2520"/>
                <a:gd name="T78" fmla="*/ 0 w 3083"/>
                <a:gd name="T79" fmla="*/ 0 h 2520"/>
                <a:gd name="T80" fmla="*/ 0 w 3083"/>
                <a:gd name="T81" fmla="*/ 0 h 2520"/>
                <a:gd name="T82" fmla="*/ 0 w 3083"/>
                <a:gd name="T83" fmla="*/ 0 h 2520"/>
                <a:gd name="T84" fmla="*/ 0 w 3083"/>
                <a:gd name="T85" fmla="*/ 0 h 2520"/>
                <a:gd name="T86" fmla="*/ 0 w 3083"/>
                <a:gd name="T87" fmla="*/ 0 h 2520"/>
                <a:gd name="T88" fmla="*/ 0 w 3083"/>
                <a:gd name="T89" fmla="*/ 0 h 2520"/>
                <a:gd name="T90" fmla="*/ 0 w 3083"/>
                <a:gd name="T91" fmla="*/ 0 h 2520"/>
                <a:gd name="T92" fmla="*/ 0 w 3083"/>
                <a:gd name="T93" fmla="*/ 0 h 2520"/>
                <a:gd name="T94" fmla="*/ 0 w 3083"/>
                <a:gd name="T95" fmla="*/ 0 h 25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083"/>
                <a:gd name="T145" fmla="*/ 0 h 2520"/>
                <a:gd name="T146" fmla="*/ 3083 w 3083"/>
                <a:gd name="T147" fmla="*/ 2520 h 25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083" h="2520">
                  <a:moveTo>
                    <a:pt x="76" y="639"/>
                  </a:moveTo>
                  <a:lnTo>
                    <a:pt x="73" y="548"/>
                  </a:lnTo>
                  <a:lnTo>
                    <a:pt x="90" y="433"/>
                  </a:lnTo>
                  <a:lnTo>
                    <a:pt x="103" y="398"/>
                  </a:lnTo>
                  <a:lnTo>
                    <a:pt x="87" y="367"/>
                  </a:lnTo>
                  <a:lnTo>
                    <a:pt x="44" y="369"/>
                  </a:lnTo>
                  <a:lnTo>
                    <a:pt x="41" y="323"/>
                  </a:lnTo>
                  <a:lnTo>
                    <a:pt x="5" y="279"/>
                  </a:lnTo>
                  <a:lnTo>
                    <a:pt x="0" y="229"/>
                  </a:lnTo>
                  <a:lnTo>
                    <a:pt x="89" y="156"/>
                  </a:lnTo>
                  <a:lnTo>
                    <a:pt x="134" y="171"/>
                  </a:lnTo>
                  <a:lnTo>
                    <a:pt x="199" y="111"/>
                  </a:lnTo>
                  <a:lnTo>
                    <a:pt x="204" y="69"/>
                  </a:lnTo>
                  <a:lnTo>
                    <a:pt x="282" y="0"/>
                  </a:lnTo>
                  <a:lnTo>
                    <a:pt x="400" y="15"/>
                  </a:lnTo>
                  <a:lnTo>
                    <a:pt x="480" y="75"/>
                  </a:lnTo>
                  <a:lnTo>
                    <a:pt x="769" y="73"/>
                  </a:lnTo>
                  <a:lnTo>
                    <a:pt x="827" y="25"/>
                  </a:lnTo>
                  <a:lnTo>
                    <a:pt x="910" y="75"/>
                  </a:lnTo>
                  <a:lnTo>
                    <a:pt x="1067" y="75"/>
                  </a:lnTo>
                  <a:lnTo>
                    <a:pt x="1262" y="114"/>
                  </a:lnTo>
                  <a:lnTo>
                    <a:pt x="1498" y="114"/>
                  </a:lnTo>
                  <a:lnTo>
                    <a:pt x="1537" y="75"/>
                  </a:lnTo>
                  <a:lnTo>
                    <a:pt x="1576" y="75"/>
                  </a:lnTo>
                  <a:lnTo>
                    <a:pt x="1694" y="153"/>
                  </a:lnTo>
                  <a:lnTo>
                    <a:pt x="1811" y="153"/>
                  </a:lnTo>
                  <a:lnTo>
                    <a:pt x="1911" y="191"/>
                  </a:lnTo>
                  <a:lnTo>
                    <a:pt x="1889" y="270"/>
                  </a:lnTo>
                  <a:lnTo>
                    <a:pt x="1928" y="270"/>
                  </a:lnTo>
                  <a:lnTo>
                    <a:pt x="1952" y="241"/>
                  </a:lnTo>
                  <a:lnTo>
                    <a:pt x="2039" y="294"/>
                  </a:lnTo>
                  <a:lnTo>
                    <a:pt x="2085" y="270"/>
                  </a:lnTo>
                  <a:lnTo>
                    <a:pt x="2124" y="349"/>
                  </a:lnTo>
                  <a:lnTo>
                    <a:pt x="2163" y="349"/>
                  </a:lnTo>
                  <a:lnTo>
                    <a:pt x="2213" y="332"/>
                  </a:lnTo>
                  <a:lnTo>
                    <a:pt x="2241" y="388"/>
                  </a:lnTo>
                  <a:lnTo>
                    <a:pt x="2323" y="374"/>
                  </a:lnTo>
                  <a:lnTo>
                    <a:pt x="2358" y="388"/>
                  </a:lnTo>
                  <a:lnTo>
                    <a:pt x="2437" y="388"/>
                  </a:lnTo>
                  <a:lnTo>
                    <a:pt x="2426" y="349"/>
                  </a:lnTo>
                  <a:lnTo>
                    <a:pt x="2476" y="349"/>
                  </a:lnTo>
                  <a:lnTo>
                    <a:pt x="2539" y="379"/>
                  </a:lnTo>
                  <a:lnTo>
                    <a:pt x="2591" y="385"/>
                  </a:lnTo>
                  <a:lnTo>
                    <a:pt x="2617" y="470"/>
                  </a:lnTo>
                  <a:lnTo>
                    <a:pt x="2678" y="471"/>
                  </a:lnTo>
                  <a:lnTo>
                    <a:pt x="2719" y="440"/>
                  </a:lnTo>
                  <a:lnTo>
                    <a:pt x="2746" y="465"/>
                  </a:lnTo>
                  <a:lnTo>
                    <a:pt x="2786" y="495"/>
                  </a:lnTo>
                  <a:lnTo>
                    <a:pt x="2827" y="483"/>
                  </a:lnTo>
                  <a:lnTo>
                    <a:pt x="2867" y="505"/>
                  </a:lnTo>
                  <a:lnTo>
                    <a:pt x="2928" y="503"/>
                  </a:lnTo>
                  <a:lnTo>
                    <a:pt x="2945" y="466"/>
                  </a:lnTo>
                  <a:lnTo>
                    <a:pt x="3031" y="464"/>
                  </a:lnTo>
                  <a:lnTo>
                    <a:pt x="3060" y="485"/>
                  </a:lnTo>
                  <a:lnTo>
                    <a:pt x="3083" y="486"/>
                  </a:lnTo>
                  <a:lnTo>
                    <a:pt x="3083" y="527"/>
                  </a:lnTo>
                  <a:lnTo>
                    <a:pt x="3051" y="531"/>
                  </a:lnTo>
                  <a:lnTo>
                    <a:pt x="3062" y="623"/>
                  </a:lnTo>
                  <a:lnTo>
                    <a:pt x="3032" y="679"/>
                  </a:lnTo>
                  <a:lnTo>
                    <a:pt x="2853" y="799"/>
                  </a:lnTo>
                  <a:lnTo>
                    <a:pt x="2833" y="852"/>
                  </a:lnTo>
                  <a:lnTo>
                    <a:pt x="2590" y="883"/>
                  </a:lnTo>
                  <a:lnTo>
                    <a:pt x="2540" y="903"/>
                  </a:lnTo>
                  <a:lnTo>
                    <a:pt x="2456" y="997"/>
                  </a:lnTo>
                  <a:lnTo>
                    <a:pt x="2500" y="1024"/>
                  </a:lnTo>
                  <a:lnTo>
                    <a:pt x="2456" y="1065"/>
                  </a:lnTo>
                  <a:lnTo>
                    <a:pt x="2411" y="1048"/>
                  </a:lnTo>
                  <a:lnTo>
                    <a:pt x="2288" y="1278"/>
                  </a:lnTo>
                  <a:lnTo>
                    <a:pt x="2174" y="1418"/>
                  </a:lnTo>
                  <a:lnTo>
                    <a:pt x="2168" y="1472"/>
                  </a:lnTo>
                  <a:lnTo>
                    <a:pt x="2215" y="1551"/>
                  </a:lnTo>
                  <a:lnTo>
                    <a:pt x="2231" y="1602"/>
                  </a:lnTo>
                  <a:lnTo>
                    <a:pt x="2319" y="1640"/>
                  </a:lnTo>
                  <a:lnTo>
                    <a:pt x="2343" y="1681"/>
                  </a:lnTo>
                  <a:lnTo>
                    <a:pt x="2224" y="1733"/>
                  </a:lnTo>
                  <a:lnTo>
                    <a:pt x="2146" y="1797"/>
                  </a:lnTo>
                  <a:lnTo>
                    <a:pt x="2102" y="1895"/>
                  </a:lnTo>
                  <a:lnTo>
                    <a:pt x="2067" y="1991"/>
                  </a:lnTo>
                  <a:lnTo>
                    <a:pt x="2107" y="2030"/>
                  </a:lnTo>
                  <a:lnTo>
                    <a:pt x="1928" y="2031"/>
                  </a:lnTo>
                  <a:lnTo>
                    <a:pt x="1889" y="2070"/>
                  </a:lnTo>
                  <a:lnTo>
                    <a:pt x="1811" y="2109"/>
                  </a:lnTo>
                  <a:lnTo>
                    <a:pt x="1785" y="2214"/>
                  </a:lnTo>
                  <a:lnTo>
                    <a:pt x="1733" y="2305"/>
                  </a:lnTo>
                  <a:lnTo>
                    <a:pt x="1694" y="2266"/>
                  </a:lnTo>
                  <a:lnTo>
                    <a:pt x="1653" y="2266"/>
                  </a:lnTo>
                  <a:lnTo>
                    <a:pt x="1634" y="2302"/>
                  </a:lnTo>
                  <a:lnTo>
                    <a:pt x="1593" y="2315"/>
                  </a:lnTo>
                  <a:lnTo>
                    <a:pt x="1523" y="2297"/>
                  </a:lnTo>
                  <a:lnTo>
                    <a:pt x="1460" y="2310"/>
                  </a:lnTo>
                  <a:lnTo>
                    <a:pt x="1401" y="2301"/>
                  </a:lnTo>
                  <a:lnTo>
                    <a:pt x="1186" y="2303"/>
                  </a:lnTo>
                  <a:lnTo>
                    <a:pt x="1106" y="2383"/>
                  </a:lnTo>
                  <a:lnTo>
                    <a:pt x="989" y="2383"/>
                  </a:lnTo>
                  <a:lnTo>
                    <a:pt x="933" y="2445"/>
                  </a:lnTo>
                  <a:lnTo>
                    <a:pt x="923" y="2512"/>
                  </a:lnTo>
                  <a:lnTo>
                    <a:pt x="883" y="2520"/>
                  </a:lnTo>
                  <a:lnTo>
                    <a:pt x="838" y="2496"/>
                  </a:lnTo>
                  <a:lnTo>
                    <a:pt x="799" y="2493"/>
                  </a:lnTo>
                  <a:lnTo>
                    <a:pt x="714" y="2408"/>
                  </a:lnTo>
                  <a:lnTo>
                    <a:pt x="676" y="2344"/>
                  </a:lnTo>
                  <a:lnTo>
                    <a:pt x="698" y="2326"/>
                  </a:lnTo>
                  <a:lnTo>
                    <a:pt x="676" y="2266"/>
                  </a:lnTo>
                  <a:lnTo>
                    <a:pt x="623" y="2211"/>
                  </a:lnTo>
                  <a:lnTo>
                    <a:pt x="545" y="2172"/>
                  </a:lnTo>
                  <a:lnTo>
                    <a:pt x="481" y="2153"/>
                  </a:lnTo>
                  <a:lnTo>
                    <a:pt x="409" y="2170"/>
                  </a:lnTo>
                  <a:lnTo>
                    <a:pt x="390" y="2048"/>
                  </a:lnTo>
                  <a:lnTo>
                    <a:pt x="472" y="1907"/>
                  </a:lnTo>
                  <a:lnTo>
                    <a:pt x="540" y="1896"/>
                  </a:lnTo>
                  <a:lnTo>
                    <a:pt x="551" y="1834"/>
                  </a:lnTo>
                  <a:lnTo>
                    <a:pt x="495" y="1838"/>
                  </a:lnTo>
                  <a:lnTo>
                    <a:pt x="445" y="1742"/>
                  </a:lnTo>
                  <a:lnTo>
                    <a:pt x="475" y="1679"/>
                  </a:lnTo>
                  <a:lnTo>
                    <a:pt x="518" y="1651"/>
                  </a:lnTo>
                  <a:lnTo>
                    <a:pt x="558" y="1599"/>
                  </a:lnTo>
                  <a:lnTo>
                    <a:pt x="536" y="1551"/>
                  </a:lnTo>
                  <a:lnTo>
                    <a:pt x="500" y="1555"/>
                  </a:lnTo>
                  <a:lnTo>
                    <a:pt x="481" y="1458"/>
                  </a:lnTo>
                  <a:lnTo>
                    <a:pt x="428" y="1364"/>
                  </a:lnTo>
                  <a:lnTo>
                    <a:pt x="559" y="1363"/>
                  </a:lnTo>
                  <a:lnTo>
                    <a:pt x="572" y="1281"/>
                  </a:lnTo>
                  <a:lnTo>
                    <a:pt x="554" y="1182"/>
                  </a:lnTo>
                  <a:lnTo>
                    <a:pt x="521" y="1168"/>
                  </a:lnTo>
                  <a:lnTo>
                    <a:pt x="515" y="1121"/>
                  </a:lnTo>
                  <a:lnTo>
                    <a:pt x="558" y="1079"/>
                  </a:lnTo>
                  <a:lnTo>
                    <a:pt x="558" y="975"/>
                  </a:lnTo>
                  <a:lnTo>
                    <a:pt x="536" y="918"/>
                  </a:lnTo>
                  <a:lnTo>
                    <a:pt x="581" y="922"/>
                  </a:lnTo>
                  <a:lnTo>
                    <a:pt x="644" y="843"/>
                  </a:lnTo>
                  <a:lnTo>
                    <a:pt x="721" y="815"/>
                  </a:lnTo>
                  <a:lnTo>
                    <a:pt x="754" y="740"/>
                  </a:lnTo>
                  <a:lnTo>
                    <a:pt x="674" y="687"/>
                  </a:lnTo>
                  <a:lnTo>
                    <a:pt x="635" y="693"/>
                  </a:lnTo>
                  <a:lnTo>
                    <a:pt x="637" y="623"/>
                  </a:lnTo>
                  <a:lnTo>
                    <a:pt x="501" y="621"/>
                  </a:lnTo>
                  <a:lnTo>
                    <a:pt x="492" y="641"/>
                  </a:lnTo>
                  <a:lnTo>
                    <a:pt x="423" y="642"/>
                  </a:lnTo>
                  <a:lnTo>
                    <a:pt x="364" y="621"/>
                  </a:lnTo>
                  <a:lnTo>
                    <a:pt x="270" y="650"/>
                  </a:lnTo>
                  <a:lnTo>
                    <a:pt x="250" y="627"/>
                  </a:lnTo>
                  <a:lnTo>
                    <a:pt x="275" y="605"/>
                  </a:lnTo>
                  <a:lnTo>
                    <a:pt x="251" y="569"/>
                  </a:lnTo>
                  <a:lnTo>
                    <a:pt x="167" y="584"/>
                  </a:lnTo>
                  <a:lnTo>
                    <a:pt x="76" y="639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27" name="Freeform 32"/>
            <p:cNvSpPr>
              <a:spLocks/>
            </p:cNvSpPr>
            <p:nvPr/>
          </p:nvSpPr>
          <p:spPr bwMode="auto">
            <a:xfrm>
              <a:off x="4105276" y="5146676"/>
              <a:ext cx="538163" cy="217488"/>
            </a:xfrm>
            <a:custGeom>
              <a:avLst/>
              <a:gdLst>
                <a:gd name="T0" fmla="*/ 0 w 1728"/>
                <a:gd name="T1" fmla="*/ 0 h 888"/>
                <a:gd name="T2" fmla="*/ 0 w 1728"/>
                <a:gd name="T3" fmla="*/ 0 h 888"/>
                <a:gd name="T4" fmla="*/ 0 w 1728"/>
                <a:gd name="T5" fmla="*/ 0 h 888"/>
                <a:gd name="T6" fmla="*/ 0 w 1728"/>
                <a:gd name="T7" fmla="*/ 0 h 888"/>
                <a:gd name="T8" fmla="*/ 0 w 1728"/>
                <a:gd name="T9" fmla="*/ 0 h 888"/>
                <a:gd name="T10" fmla="*/ 0 w 1728"/>
                <a:gd name="T11" fmla="*/ 0 h 888"/>
                <a:gd name="T12" fmla="*/ 0 w 1728"/>
                <a:gd name="T13" fmla="*/ 0 h 888"/>
                <a:gd name="T14" fmla="*/ 0 w 1728"/>
                <a:gd name="T15" fmla="*/ 0 h 888"/>
                <a:gd name="T16" fmla="*/ 0 w 1728"/>
                <a:gd name="T17" fmla="*/ 0 h 888"/>
                <a:gd name="T18" fmla="*/ 0 w 1728"/>
                <a:gd name="T19" fmla="*/ 0 h 888"/>
                <a:gd name="T20" fmla="*/ 0 w 1728"/>
                <a:gd name="T21" fmla="*/ 0 h 888"/>
                <a:gd name="T22" fmla="*/ 0 w 1728"/>
                <a:gd name="T23" fmla="*/ 0 h 888"/>
                <a:gd name="T24" fmla="*/ 0 w 1728"/>
                <a:gd name="T25" fmla="*/ 0 h 888"/>
                <a:gd name="T26" fmla="*/ 0 w 1728"/>
                <a:gd name="T27" fmla="*/ 0 h 888"/>
                <a:gd name="T28" fmla="*/ 0 w 1728"/>
                <a:gd name="T29" fmla="*/ 0 h 888"/>
                <a:gd name="T30" fmla="*/ 0 w 1728"/>
                <a:gd name="T31" fmla="*/ 0 h 888"/>
                <a:gd name="T32" fmla="*/ 0 w 1728"/>
                <a:gd name="T33" fmla="*/ 0 h 888"/>
                <a:gd name="T34" fmla="*/ 0 w 1728"/>
                <a:gd name="T35" fmla="*/ 0 h 888"/>
                <a:gd name="T36" fmla="*/ 0 w 1728"/>
                <a:gd name="T37" fmla="*/ 0 h 888"/>
                <a:gd name="T38" fmla="*/ 0 w 1728"/>
                <a:gd name="T39" fmla="*/ 0 h 888"/>
                <a:gd name="T40" fmla="*/ 0 w 1728"/>
                <a:gd name="T41" fmla="*/ 0 h 888"/>
                <a:gd name="T42" fmla="*/ 0 w 1728"/>
                <a:gd name="T43" fmla="*/ 0 h 888"/>
                <a:gd name="T44" fmla="*/ 0 w 1728"/>
                <a:gd name="T45" fmla="*/ 0 h 888"/>
                <a:gd name="T46" fmla="*/ 0 w 1728"/>
                <a:gd name="T47" fmla="*/ 0 h 888"/>
                <a:gd name="T48" fmla="*/ 0 w 1728"/>
                <a:gd name="T49" fmla="*/ 0 h 888"/>
                <a:gd name="T50" fmla="*/ 0 w 1728"/>
                <a:gd name="T51" fmla="*/ 0 h 888"/>
                <a:gd name="T52" fmla="*/ 0 w 1728"/>
                <a:gd name="T53" fmla="*/ 0 h 888"/>
                <a:gd name="T54" fmla="*/ 0 w 1728"/>
                <a:gd name="T55" fmla="*/ 0 h 888"/>
                <a:gd name="T56" fmla="*/ 0 w 1728"/>
                <a:gd name="T57" fmla="*/ 0 h 888"/>
                <a:gd name="T58" fmla="*/ 0 w 1728"/>
                <a:gd name="T59" fmla="*/ 0 h 888"/>
                <a:gd name="T60" fmla="*/ 0 w 1728"/>
                <a:gd name="T61" fmla="*/ 0 h 888"/>
                <a:gd name="T62" fmla="*/ 0 w 1728"/>
                <a:gd name="T63" fmla="*/ 0 h 888"/>
                <a:gd name="T64" fmla="*/ 0 w 1728"/>
                <a:gd name="T65" fmla="*/ 0 h 888"/>
                <a:gd name="T66" fmla="*/ 0 w 1728"/>
                <a:gd name="T67" fmla="*/ 0 h 8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28"/>
                <a:gd name="T103" fmla="*/ 0 h 888"/>
                <a:gd name="T104" fmla="*/ 1728 w 1728"/>
                <a:gd name="T105" fmla="*/ 888 h 8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28" h="888">
                  <a:moveTo>
                    <a:pt x="76" y="106"/>
                  </a:moveTo>
                  <a:lnTo>
                    <a:pt x="0" y="37"/>
                  </a:lnTo>
                  <a:lnTo>
                    <a:pt x="49" y="0"/>
                  </a:lnTo>
                  <a:lnTo>
                    <a:pt x="123" y="51"/>
                  </a:lnTo>
                  <a:lnTo>
                    <a:pt x="185" y="36"/>
                  </a:lnTo>
                  <a:lnTo>
                    <a:pt x="270" y="72"/>
                  </a:lnTo>
                  <a:lnTo>
                    <a:pt x="319" y="103"/>
                  </a:lnTo>
                  <a:lnTo>
                    <a:pt x="434" y="110"/>
                  </a:lnTo>
                  <a:lnTo>
                    <a:pt x="510" y="139"/>
                  </a:lnTo>
                  <a:lnTo>
                    <a:pt x="563" y="141"/>
                  </a:lnTo>
                  <a:lnTo>
                    <a:pt x="605" y="125"/>
                  </a:lnTo>
                  <a:lnTo>
                    <a:pt x="652" y="129"/>
                  </a:lnTo>
                  <a:lnTo>
                    <a:pt x="671" y="155"/>
                  </a:lnTo>
                  <a:lnTo>
                    <a:pt x="743" y="165"/>
                  </a:lnTo>
                  <a:lnTo>
                    <a:pt x="781" y="184"/>
                  </a:lnTo>
                  <a:lnTo>
                    <a:pt x="859" y="263"/>
                  </a:lnTo>
                  <a:lnTo>
                    <a:pt x="937" y="302"/>
                  </a:lnTo>
                  <a:lnTo>
                    <a:pt x="976" y="302"/>
                  </a:lnTo>
                  <a:lnTo>
                    <a:pt x="1028" y="324"/>
                  </a:lnTo>
                  <a:lnTo>
                    <a:pt x="1006" y="360"/>
                  </a:lnTo>
                  <a:lnTo>
                    <a:pt x="1030" y="386"/>
                  </a:lnTo>
                  <a:lnTo>
                    <a:pt x="1076" y="390"/>
                  </a:lnTo>
                  <a:lnTo>
                    <a:pt x="1133" y="380"/>
                  </a:lnTo>
                  <a:lnTo>
                    <a:pt x="1162" y="343"/>
                  </a:lnTo>
                  <a:lnTo>
                    <a:pt x="1210" y="343"/>
                  </a:lnTo>
                  <a:lnTo>
                    <a:pt x="1229" y="378"/>
                  </a:lnTo>
                  <a:lnTo>
                    <a:pt x="1253" y="339"/>
                  </a:lnTo>
                  <a:lnTo>
                    <a:pt x="1326" y="346"/>
                  </a:lnTo>
                  <a:lnTo>
                    <a:pt x="1357" y="378"/>
                  </a:lnTo>
                  <a:lnTo>
                    <a:pt x="1373" y="428"/>
                  </a:lnTo>
                  <a:lnTo>
                    <a:pt x="1490" y="560"/>
                  </a:lnTo>
                  <a:lnTo>
                    <a:pt x="1508" y="590"/>
                  </a:lnTo>
                  <a:lnTo>
                    <a:pt x="1641" y="609"/>
                  </a:lnTo>
                  <a:lnTo>
                    <a:pt x="1664" y="628"/>
                  </a:lnTo>
                  <a:lnTo>
                    <a:pt x="1619" y="673"/>
                  </a:lnTo>
                  <a:lnTo>
                    <a:pt x="1638" y="729"/>
                  </a:lnTo>
                  <a:lnTo>
                    <a:pt x="1719" y="810"/>
                  </a:lnTo>
                  <a:lnTo>
                    <a:pt x="1728" y="831"/>
                  </a:lnTo>
                  <a:lnTo>
                    <a:pt x="1681" y="880"/>
                  </a:lnTo>
                  <a:lnTo>
                    <a:pt x="1641" y="888"/>
                  </a:lnTo>
                  <a:lnTo>
                    <a:pt x="1561" y="849"/>
                  </a:lnTo>
                  <a:lnTo>
                    <a:pt x="1525" y="849"/>
                  </a:lnTo>
                  <a:lnTo>
                    <a:pt x="1486" y="811"/>
                  </a:lnTo>
                  <a:lnTo>
                    <a:pt x="1406" y="771"/>
                  </a:lnTo>
                  <a:lnTo>
                    <a:pt x="1367" y="771"/>
                  </a:lnTo>
                  <a:lnTo>
                    <a:pt x="1289" y="849"/>
                  </a:lnTo>
                  <a:lnTo>
                    <a:pt x="1237" y="844"/>
                  </a:lnTo>
                  <a:lnTo>
                    <a:pt x="1172" y="849"/>
                  </a:lnTo>
                  <a:lnTo>
                    <a:pt x="1110" y="840"/>
                  </a:lnTo>
                  <a:lnTo>
                    <a:pt x="1054" y="849"/>
                  </a:lnTo>
                  <a:lnTo>
                    <a:pt x="1015" y="849"/>
                  </a:lnTo>
                  <a:lnTo>
                    <a:pt x="960" y="874"/>
                  </a:lnTo>
                  <a:lnTo>
                    <a:pt x="884" y="855"/>
                  </a:lnTo>
                  <a:lnTo>
                    <a:pt x="798" y="809"/>
                  </a:lnTo>
                  <a:lnTo>
                    <a:pt x="740" y="732"/>
                  </a:lnTo>
                  <a:lnTo>
                    <a:pt x="684" y="726"/>
                  </a:lnTo>
                  <a:lnTo>
                    <a:pt x="627" y="771"/>
                  </a:lnTo>
                  <a:lnTo>
                    <a:pt x="530" y="773"/>
                  </a:lnTo>
                  <a:lnTo>
                    <a:pt x="492" y="791"/>
                  </a:lnTo>
                  <a:lnTo>
                    <a:pt x="421" y="769"/>
                  </a:lnTo>
                  <a:lnTo>
                    <a:pt x="467" y="693"/>
                  </a:lnTo>
                  <a:lnTo>
                    <a:pt x="467" y="536"/>
                  </a:lnTo>
                  <a:lnTo>
                    <a:pt x="428" y="380"/>
                  </a:lnTo>
                  <a:lnTo>
                    <a:pt x="388" y="302"/>
                  </a:lnTo>
                  <a:lnTo>
                    <a:pt x="310" y="223"/>
                  </a:lnTo>
                  <a:lnTo>
                    <a:pt x="271" y="223"/>
                  </a:lnTo>
                  <a:lnTo>
                    <a:pt x="115" y="145"/>
                  </a:lnTo>
                  <a:lnTo>
                    <a:pt x="76" y="106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28" name="Freeform 33"/>
            <p:cNvSpPr>
              <a:spLocks/>
            </p:cNvSpPr>
            <p:nvPr/>
          </p:nvSpPr>
          <p:spPr bwMode="auto">
            <a:xfrm>
              <a:off x="6396038" y="5191126"/>
              <a:ext cx="849313" cy="325438"/>
            </a:xfrm>
            <a:custGeom>
              <a:avLst/>
              <a:gdLst>
                <a:gd name="T0" fmla="*/ 0 w 2729"/>
                <a:gd name="T1" fmla="*/ 0 h 1330"/>
                <a:gd name="T2" fmla="*/ 0 w 2729"/>
                <a:gd name="T3" fmla="*/ 0 h 1330"/>
                <a:gd name="T4" fmla="*/ 0 w 2729"/>
                <a:gd name="T5" fmla="*/ 0 h 1330"/>
                <a:gd name="T6" fmla="*/ 0 w 2729"/>
                <a:gd name="T7" fmla="*/ 0 h 1330"/>
                <a:gd name="T8" fmla="*/ 0 w 2729"/>
                <a:gd name="T9" fmla="*/ 0 h 1330"/>
                <a:gd name="T10" fmla="*/ 0 w 2729"/>
                <a:gd name="T11" fmla="*/ 0 h 1330"/>
                <a:gd name="T12" fmla="*/ 0 w 2729"/>
                <a:gd name="T13" fmla="*/ 0 h 1330"/>
                <a:gd name="T14" fmla="*/ 0 w 2729"/>
                <a:gd name="T15" fmla="*/ 0 h 1330"/>
                <a:gd name="T16" fmla="*/ 0 w 2729"/>
                <a:gd name="T17" fmla="*/ 0 h 1330"/>
                <a:gd name="T18" fmla="*/ 0 w 2729"/>
                <a:gd name="T19" fmla="*/ 0 h 1330"/>
                <a:gd name="T20" fmla="*/ 0 w 2729"/>
                <a:gd name="T21" fmla="*/ 0 h 1330"/>
                <a:gd name="T22" fmla="*/ 0 w 2729"/>
                <a:gd name="T23" fmla="*/ 0 h 1330"/>
                <a:gd name="T24" fmla="*/ 0 w 2729"/>
                <a:gd name="T25" fmla="*/ 0 h 1330"/>
                <a:gd name="T26" fmla="*/ 0 w 2729"/>
                <a:gd name="T27" fmla="*/ 0 h 1330"/>
                <a:gd name="T28" fmla="*/ 0 w 2729"/>
                <a:gd name="T29" fmla="*/ 0 h 1330"/>
                <a:gd name="T30" fmla="*/ 0 w 2729"/>
                <a:gd name="T31" fmla="*/ 0 h 1330"/>
                <a:gd name="T32" fmla="*/ 0 w 2729"/>
                <a:gd name="T33" fmla="*/ 0 h 1330"/>
                <a:gd name="T34" fmla="*/ 0 w 2729"/>
                <a:gd name="T35" fmla="*/ 0 h 1330"/>
                <a:gd name="T36" fmla="*/ 0 w 2729"/>
                <a:gd name="T37" fmla="*/ 0 h 1330"/>
                <a:gd name="T38" fmla="*/ 0 w 2729"/>
                <a:gd name="T39" fmla="*/ 0 h 1330"/>
                <a:gd name="T40" fmla="*/ 0 w 2729"/>
                <a:gd name="T41" fmla="*/ 0 h 1330"/>
                <a:gd name="T42" fmla="*/ 0 w 2729"/>
                <a:gd name="T43" fmla="*/ 0 h 1330"/>
                <a:gd name="T44" fmla="*/ 0 w 2729"/>
                <a:gd name="T45" fmla="*/ 0 h 1330"/>
                <a:gd name="T46" fmla="*/ 0 w 2729"/>
                <a:gd name="T47" fmla="*/ 0 h 1330"/>
                <a:gd name="T48" fmla="*/ 0 w 2729"/>
                <a:gd name="T49" fmla="*/ 0 h 1330"/>
                <a:gd name="T50" fmla="*/ 0 w 2729"/>
                <a:gd name="T51" fmla="*/ 0 h 1330"/>
                <a:gd name="T52" fmla="*/ 0 w 2729"/>
                <a:gd name="T53" fmla="*/ 0 h 1330"/>
                <a:gd name="T54" fmla="*/ 0 w 2729"/>
                <a:gd name="T55" fmla="*/ 0 h 1330"/>
                <a:gd name="T56" fmla="*/ 0 w 2729"/>
                <a:gd name="T57" fmla="*/ 0 h 1330"/>
                <a:gd name="T58" fmla="*/ 0 w 2729"/>
                <a:gd name="T59" fmla="*/ 0 h 1330"/>
                <a:gd name="T60" fmla="*/ 0 w 2729"/>
                <a:gd name="T61" fmla="*/ 0 h 1330"/>
                <a:gd name="T62" fmla="*/ 0 w 2729"/>
                <a:gd name="T63" fmla="*/ 0 h 1330"/>
                <a:gd name="T64" fmla="*/ 0 w 2729"/>
                <a:gd name="T65" fmla="*/ 0 h 1330"/>
                <a:gd name="T66" fmla="*/ 0 w 2729"/>
                <a:gd name="T67" fmla="*/ 0 h 1330"/>
                <a:gd name="T68" fmla="*/ 0 w 2729"/>
                <a:gd name="T69" fmla="*/ 0 h 1330"/>
                <a:gd name="T70" fmla="*/ 0 w 2729"/>
                <a:gd name="T71" fmla="*/ 0 h 1330"/>
                <a:gd name="T72" fmla="*/ 0 w 2729"/>
                <a:gd name="T73" fmla="*/ 0 h 1330"/>
                <a:gd name="T74" fmla="*/ 0 w 2729"/>
                <a:gd name="T75" fmla="*/ 0 h 1330"/>
                <a:gd name="T76" fmla="*/ 0 w 2729"/>
                <a:gd name="T77" fmla="*/ 0 h 1330"/>
                <a:gd name="T78" fmla="*/ 0 w 2729"/>
                <a:gd name="T79" fmla="*/ 0 h 1330"/>
                <a:gd name="T80" fmla="*/ 0 w 2729"/>
                <a:gd name="T81" fmla="*/ 0 h 1330"/>
                <a:gd name="T82" fmla="*/ 0 w 2729"/>
                <a:gd name="T83" fmla="*/ 0 h 13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29"/>
                <a:gd name="T127" fmla="*/ 0 h 1330"/>
                <a:gd name="T128" fmla="*/ 2729 w 2729"/>
                <a:gd name="T129" fmla="*/ 1330 h 133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29" h="1330">
                  <a:moveTo>
                    <a:pt x="421" y="978"/>
                  </a:moveTo>
                  <a:lnTo>
                    <a:pt x="467" y="960"/>
                  </a:lnTo>
                  <a:lnTo>
                    <a:pt x="518" y="963"/>
                  </a:lnTo>
                  <a:lnTo>
                    <a:pt x="577" y="978"/>
                  </a:lnTo>
                  <a:lnTo>
                    <a:pt x="616" y="1017"/>
                  </a:lnTo>
                  <a:lnTo>
                    <a:pt x="695" y="978"/>
                  </a:lnTo>
                  <a:lnTo>
                    <a:pt x="700" y="928"/>
                  </a:lnTo>
                  <a:lnTo>
                    <a:pt x="734" y="939"/>
                  </a:lnTo>
                  <a:lnTo>
                    <a:pt x="773" y="900"/>
                  </a:lnTo>
                  <a:lnTo>
                    <a:pt x="815" y="906"/>
                  </a:lnTo>
                  <a:lnTo>
                    <a:pt x="784" y="856"/>
                  </a:lnTo>
                  <a:lnTo>
                    <a:pt x="812" y="844"/>
                  </a:lnTo>
                  <a:lnTo>
                    <a:pt x="890" y="861"/>
                  </a:lnTo>
                  <a:lnTo>
                    <a:pt x="919" y="823"/>
                  </a:lnTo>
                  <a:lnTo>
                    <a:pt x="965" y="795"/>
                  </a:lnTo>
                  <a:lnTo>
                    <a:pt x="933" y="780"/>
                  </a:lnTo>
                  <a:lnTo>
                    <a:pt x="851" y="783"/>
                  </a:lnTo>
                  <a:lnTo>
                    <a:pt x="819" y="738"/>
                  </a:lnTo>
                  <a:lnTo>
                    <a:pt x="773" y="705"/>
                  </a:lnTo>
                  <a:lnTo>
                    <a:pt x="745" y="699"/>
                  </a:lnTo>
                  <a:lnTo>
                    <a:pt x="734" y="665"/>
                  </a:lnTo>
                  <a:lnTo>
                    <a:pt x="666" y="653"/>
                  </a:lnTo>
                  <a:lnTo>
                    <a:pt x="655" y="587"/>
                  </a:lnTo>
                  <a:lnTo>
                    <a:pt x="616" y="587"/>
                  </a:lnTo>
                  <a:lnTo>
                    <a:pt x="577" y="626"/>
                  </a:lnTo>
                  <a:lnTo>
                    <a:pt x="538" y="626"/>
                  </a:lnTo>
                  <a:lnTo>
                    <a:pt x="538" y="665"/>
                  </a:lnTo>
                  <a:lnTo>
                    <a:pt x="499" y="665"/>
                  </a:lnTo>
                  <a:lnTo>
                    <a:pt x="430" y="659"/>
                  </a:lnTo>
                  <a:lnTo>
                    <a:pt x="372" y="662"/>
                  </a:lnTo>
                  <a:lnTo>
                    <a:pt x="382" y="587"/>
                  </a:lnTo>
                  <a:lnTo>
                    <a:pt x="303" y="587"/>
                  </a:lnTo>
                  <a:lnTo>
                    <a:pt x="241" y="567"/>
                  </a:lnTo>
                  <a:lnTo>
                    <a:pt x="225" y="548"/>
                  </a:lnTo>
                  <a:lnTo>
                    <a:pt x="343" y="470"/>
                  </a:lnTo>
                  <a:lnTo>
                    <a:pt x="421" y="391"/>
                  </a:lnTo>
                  <a:lnTo>
                    <a:pt x="499" y="352"/>
                  </a:lnTo>
                  <a:lnTo>
                    <a:pt x="460" y="313"/>
                  </a:lnTo>
                  <a:lnTo>
                    <a:pt x="421" y="313"/>
                  </a:lnTo>
                  <a:lnTo>
                    <a:pt x="421" y="274"/>
                  </a:lnTo>
                  <a:lnTo>
                    <a:pt x="460" y="196"/>
                  </a:lnTo>
                  <a:lnTo>
                    <a:pt x="499" y="157"/>
                  </a:lnTo>
                  <a:lnTo>
                    <a:pt x="577" y="118"/>
                  </a:lnTo>
                  <a:lnTo>
                    <a:pt x="655" y="118"/>
                  </a:lnTo>
                  <a:lnTo>
                    <a:pt x="773" y="157"/>
                  </a:lnTo>
                  <a:lnTo>
                    <a:pt x="851" y="196"/>
                  </a:lnTo>
                  <a:lnTo>
                    <a:pt x="929" y="196"/>
                  </a:lnTo>
                  <a:lnTo>
                    <a:pt x="1007" y="235"/>
                  </a:lnTo>
                  <a:lnTo>
                    <a:pt x="1048" y="235"/>
                  </a:lnTo>
                  <a:lnTo>
                    <a:pt x="1048" y="196"/>
                  </a:lnTo>
                  <a:lnTo>
                    <a:pt x="1087" y="78"/>
                  </a:lnTo>
                  <a:lnTo>
                    <a:pt x="1126" y="0"/>
                  </a:lnTo>
                  <a:lnTo>
                    <a:pt x="1282" y="0"/>
                  </a:lnTo>
                  <a:lnTo>
                    <a:pt x="1439" y="78"/>
                  </a:lnTo>
                  <a:lnTo>
                    <a:pt x="1556" y="118"/>
                  </a:lnTo>
                  <a:lnTo>
                    <a:pt x="1595" y="118"/>
                  </a:lnTo>
                  <a:lnTo>
                    <a:pt x="1673" y="78"/>
                  </a:lnTo>
                  <a:lnTo>
                    <a:pt x="1751" y="78"/>
                  </a:lnTo>
                  <a:lnTo>
                    <a:pt x="1875" y="71"/>
                  </a:lnTo>
                  <a:lnTo>
                    <a:pt x="1901" y="91"/>
                  </a:lnTo>
                  <a:lnTo>
                    <a:pt x="2025" y="78"/>
                  </a:lnTo>
                  <a:lnTo>
                    <a:pt x="2126" y="107"/>
                  </a:lnTo>
                  <a:lnTo>
                    <a:pt x="2299" y="118"/>
                  </a:lnTo>
                  <a:lnTo>
                    <a:pt x="2416" y="157"/>
                  </a:lnTo>
                  <a:lnTo>
                    <a:pt x="2471" y="138"/>
                  </a:lnTo>
                  <a:lnTo>
                    <a:pt x="2474" y="183"/>
                  </a:lnTo>
                  <a:lnTo>
                    <a:pt x="2532" y="229"/>
                  </a:lnTo>
                  <a:lnTo>
                    <a:pt x="2591" y="229"/>
                  </a:lnTo>
                  <a:lnTo>
                    <a:pt x="2650" y="246"/>
                  </a:lnTo>
                  <a:lnTo>
                    <a:pt x="2704" y="310"/>
                  </a:lnTo>
                  <a:lnTo>
                    <a:pt x="2729" y="316"/>
                  </a:lnTo>
                  <a:lnTo>
                    <a:pt x="2729" y="391"/>
                  </a:lnTo>
                  <a:lnTo>
                    <a:pt x="2690" y="391"/>
                  </a:lnTo>
                  <a:lnTo>
                    <a:pt x="2573" y="431"/>
                  </a:lnTo>
                  <a:lnTo>
                    <a:pt x="2416" y="470"/>
                  </a:lnTo>
                  <a:lnTo>
                    <a:pt x="2338" y="548"/>
                  </a:lnTo>
                  <a:lnTo>
                    <a:pt x="2260" y="665"/>
                  </a:lnTo>
                  <a:lnTo>
                    <a:pt x="2182" y="705"/>
                  </a:lnTo>
                  <a:lnTo>
                    <a:pt x="2142" y="744"/>
                  </a:lnTo>
                  <a:lnTo>
                    <a:pt x="2103" y="744"/>
                  </a:lnTo>
                  <a:lnTo>
                    <a:pt x="1947" y="705"/>
                  </a:lnTo>
                  <a:lnTo>
                    <a:pt x="1908" y="705"/>
                  </a:lnTo>
                  <a:lnTo>
                    <a:pt x="1869" y="783"/>
                  </a:lnTo>
                  <a:lnTo>
                    <a:pt x="1830" y="900"/>
                  </a:lnTo>
                  <a:lnTo>
                    <a:pt x="1790" y="939"/>
                  </a:lnTo>
                  <a:lnTo>
                    <a:pt x="1673" y="939"/>
                  </a:lnTo>
                  <a:lnTo>
                    <a:pt x="1634" y="978"/>
                  </a:lnTo>
                  <a:lnTo>
                    <a:pt x="1597" y="893"/>
                  </a:lnTo>
                  <a:lnTo>
                    <a:pt x="1556" y="861"/>
                  </a:lnTo>
                  <a:lnTo>
                    <a:pt x="1517" y="861"/>
                  </a:lnTo>
                  <a:lnTo>
                    <a:pt x="1361" y="934"/>
                  </a:lnTo>
                  <a:lnTo>
                    <a:pt x="1361" y="965"/>
                  </a:lnTo>
                  <a:lnTo>
                    <a:pt x="1230" y="1031"/>
                  </a:lnTo>
                  <a:lnTo>
                    <a:pt x="1198" y="1030"/>
                  </a:lnTo>
                  <a:lnTo>
                    <a:pt x="1131" y="1062"/>
                  </a:lnTo>
                  <a:lnTo>
                    <a:pt x="1110" y="1143"/>
                  </a:lnTo>
                  <a:lnTo>
                    <a:pt x="1133" y="1175"/>
                  </a:lnTo>
                  <a:lnTo>
                    <a:pt x="1126" y="1252"/>
                  </a:lnTo>
                  <a:lnTo>
                    <a:pt x="966" y="1269"/>
                  </a:lnTo>
                  <a:lnTo>
                    <a:pt x="785" y="1285"/>
                  </a:lnTo>
                  <a:lnTo>
                    <a:pt x="773" y="1330"/>
                  </a:lnTo>
                  <a:lnTo>
                    <a:pt x="702" y="1279"/>
                  </a:lnTo>
                  <a:lnTo>
                    <a:pt x="655" y="1291"/>
                  </a:lnTo>
                  <a:lnTo>
                    <a:pt x="604" y="1255"/>
                  </a:lnTo>
                  <a:lnTo>
                    <a:pt x="577" y="1213"/>
                  </a:lnTo>
                  <a:lnTo>
                    <a:pt x="538" y="1213"/>
                  </a:lnTo>
                  <a:lnTo>
                    <a:pt x="457" y="1246"/>
                  </a:lnTo>
                  <a:lnTo>
                    <a:pt x="384" y="1248"/>
                  </a:lnTo>
                  <a:lnTo>
                    <a:pt x="364" y="1225"/>
                  </a:lnTo>
                  <a:lnTo>
                    <a:pt x="352" y="1177"/>
                  </a:lnTo>
                  <a:lnTo>
                    <a:pt x="267" y="1183"/>
                  </a:lnTo>
                  <a:lnTo>
                    <a:pt x="260" y="1213"/>
                  </a:lnTo>
                  <a:lnTo>
                    <a:pt x="113" y="1201"/>
                  </a:lnTo>
                  <a:lnTo>
                    <a:pt x="67" y="1217"/>
                  </a:lnTo>
                  <a:lnTo>
                    <a:pt x="27" y="1215"/>
                  </a:lnTo>
                  <a:lnTo>
                    <a:pt x="26" y="1167"/>
                  </a:lnTo>
                  <a:lnTo>
                    <a:pt x="0" y="1131"/>
                  </a:lnTo>
                  <a:lnTo>
                    <a:pt x="30" y="1057"/>
                  </a:lnTo>
                  <a:lnTo>
                    <a:pt x="69" y="1057"/>
                  </a:lnTo>
                  <a:lnTo>
                    <a:pt x="69" y="1017"/>
                  </a:lnTo>
                  <a:lnTo>
                    <a:pt x="108" y="1017"/>
                  </a:lnTo>
                  <a:lnTo>
                    <a:pt x="186" y="978"/>
                  </a:lnTo>
                  <a:lnTo>
                    <a:pt x="264" y="1017"/>
                  </a:lnTo>
                  <a:lnTo>
                    <a:pt x="302" y="1055"/>
                  </a:lnTo>
                  <a:lnTo>
                    <a:pt x="343" y="1055"/>
                  </a:lnTo>
                  <a:lnTo>
                    <a:pt x="366" y="1010"/>
                  </a:lnTo>
                  <a:lnTo>
                    <a:pt x="405" y="1004"/>
                  </a:lnTo>
                  <a:lnTo>
                    <a:pt x="421" y="97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29" name="Freeform 34"/>
            <p:cNvSpPr>
              <a:spLocks/>
            </p:cNvSpPr>
            <p:nvPr/>
          </p:nvSpPr>
          <p:spPr bwMode="auto">
            <a:xfrm>
              <a:off x="5091113" y="5230813"/>
              <a:ext cx="1108075" cy="590550"/>
            </a:xfrm>
            <a:custGeom>
              <a:avLst/>
              <a:gdLst>
                <a:gd name="T0" fmla="*/ 0 w 3561"/>
                <a:gd name="T1" fmla="*/ 0 h 2423"/>
                <a:gd name="T2" fmla="*/ 0 w 3561"/>
                <a:gd name="T3" fmla="*/ 0 h 2423"/>
                <a:gd name="T4" fmla="*/ 0 w 3561"/>
                <a:gd name="T5" fmla="*/ 0 h 2423"/>
                <a:gd name="T6" fmla="*/ 0 w 3561"/>
                <a:gd name="T7" fmla="*/ 0 h 2423"/>
                <a:gd name="T8" fmla="*/ 0 w 3561"/>
                <a:gd name="T9" fmla="*/ 0 h 2423"/>
                <a:gd name="T10" fmla="*/ 0 w 3561"/>
                <a:gd name="T11" fmla="*/ 0 h 2423"/>
                <a:gd name="T12" fmla="*/ 0 w 3561"/>
                <a:gd name="T13" fmla="*/ 0 h 2423"/>
                <a:gd name="T14" fmla="*/ 0 w 3561"/>
                <a:gd name="T15" fmla="*/ 0 h 2423"/>
                <a:gd name="T16" fmla="*/ 0 w 3561"/>
                <a:gd name="T17" fmla="*/ 0 h 2423"/>
                <a:gd name="T18" fmla="*/ 0 w 3561"/>
                <a:gd name="T19" fmla="*/ 0 h 2423"/>
                <a:gd name="T20" fmla="*/ 0 w 3561"/>
                <a:gd name="T21" fmla="*/ 0 h 2423"/>
                <a:gd name="T22" fmla="*/ 0 w 3561"/>
                <a:gd name="T23" fmla="*/ 0 h 2423"/>
                <a:gd name="T24" fmla="*/ 0 w 3561"/>
                <a:gd name="T25" fmla="*/ 0 h 2423"/>
                <a:gd name="T26" fmla="*/ 0 w 3561"/>
                <a:gd name="T27" fmla="*/ 0 h 2423"/>
                <a:gd name="T28" fmla="*/ 0 w 3561"/>
                <a:gd name="T29" fmla="*/ 0 h 2423"/>
                <a:gd name="T30" fmla="*/ 0 w 3561"/>
                <a:gd name="T31" fmla="*/ 0 h 2423"/>
                <a:gd name="T32" fmla="*/ 0 w 3561"/>
                <a:gd name="T33" fmla="*/ 0 h 2423"/>
                <a:gd name="T34" fmla="*/ 0 w 3561"/>
                <a:gd name="T35" fmla="*/ 0 h 2423"/>
                <a:gd name="T36" fmla="*/ 0 w 3561"/>
                <a:gd name="T37" fmla="*/ 0 h 2423"/>
                <a:gd name="T38" fmla="*/ 0 w 3561"/>
                <a:gd name="T39" fmla="*/ 0 h 2423"/>
                <a:gd name="T40" fmla="*/ 0 w 3561"/>
                <a:gd name="T41" fmla="*/ 0 h 2423"/>
                <a:gd name="T42" fmla="*/ 0 w 3561"/>
                <a:gd name="T43" fmla="*/ 0 h 2423"/>
                <a:gd name="T44" fmla="*/ 0 w 3561"/>
                <a:gd name="T45" fmla="*/ 0 h 2423"/>
                <a:gd name="T46" fmla="*/ 0 w 3561"/>
                <a:gd name="T47" fmla="*/ 0 h 2423"/>
                <a:gd name="T48" fmla="*/ 0 w 3561"/>
                <a:gd name="T49" fmla="*/ 0 h 2423"/>
                <a:gd name="T50" fmla="*/ 0 w 3561"/>
                <a:gd name="T51" fmla="*/ 0 h 2423"/>
                <a:gd name="T52" fmla="*/ 0 w 3561"/>
                <a:gd name="T53" fmla="*/ 0 h 2423"/>
                <a:gd name="T54" fmla="*/ 0 w 3561"/>
                <a:gd name="T55" fmla="*/ 0 h 2423"/>
                <a:gd name="T56" fmla="*/ 0 w 3561"/>
                <a:gd name="T57" fmla="*/ 0 h 2423"/>
                <a:gd name="T58" fmla="*/ 0 w 3561"/>
                <a:gd name="T59" fmla="*/ 0 h 2423"/>
                <a:gd name="T60" fmla="*/ 0 w 3561"/>
                <a:gd name="T61" fmla="*/ 0 h 2423"/>
                <a:gd name="T62" fmla="*/ 0 w 3561"/>
                <a:gd name="T63" fmla="*/ 0 h 2423"/>
                <a:gd name="T64" fmla="*/ 0 w 3561"/>
                <a:gd name="T65" fmla="*/ 0 h 2423"/>
                <a:gd name="T66" fmla="*/ 0 w 3561"/>
                <a:gd name="T67" fmla="*/ 0 h 2423"/>
                <a:gd name="T68" fmla="*/ 0 w 3561"/>
                <a:gd name="T69" fmla="*/ 0 h 2423"/>
                <a:gd name="T70" fmla="*/ 0 w 3561"/>
                <a:gd name="T71" fmla="*/ 0 h 2423"/>
                <a:gd name="T72" fmla="*/ 0 w 3561"/>
                <a:gd name="T73" fmla="*/ 0 h 2423"/>
                <a:gd name="T74" fmla="*/ 0 w 3561"/>
                <a:gd name="T75" fmla="*/ 0 h 2423"/>
                <a:gd name="T76" fmla="*/ 0 w 3561"/>
                <a:gd name="T77" fmla="*/ 0 h 2423"/>
                <a:gd name="T78" fmla="*/ 0 w 3561"/>
                <a:gd name="T79" fmla="*/ 0 h 2423"/>
                <a:gd name="T80" fmla="*/ 0 w 3561"/>
                <a:gd name="T81" fmla="*/ 0 h 2423"/>
                <a:gd name="T82" fmla="*/ 0 w 3561"/>
                <a:gd name="T83" fmla="*/ 0 h 2423"/>
                <a:gd name="T84" fmla="*/ 0 w 3561"/>
                <a:gd name="T85" fmla="*/ 0 h 2423"/>
                <a:gd name="T86" fmla="*/ 0 w 3561"/>
                <a:gd name="T87" fmla="*/ 0 h 2423"/>
                <a:gd name="T88" fmla="*/ 0 w 3561"/>
                <a:gd name="T89" fmla="*/ 0 h 2423"/>
                <a:gd name="T90" fmla="*/ 0 w 3561"/>
                <a:gd name="T91" fmla="*/ 0 h 2423"/>
                <a:gd name="T92" fmla="*/ 0 w 3561"/>
                <a:gd name="T93" fmla="*/ 0 h 2423"/>
                <a:gd name="T94" fmla="*/ 0 w 3561"/>
                <a:gd name="T95" fmla="*/ 0 h 2423"/>
                <a:gd name="T96" fmla="*/ 0 w 3561"/>
                <a:gd name="T97" fmla="*/ 0 h 2423"/>
                <a:gd name="T98" fmla="*/ 0 w 3561"/>
                <a:gd name="T99" fmla="*/ 0 h 2423"/>
                <a:gd name="T100" fmla="*/ 0 w 3561"/>
                <a:gd name="T101" fmla="*/ 0 h 242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561"/>
                <a:gd name="T154" fmla="*/ 0 h 2423"/>
                <a:gd name="T155" fmla="*/ 3561 w 3561"/>
                <a:gd name="T156" fmla="*/ 2423 h 242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561" h="2423">
                  <a:moveTo>
                    <a:pt x="2152" y="2305"/>
                  </a:moveTo>
                  <a:lnTo>
                    <a:pt x="2153" y="2008"/>
                  </a:lnTo>
                  <a:lnTo>
                    <a:pt x="2131" y="1993"/>
                  </a:lnTo>
                  <a:lnTo>
                    <a:pt x="1953" y="1992"/>
                  </a:lnTo>
                  <a:lnTo>
                    <a:pt x="1910" y="1967"/>
                  </a:lnTo>
                  <a:lnTo>
                    <a:pt x="1813" y="1846"/>
                  </a:lnTo>
                  <a:lnTo>
                    <a:pt x="1708" y="1791"/>
                  </a:lnTo>
                  <a:lnTo>
                    <a:pt x="1683" y="1718"/>
                  </a:lnTo>
                  <a:lnTo>
                    <a:pt x="1526" y="1640"/>
                  </a:lnTo>
                  <a:lnTo>
                    <a:pt x="1409" y="1640"/>
                  </a:lnTo>
                  <a:lnTo>
                    <a:pt x="1291" y="1601"/>
                  </a:lnTo>
                  <a:lnTo>
                    <a:pt x="1212" y="1562"/>
                  </a:lnTo>
                  <a:lnTo>
                    <a:pt x="1173" y="1483"/>
                  </a:lnTo>
                  <a:lnTo>
                    <a:pt x="1099" y="1501"/>
                  </a:lnTo>
                  <a:lnTo>
                    <a:pt x="966" y="1484"/>
                  </a:lnTo>
                  <a:lnTo>
                    <a:pt x="932" y="1530"/>
                  </a:lnTo>
                  <a:lnTo>
                    <a:pt x="715" y="1534"/>
                  </a:lnTo>
                  <a:lnTo>
                    <a:pt x="626" y="1576"/>
                  </a:lnTo>
                  <a:lnTo>
                    <a:pt x="543" y="1687"/>
                  </a:lnTo>
                  <a:lnTo>
                    <a:pt x="469" y="1725"/>
                  </a:lnTo>
                  <a:lnTo>
                    <a:pt x="445" y="1759"/>
                  </a:lnTo>
                  <a:lnTo>
                    <a:pt x="428" y="1740"/>
                  </a:lnTo>
                  <a:lnTo>
                    <a:pt x="391" y="1757"/>
                  </a:lnTo>
                  <a:lnTo>
                    <a:pt x="352" y="1679"/>
                  </a:lnTo>
                  <a:lnTo>
                    <a:pt x="341" y="1605"/>
                  </a:lnTo>
                  <a:lnTo>
                    <a:pt x="352" y="1444"/>
                  </a:lnTo>
                  <a:lnTo>
                    <a:pt x="366" y="1386"/>
                  </a:lnTo>
                  <a:lnTo>
                    <a:pt x="352" y="1327"/>
                  </a:lnTo>
                  <a:lnTo>
                    <a:pt x="391" y="1210"/>
                  </a:lnTo>
                  <a:lnTo>
                    <a:pt x="313" y="1171"/>
                  </a:lnTo>
                  <a:lnTo>
                    <a:pt x="274" y="1131"/>
                  </a:lnTo>
                  <a:lnTo>
                    <a:pt x="189" y="1116"/>
                  </a:lnTo>
                  <a:lnTo>
                    <a:pt x="185" y="1056"/>
                  </a:lnTo>
                  <a:lnTo>
                    <a:pt x="263" y="1065"/>
                  </a:lnTo>
                  <a:lnTo>
                    <a:pt x="313" y="1053"/>
                  </a:lnTo>
                  <a:lnTo>
                    <a:pt x="250" y="996"/>
                  </a:lnTo>
                  <a:lnTo>
                    <a:pt x="274" y="936"/>
                  </a:lnTo>
                  <a:lnTo>
                    <a:pt x="277" y="905"/>
                  </a:lnTo>
                  <a:lnTo>
                    <a:pt x="236" y="907"/>
                  </a:lnTo>
                  <a:lnTo>
                    <a:pt x="196" y="936"/>
                  </a:lnTo>
                  <a:lnTo>
                    <a:pt x="80" y="922"/>
                  </a:lnTo>
                  <a:lnTo>
                    <a:pt x="86" y="798"/>
                  </a:lnTo>
                  <a:lnTo>
                    <a:pt x="78" y="740"/>
                  </a:lnTo>
                  <a:lnTo>
                    <a:pt x="112" y="640"/>
                  </a:lnTo>
                  <a:lnTo>
                    <a:pt x="118" y="544"/>
                  </a:lnTo>
                  <a:lnTo>
                    <a:pt x="161" y="636"/>
                  </a:lnTo>
                  <a:lnTo>
                    <a:pt x="214" y="625"/>
                  </a:lnTo>
                  <a:lnTo>
                    <a:pt x="265" y="636"/>
                  </a:lnTo>
                  <a:lnTo>
                    <a:pt x="287" y="590"/>
                  </a:lnTo>
                  <a:lnTo>
                    <a:pt x="313" y="662"/>
                  </a:lnTo>
                  <a:lnTo>
                    <a:pt x="374" y="649"/>
                  </a:lnTo>
                  <a:lnTo>
                    <a:pt x="430" y="662"/>
                  </a:lnTo>
                  <a:lnTo>
                    <a:pt x="439" y="620"/>
                  </a:lnTo>
                  <a:lnTo>
                    <a:pt x="487" y="584"/>
                  </a:lnTo>
                  <a:lnTo>
                    <a:pt x="512" y="634"/>
                  </a:lnTo>
                  <a:lnTo>
                    <a:pt x="546" y="633"/>
                  </a:lnTo>
                  <a:lnTo>
                    <a:pt x="580" y="620"/>
                  </a:lnTo>
                  <a:lnTo>
                    <a:pt x="587" y="584"/>
                  </a:lnTo>
                  <a:lnTo>
                    <a:pt x="508" y="505"/>
                  </a:lnTo>
                  <a:lnTo>
                    <a:pt x="469" y="427"/>
                  </a:lnTo>
                  <a:lnTo>
                    <a:pt x="423" y="410"/>
                  </a:lnTo>
                  <a:lnTo>
                    <a:pt x="391" y="349"/>
                  </a:lnTo>
                  <a:lnTo>
                    <a:pt x="391" y="310"/>
                  </a:lnTo>
                  <a:lnTo>
                    <a:pt x="378" y="277"/>
                  </a:lnTo>
                  <a:lnTo>
                    <a:pt x="391" y="232"/>
                  </a:lnTo>
                  <a:lnTo>
                    <a:pt x="352" y="192"/>
                  </a:lnTo>
                  <a:lnTo>
                    <a:pt x="235" y="192"/>
                  </a:lnTo>
                  <a:lnTo>
                    <a:pt x="194" y="224"/>
                  </a:lnTo>
                  <a:lnTo>
                    <a:pt x="118" y="271"/>
                  </a:lnTo>
                  <a:lnTo>
                    <a:pt x="101" y="315"/>
                  </a:lnTo>
                  <a:lnTo>
                    <a:pt x="133" y="329"/>
                  </a:lnTo>
                  <a:lnTo>
                    <a:pt x="102" y="379"/>
                  </a:lnTo>
                  <a:lnTo>
                    <a:pt x="117" y="518"/>
                  </a:lnTo>
                  <a:lnTo>
                    <a:pt x="110" y="524"/>
                  </a:lnTo>
                  <a:lnTo>
                    <a:pt x="78" y="427"/>
                  </a:lnTo>
                  <a:lnTo>
                    <a:pt x="39" y="388"/>
                  </a:lnTo>
                  <a:lnTo>
                    <a:pt x="39" y="349"/>
                  </a:lnTo>
                  <a:lnTo>
                    <a:pt x="0" y="310"/>
                  </a:lnTo>
                  <a:lnTo>
                    <a:pt x="73" y="242"/>
                  </a:lnTo>
                  <a:lnTo>
                    <a:pt x="156" y="192"/>
                  </a:lnTo>
                  <a:lnTo>
                    <a:pt x="313" y="114"/>
                  </a:lnTo>
                  <a:lnTo>
                    <a:pt x="430" y="114"/>
                  </a:lnTo>
                  <a:lnTo>
                    <a:pt x="485" y="137"/>
                  </a:lnTo>
                  <a:lnTo>
                    <a:pt x="621" y="265"/>
                  </a:lnTo>
                  <a:lnTo>
                    <a:pt x="665" y="349"/>
                  </a:lnTo>
                  <a:lnTo>
                    <a:pt x="755" y="476"/>
                  </a:lnTo>
                  <a:lnTo>
                    <a:pt x="900" y="466"/>
                  </a:lnTo>
                  <a:lnTo>
                    <a:pt x="1118" y="468"/>
                  </a:lnTo>
                  <a:lnTo>
                    <a:pt x="1113" y="419"/>
                  </a:lnTo>
                  <a:lnTo>
                    <a:pt x="1086" y="294"/>
                  </a:lnTo>
                  <a:lnTo>
                    <a:pt x="1203" y="177"/>
                  </a:lnTo>
                  <a:lnTo>
                    <a:pt x="1320" y="177"/>
                  </a:lnTo>
                  <a:lnTo>
                    <a:pt x="1359" y="138"/>
                  </a:lnTo>
                  <a:lnTo>
                    <a:pt x="1359" y="98"/>
                  </a:lnTo>
                  <a:lnTo>
                    <a:pt x="1398" y="98"/>
                  </a:lnTo>
                  <a:lnTo>
                    <a:pt x="1438" y="138"/>
                  </a:lnTo>
                  <a:lnTo>
                    <a:pt x="1438" y="98"/>
                  </a:lnTo>
                  <a:lnTo>
                    <a:pt x="1398" y="59"/>
                  </a:lnTo>
                  <a:lnTo>
                    <a:pt x="1413" y="34"/>
                  </a:lnTo>
                  <a:lnTo>
                    <a:pt x="1522" y="39"/>
                  </a:lnTo>
                  <a:lnTo>
                    <a:pt x="1545" y="0"/>
                  </a:lnTo>
                  <a:lnTo>
                    <a:pt x="1574" y="70"/>
                  </a:lnTo>
                  <a:lnTo>
                    <a:pt x="1633" y="98"/>
                  </a:lnTo>
                  <a:lnTo>
                    <a:pt x="1672" y="138"/>
                  </a:lnTo>
                  <a:lnTo>
                    <a:pt x="1750" y="138"/>
                  </a:lnTo>
                  <a:lnTo>
                    <a:pt x="1829" y="177"/>
                  </a:lnTo>
                  <a:lnTo>
                    <a:pt x="1845" y="250"/>
                  </a:lnTo>
                  <a:lnTo>
                    <a:pt x="1907" y="294"/>
                  </a:lnTo>
                  <a:lnTo>
                    <a:pt x="1868" y="333"/>
                  </a:lnTo>
                  <a:lnTo>
                    <a:pt x="1905" y="392"/>
                  </a:lnTo>
                  <a:lnTo>
                    <a:pt x="1907" y="411"/>
                  </a:lnTo>
                  <a:lnTo>
                    <a:pt x="1854" y="395"/>
                  </a:lnTo>
                  <a:lnTo>
                    <a:pt x="1872" y="450"/>
                  </a:lnTo>
                  <a:lnTo>
                    <a:pt x="1951" y="467"/>
                  </a:lnTo>
                  <a:lnTo>
                    <a:pt x="1990" y="506"/>
                  </a:lnTo>
                  <a:lnTo>
                    <a:pt x="2132" y="487"/>
                  </a:lnTo>
                  <a:lnTo>
                    <a:pt x="2230" y="505"/>
                  </a:lnTo>
                  <a:lnTo>
                    <a:pt x="2252" y="465"/>
                  </a:lnTo>
                  <a:lnTo>
                    <a:pt x="2348" y="505"/>
                  </a:lnTo>
                  <a:lnTo>
                    <a:pt x="2387" y="584"/>
                  </a:lnTo>
                  <a:lnTo>
                    <a:pt x="2387" y="662"/>
                  </a:lnTo>
                  <a:lnTo>
                    <a:pt x="2426" y="740"/>
                  </a:lnTo>
                  <a:lnTo>
                    <a:pt x="2472" y="753"/>
                  </a:lnTo>
                  <a:lnTo>
                    <a:pt x="2504" y="857"/>
                  </a:lnTo>
                  <a:lnTo>
                    <a:pt x="2934" y="1249"/>
                  </a:lnTo>
                  <a:lnTo>
                    <a:pt x="2973" y="1249"/>
                  </a:lnTo>
                  <a:lnTo>
                    <a:pt x="3325" y="1483"/>
                  </a:lnTo>
                  <a:lnTo>
                    <a:pt x="3362" y="1461"/>
                  </a:lnTo>
                  <a:lnTo>
                    <a:pt x="3483" y="1523"/>
                  </a:lnTo>
                  <a:lnTo>
                    <a:pt x="3561" y="1523"/>
                  </a:lnTo>
                  <a:lnTo>
                    <a:pt x="3536" y="1582"/>
                  </a:lnTo>
                  <a:lnTo>
                    <a:pt x="3522" y="1796"/>
                  </a:lnTo>
                  <a:lnTo>
                    <a:pt x="3441" y="1792"/>
                  </a:lnTo>
                  <a:lnTo>
                    <a:pt x="3260" y="1705"/>
                  </a:lnTo>
                  <a:lnTo>
                    <a:pt x="3247" y="1757"/>
                  </a:lnTo>
                  <a:lnTo>
                    <a:pt x="3208" y="1796"/>
                  </a:lnTo>
                  <a:lnTo>
                    <a:pt x="3052" y="1796"/>
                  </a:lnTo>
                  <a:lnTo>
                    <a:pt x="3010" y="1864"/>
                  </a:lnTo>
                  <a:lnTo>
                    <a:pt x="3011" y="1933"/>
                  </a:lnTo>
                  <a:lnTo>
                    <a:pt x="2988" y="1990"/>
                  </a:lnTo>
                  <a:lnTo>
                    <a:pt x="3003" y="2032"/>
                  </a:lnTo>
                  <a:lnTo>
                    <a:pt x="2974" y="2082"/>
                  </a:lnTo>
                  <a:lnTo>
                    <a:pt x="2755" y="2201"/>
                  </a:lnTo>
                  <a:lnTo>
                    <a:pt x="2644" y="2230"/>
                  </a:lnTo>
                  <a:lnTo>
                    <a:pt x="2666" y="2275"/>
                  </a:lnTo>
                  <a:lnTo>
                    <a:pt x="2621" y="2344"/>
                  </a:lnTo>
                  <a:lnTo>
                    <a:pt x="2526" y="2400"/>
                  </a:lnTo>
                  <a:lnTo>
                    <a:pt x="2492" y="2385"/>
                  </a:lnTo>
                  <a:lnTo>
                    <a:pt x="2468" y="2423"/>
                  </a:lnTo>
                  <a:lnTo>
                    <a:pt x="2387" y="2356"/>
                  </a:lnTo>
                  <a:lnTo>
                    <a:pt x="2272" y="2370"/>
                  </a:lnTo>
                  <a:lnTo>
                    <a:pt x="2191" y="2305"/>
                  </a:lnTo>
                  <a:lnTo>
                    <a:pt x="2152" y="2305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30" name="Freeform 35"/>
            <p:cNvSpPr>
              <a:spLocks/>
            </p:cNvSpPr>
            <p:nvPr/>
          </p:nvSpPr>
          <p:spPr bwMode="auto">
            <a:xfrm>
              <a:off x="2511426" y="5240338"/>
              <a:ext cx="133350" cy="247650"/>
            </a:xfrm>
            <a:custGeom>
              <a:avLst/>
              <a:gdLst>
                <a:gd name="T0" fmla="*/ 0 w 433"/>
                <a:gd name="T1" fmla="*/ 0 h 1013"/>
                <a:gd name="T2" fmla="*/ 0 w 433"/>
                <a:gd name="T3" fmla="*/ 0 h 1013"/>
                <a:gd name="T4" fmla="*/ 0 w 433"/>
                <a:gd name="T5" fmla="*/ 0 h 1013"/>
                <a:gd name="T6" fmla="*/ 0 w 433"/>
                <a:gd name="T7" fmla="*/ 0 h 1013"/>
                <a:gd name="T8" fmla="*/ 0 w 433"/>
                <a:gd name="T9" fmla="*/ 0 h 1013"/>
                <a:gd name="T10" fmla="*/ 0 w 433"/>
                <a:gd name="T11" fmla="*/ 0 h 1013"/>
                <a:gd name="T12" fmla="*/ 0 w 433"/>
                <a:gd name="T13" fmla="*/ 0 h 1013"/>
                <a:gd name="T14" fmla="*/ 0 w 433"/>
                <a:gd name="T15" fmla="*/ 0 h 1013"/>
                <a:gd name="T16" fmla="*/ 0 w 433"/>
                <a:gd name="T17" fmla="*/ 0 h 1013"/>
                <a:gd name="T18" fmla="*/ 0 w 433"/>
                <a:gd name="T19" fmla="*/ 0 h 1013"/>
                <a:gd name="T20" fmla="*/ 0 w 433"/>
                <a:gd name="T21" fmla="*/ 0 h 1013"/>
                <a:gd name="T22" fmla="*/ 0 w 433"/>
                <a:gd name="T23" fmla="*/ 0 h 1013"/>
                <a:gd name="T24" fmla="*/ 0 w 433"/>
                <a:gd name="T25" fmla="*/ 0 h 1013"/>
                <a:gd name="T26" fmla="*/ 0 w 433"/>
                <a:gd name="T27" fmla="*/ 0 h 1013"/>
                <a:gd name="T28" fmla="*/ 0 w 433"/>
                <a:gd name="T29" fmla="*/ 0 h 1013"/>
                <a:gd name="T30" fmla="*/ 0 w 433"/>
                <a:gd name="T31" fmla="*/ 0 h 1013"/>
                <a:gd name="T32" fmla="*/ 0 w 433"/>
                <a:gd name="T33" fmla="*/ 0 h 1013"/>
                <a:gd name="T34" fmla="*/ 0 w 433"/>
                <a:gd name="T35" fmla="*/ 0 h 1013"/>
                <a:gd name="T36" fmla="*/ 0 w 433"/>
                <a:gd name="T37" fmla="*/ 0 h 1013"/>
                <a:gd name="T38" fmla="*/ 0 w 433"/>
                <a:gd name="T39" fmla="*/ 0 h 1013"/>
                <a:gd name="T40" fmla="*/ 0 w 433"/>
                <a:gd name="T41" fmla="*/ 0 h 1013"/>
                <a:gd name="T42" fmla="*/ 0 w 433"/>
                <a:gd name="T43" fmla="*/ 0 h 1013"/>
                <a:gd name="T44" fmla="*/ 0 w 433"/>
                <a:gd name="T45" fmla="*/ 0 h 1013"/>
                <a:gd name="T46" fmla="*/ 0 w 433"/>
                <a:gd name="T47" fmla="*/ 0 h 1013"/>
                <a:gd name="T48" fmla="*/ 0 w 433"/>
                <a:gd name="T49" fmla="*/ 0 h 1013"/>
                <a:gd name="T50" fmla="*/ 0 w 433"/>
                <a:gd name="T51" fmla="*/ 0 h 1013"/>
                <a:gd name="T52" fmla="*/ 0 w 433"/>
                <a:gd name="T53" fmla="*/ 0 h 1013"/>
                <a:gd name="T54" fmla="*/ 0 w 433"/>
                <a:gd name="T55" fmla="*/ 0 h 1013"/>
                <a:gd name="T56" fmla="*/ 0 w 433"/>
                <a:gd name="T57" fmla="*/ 0 h 1013"/>
                <a:gd name="T58" fmla="*/ 0 w 433"/>
                <a:gd name="T59" fmla="*/ 0 h 1013"/>
                <a:gd name="T60" fmla="*/ 0 w 433"/>
                <a:gd name="T61" fmla="*/ 0 h 1013"/>
                <a:gd name="T62" fmla="*/ 0 w 433"/>
                <a:gd name="T63" fmla="*/ 0 h 1013"/>
                <a:gd name="T64" fmla="*/ 0 w 433"/>
                <a:gd name="T65" fmla="*/ 0 h 1013"/>
                <a:gd name="T66" fmla="*/ 0 w 433"/>
                <a:gd name="T67" fmla="*/ 0 h 1013"/>
                <a:gd name="T68" fmla="*/ 0 w 433"/>
                <a:gd name="T69" fmla="*/ 0 h 10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33"/>
                <a:gd name="T106" fmla="*/ 0 h 1013"/>
                <a:gd name="T107" fmla="*/ 433 w 433"/>
                <a:gd name="T108" fmla="*/ 1013 h 10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33" h="1013">
                  <a:moveTo>
                    <a:pt x="196" y="1013"/>
                  </a:moveTo>
                  <a:lnTo>
                    <a:pt x="196" y="974"/>
                  </a:lnTo>
                  <a:lnTo>
                    <a:pt x="196" y="935"/>
                  </a:lnTo>
                  <a:lnTo>
                    <a:pt x="118" y="857"/>
                  </a:lnTo>
                  <a:lnTo>
                    <a:pt x="39" y="778"/>
                  </a:lnTo>
                  <a:lnTo>
                    <a:pt x="39" y="739"/>
                  </a:lnTo>
                  <a:lnTo>
                    <a:pt x="39" y="778"/>
                  </a:lnTo>
                  <a:lnTo>
                    <a:pt x="39" y="739"/>
                  </a:lnTo>
                  <a:lnTo>
                    <a:pt x="0" y="661"/>
                  </a:lnTo>
                  <a:lnTo>
                    <a:pt x="39" y="544"/>
                  </a:lnTo>
                  <a:lnTo>
                    <a:pt x="79" y="465"/>
                  </a:lnTo>
                  <a:lnTo>
                    <a:pt x="39" y="426"/>
                  </a:lnTo>
                  <a:lnTo>
                    <a:pt x="39" y="348"/>
                  </a:lnTo>
                  <a:lnTo>
                    <a:pt x="80" y="335"/>
                  </a:lnTo>
                  <a:lnTo>
                    <a:pt x="79" y="270"/>
                  </a:lnTo>
                  <a:lnTo>
                    <a:pt x="39" y="270"/>
                  </a:lnTo>
                  <a:lnTo>
                    <a:pt x="37" y="166"/>
                  </a:lnTo>
                  <a:lnTo>
                    <a:pt x="100" y="28"/>
                  </a:lnTo>
                  <a:lnTo>
                    <a:pt x="139" y="0"/>
                  </a:lnTo>
                  <a:lnTo>
                    <a:pt x="156" y="61"/>
                  </a:lnTo>
                  <a:lnTo>
                    <a:pt x="211" y="41"/>
                  </a:lnTo>
                  <a:lnTo>
                    <a:pt x="235" y="113"/>
                  </a:lnTo>
                  <a:lnTo>
                    <a:pt x="296" y="151"/>
                  </a:lnTo>
                  <a:lnTo>
                    <a:pt x="317" y="219"/>
                  </a:lnTo>
                  <a:lnTo>
                    <a:pt x="313" y="319"/>
                  </a:lnTo>
                  <a:lnTo>
                    <a:pt x="313" y="426"/>
                  </a:lnTo>
                  <a:lnTo>
                    <a:pt x="352" y="544"/>
                  </a:lnTo>
                  <a:lnTo>
                    <a:pt x="431" y="622"/>
                  </a:lnTo>
                  <a:lnTo>
                    <a:pt x="433" y="700"/>
                  </a:lnTo>
                  <a:lnTo>
                    <a:pt x="392" y="732"/>
                  </a:lnTo>
                  <a:lnTo>
                    <a:pt x="371" y="798"/>
                  </a:lnTo>
                  <a:lnTo>
                    <a:pt x="292" y="853"/>
                  </a:lnTo>
                  <a:lnTo>
                    <a:pt x="274" y="892"/>
                  </a:lnTo>
                  <a:lnTo>
                    <a:pt x="274" y="954"/>
                  </a:lnTo>
                  <a:lnTo>
                    <a:pt x="196" y="101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31" name="Freeform 36"/>
            <p:cNvSpPr>
              <a:spLocks/>
            </p:cNvSpPr>
            <p:nvPr/>
          </p:nvSpPr>
          <p:spPr bwMode="auto">
            <a:xfrm>
              <a:off x="285751" y="5283201"/>
              <a:ext cx="252413" cy="404813"/>
            </a:xfrm>
            <a:custGeom>
              <a:avLst/>
              <a:gdLst>
                <a:gd name="T0" fmla="*/ 0 w 815"/>
                <a:gd name="T1" fmla="*/ 0 h 1661"/>
                <a:gd name="T2" fmla="*/ 0 w 815"/>
                <a:gd name="T3" fmla="*/ 0 h 1661"/>
                <a:gd name="T4" fmla="*/ 0 w 815"/>
                <a:gd name="T5" fmla="*/ 0 h 1661"/>
                <a:gd name="T6" fmla="*/ 0 w 815"/>
                <a:gd name="T7" fmla="*/ 0 h 1661"/>
                <a:gd name="T8" fmla="*/ 0 w 815"/>
                <a:gd name="T9" fmla="*/ 0 h 1661"/>
                <a:gd name="T10" fmla="*/ 0 w 815"/>
                <a:gd name="T11" fmla="*/ 0 h 1661"/>
                <a:gd name="T12" fmla="*/ 0 w 815"/>
                <a:gd name="T13" fmla="*/ 0 h 1661"/>
                <a:gd name="T14" fmla="*/ 0 w 815"/>
                <a:gd name="T15" fmla="*/ 0 h 1661"/>
                <a:gd name="T16" fmla="*/ 0 w 815"/>
                <a:gd name="T17" fmla="*/ 0 h 1661"/>
                <a:gd name="T18" fmla="*/ 0 w 815"/>
                <a:gd name="T19" fmla="*/ 0 h 1661"/>
                <a:gd name="T20" fmla="*/ 0 w 815"/>
                <a:gd name="T21" fmla="*/ 0 h 1661"/>
                <a:gd name="T22" fmla="*/ 0 w 815"/>
                <a:gd name="T23" fmla="*/ 0 h 1661"/>
                <a:gd name="T24" fmla="*/ 0 w 815"/>
                <a:gd name="T25" fmla="*/ 0 h 1661"/>
                <a:gd name="T26" fmla="*/ 0 w 815"/>
                <a:gd name="T27" fmla="*/ 0 h 1661"/>
                <a:gd name="T28" fmla="*/ 0 w 815"/>
                <a:gd name="T29" fmla="*/ 0 h 1661"/>
                <a:gd name="T30" fmla="*/ 0 w 815"/>
                <a:gd name="T31" fmla="*/ 0 h 1661"/>
                <a:gd name="T32" fmla="*/ 0 w 815"/>
                <a:gd name="T33" fmla="*/ 0 h 1661"/>
                <a:gd name="T34" fmla="*/ 0 w 815"/>
                <a:gd name="T35" fmla="*/ 0 h 1661"/>
                <a:gd name="T36" fmla="*/ 0 w 815"/>
                <a:gd name="T37" fmla="*/ 0 h 1661"/>
                <a:gd name="T38" fmla="*/ 0 w 815"/>
                <a:gd name="T39" fmla="*/ 0 h 1661"/>
                <a:gd name="T40" fmla="*/ 0 w 815"/>
                <a:gd name="T41" fmla="*/ 0 h 1661"/>
                <a:gd name="T42" fmla="*/ 0 w 815"/>
                <a:gd name="T43" fmla="*/ 0 h 1661"/>
                <a:gd name="T44" fmla="*/ 0 w 815"/>
                <a:gd name="T45" fmla="*/ 0 h 1661"/>
                <a:gd name="T46" fmla="*/ 0 w 815"/>
                <a:gd name="T47" fmla="*/ 0 h 1661"/>
                <a:gd name="T48" fmla="*/ 0 w 815"/>
                <a:gd name="T49" fmla="*/ 0 h 1661"/>
                <a:gd name="T50" fmla="*/ 0 w 815"/>
                <a:gd name="T51" fmla="*/ 0 h 1661"/>
                <a:gd name="T52" fmla="*/ 0 w 815"/>
                <a:gd name="T53" fmla="*/ 0 h 1661"/>
                <a:gd name="T54" fmla="*/ 0 w 815"/>
                <a:gd name="T55" fmla="*/ 0 h 1661"/>
                <a:gd name="T56" fmla="*/ 0 w 815"/>
                <a:gd name="T57" fmla="*/ 0 h 1661"/>
                <a:gd name="T58" fmla="*/ 0 w 815"/>
                <a:gd name="T59" fmla="*/ 0 h 1661"/>
                <a:gd name="T60" fmla="*/ 0 w 815"/>
                <a:gd name="T61" fmla="*/ 0 h 1661"/>
                <a:gd name="T62" fmla="*/ 0 w 815"/>
                <a:gd name="T63" fmla="*/ 0 h 1661"/>
                <a:gd name="T64" fmla="*/ 0 w 815"/>
                <a:gd name="T65" fmla="*/ 0 h 1661"/>
                <a:gd name="T66" fmla="*/ 0 w 815"/>
                <a:gd name="T67" fmla="*/ 0 h 1661"/>
                <a:gd name="T68" fmla="*/ 0 w 815"/>
                <a:gd name="T69" fmla="*/ 0 h 1661"/>
                <a:gd name="T70" fmla="*/ 0 w 815"/>
                <a:gd name="T71" fmla="*/ 0 h 1661"/>
                <a:gd name="T72" fmla="*/ 0 w 815"/>
                <a:gd name="T73" fmla="*/ 0 h 1661"/>
                <a:gd name="T74" fmla="*/ 0 w 815"/>
                <a:gd name="T75" fmla="*/ 0 h 1661"/>
                <a:gd name="T76" fmla="*/ 0 w 815"/>
                <a:gd name="T77" fmla="*/ 0 h 1661"/>
                <a:gd name="T78" fmla="*/ 0 w 815"/>
                <a:gd name="T79" fmla="*/ 0 h 1661"/>
                <a:gd name="T80" fmla="*/ 0 w 815"/>
                <a:gd name="T81" fmla="*/ 0 h 1661"/>
                <a:gd name="T82" fmla="*/ 0 w 815"/>
                <a:gd name="T83" fmla="*/ 0 h 1661"/>
                <a:gd name="T84" fmla="*/ 0 w 815"/>
                <a:gd name="T85" fmla="*/ 0 h 1661"/>
                <a:gd name="T86" fmla="*/ 0 w 815"/>
                <a:gd name="T87" fmla="*/ 0 h 1661"/>
                <a:gd name="T88" fmla="*/ 0 w 815"/>
                <a:gd name="T89" fmla="*/ 0 h 1661"/>
                <a:gd name="T90" fmla="*/ 0 w 815"/>
                <a:gd name="T91" fmla="*/ 0 h 1661"/>
                <a:gd name="T92" fmla="*/ 0 w 815"/>
                <a:gd name="T93" fmla="*/ 0 h 1661"/>
                <a:gd name="T94" fmla="*/ 0 w 815"/>
                <a:gd name="T95" fmla="*/ 0 h 1661"/>
                <a:gd name="T96" fmla="*/ 0 w 815"/>
                <a:gd name="T97" fmla="*/ 0 h 1661"/>
                <a:gd name="T98" fmla="*/ 0 w 815"/>
                <a:gd name="T99" fmla="*/ 0 h 1661"/>
                <a:gd name="T100" fmla="*/ 0 w 815"/>
                <a:gd name="T101" fmla="*/ 0 h 1661"/>
                <a:gd name="T102" fmla="*/ 0 w 815"/>
                <a:gd name="T103" fmla="*/ 0 h 1661"/>
                <a:gd name="T104" fmla="*/ 0 w 815"/>
                <a:gd name="T105" fmla="*/ 0 h 1661"/>
                <a:gd name="T106" fmla="*/ 0 w 815"/>
                <a:gd name="T107" fmla="*/ 0 h 1661"/>
                <a:gd name="T108" fmla="*/ 0 w 815"/>
                <a:gd name="T109" fmla="*/ 0 h 1661"/>
                <a:gd name="T110" fmla="*/ 0 w 815"/>
                <a:gd name="T111" fmla="*/ 0 h 1661"/>
                <a:gd name="T112" fmla="*/ 0 w 815"/>
                <a:gd name="T113" fmla="*/ 0 h 1661"/>
                <a:gd name="T114" fmla="*/ 0 w 815"/>
                <a:gd name="T115" fmla="*/ 0 h 1661"/>
                <a:gd name="T116" fmla="*/ 0 w 815"/>
                <a:gd name="T117" fmla="*/ 0 h 1661"/>
                <a:gd name="T118" fmla="*/ 0 w 815"/>
                <a:gd name="T119" fmla="*/ 0 h 16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5"/>
                <a:gd name="T181" fmla="*/ 0 h 1661"/>
                <a:gd name="T182" fmla="*/ 815 w 815"/>
                <a:gd name="T183" fmla="*/ 1661 h 16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5" h="1661">
                  <a:moveTo>
                    <a:pt x="472" y="1604"/>
                  </a:moveTo>
                  <a:lnTo>
                    <a:pt x="346" y="1661"/>
                  </a:lnTo>
                  <a:lnTo>
                    <a:pt x="267" y="1622"/>
                  </a:lnTo>
                  <a:lnTo>
                    <a:pt x="189" y="1622"/>
                  </a:lnTo>
                  <a:lnTo>
                    <a:pt x="122" y="1645"/>
                  </a:lnTo>
                  <a:lnTo>
                    <a:pt x="110" y="1629"/>
                  </a:lnTo>
                  <a:lnTo>
                    <a:pt x="149" y="1515"/>
                  </a:lnTo>
                  <a:lnTo>
                    <a:pt x="155" y="1349"/>
                  </a:lnTo>
                  <a:lnTo>
                    <a:pt x="137" y="1342"/>
                  </a:lnTo>
                  <a:lnTo>
                    <a:pt x="150" y="1269"/>
                  </a:lnTo>
                  <a:lnTo>
                    <a:pt x="151" y="1219"/>
                  </a:lnTo>
                  <a:lnTo>
                    <a:pt x="118" y="1185"/>
                  </a:lnTo>
                  <a:lnTo>
                    <a:pt x="59" y="1219"/>
                  </a:lnTo>
                  <a:lnTo>
                    <a:pt x="55" y="1166"/>
                  </a:lnTo>
                  <a:lnTo>
                    <a:pt x="38" y="1116"/>
                  </a:lnTo>
                  <a:lnTo>
                    <a:pt x="0" y="1094"/>
                  </a:lnTo>
                  <a:lnTo>
                    <a:pt x="18" y="1029"/>
                  </a:lnTo>
                  <a:lnTo>
                    <a:pt x="16" y="892"/>
                  </a:lnTo>
                  <a:lnTo>
                    <a:pt x="72" y="800"/>
                  </a:lnTo>
                  <a:lnTo>
                    <a:pt x="176" y="441"/>
                  </a:lnTo>
                  <a:lnTo>
                    <a:pt x="174" y="312"/>
                  </a:lnTo>
                  <a:lnTo>
                    <a:pt x="135" y="76"/>
                  </a:lnTo>
                  <a:lnTo>
                    <a:pt x="228" y="18"/>
                  </a:lnTo>
                  <a:lnTo>
                    <a:pt x="315" y="0"/>
                  </a:lnTo>
                  <a:lnTo>
                    <a:pt x="333" y="39"/>
                  </a:lnTo>
                  <a:lnTo>
                    <a:pt x="310" y="60"/>
                  </a:lnTo>
                  <a:lnTo>
                    <a:pt x="332" y="86"/>
                  </a:lnTo>
                  <a:lnTo>
                    <a:pt x="425" y="55"/>
                  </a:lnTo>
                  <a:lnTo>
                    <a:pt x="487" y="75"/>
                  </a:lnTo>
                  <a:lnTo>
                    <a:pt x="553" y="74"/>
                  </a:lnTo>
                  <a:lnTo>
                    <a:pt x="563" y="54"/>
                  </a:lnTo>
                  <a:lnTo>
                    <a:pt x="698" y="57"/>
                  </a:lnTo>
                  <a:lnTo>
                    <a:pt x="696" y="126"/>
                  </a:lnTo>
                  <a:lnTo>
                    <a:pt x="737" y="120"/>
                  </a:lnTo>
                  <a:lnTo>
                    <a:pt x="815" y="174"/>
                  </a:lnTo>
                  <a:lnTo>
                    <a:pt x="782" y="247"/>
                  </a:lnTo>
                  <a:lnTo>
                    <a:pt x="706" y="277"/>
                  </a:lnTo>
                  <a:lnTo>
                    <a:pt x="642" y="356"/>
                  </a:lnTo>
                  <a:lnTo>
                    <a:pt x="600" y="354"/>
                  </a:lnTo>
                  <a:lnTo>
                    <a:pt x="619" y="409"/>
                  </a:lnTo>
                  <a:lnTo>
                    <a:pt x="620" y="511"/>
                  </a:lnTo>
                  <a:lnTo>
                    <a:pt x="576" y="558"/>
                  </a:lnTo>
                  <a:lnTo>
                    <a:pt x="581" y="600"/>
                  </a:lnTo>
                  <a:lnTo>
                    <a:pt x="617" y="617"/>
                  </a:lnTo>
                  <a:lnTo>
                    <a:pt x="634" y="715"/>
                  </a:lnTo>
                  <a:lnTo>
                    <a:pt x="619" y="800"/>
                  </a:lnTo>
                  <a:lnTo>
                    <a:pt x="490" y="798"/>
                  </a:lnTo>
                  <a:lnTo>
                    <a:pt x="542" y="891"/>
                  </a:lnTo>
                  <a:lnTo>
                    <a:pt x="560" y="988"/>
                  </a:lnTo>
                  <a:lnTo>
                    <a:pt x="599" y="986"/>
                  </a:lnTo>
                  <a:lnTo>
                    <a:pt x="619" y="1035"/>
                  </a:lnTo>
                  <a:lnTo>
                    <a:pt x="587" y="1082"/>
                  </a:lnTo>
                  <a:lnTo>
                    <a:pt x="539" y="1109"/>
                  </a:lnTo>
                  <a:lnTo>
                    <a:pt x="509" y="1176"/>
                  </a:lnTo>
                  <a:lnTo>
                    <a:pt x="558" y="1272"/>
                  </a:lnTo>
                  <a:lnTo>
                    <a:pt x="610" y="1267"/>
                  </a:lnTo>
                  <a:lnTo>
                    <a:pt x="603" y="1330"/>
                  </a:lnTo>
                  <a:lnTo>
                    <a:pt x="532" y="1342"/>
                  </a:lnTo>
                  <a:lnTo>
                    <a:pt x="452" y="1483"/>
                  </a:lnTo>
                  <a:lnTo>
                    <a:pt x="472" y="160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2" name="Freeform 37"/>
            <p:cNvSpPr>
              <a:spLocks noEditPoints="1"/>
            </p:cNvSpPr>
            <p:nvPr/>
          </p:nvSpPr>
          <p:spPr bwMode="auto">
            <a:xfrm>
              <a:off x="3032126" y="5283201"/>
              <a:ext cx="1462088" cy="490538"/>
            </a:xfrm>
            <a:custGeom>
              <a:avLst/>
              <a:gdLst>
                <a:gd name="T0" fmla="*/ 0 w 4701"/>
                <a:gd name="T1" fmla="*/ 0 h 2012"/>
                <a:gd name="T2" fmla="*/ 0 w 4701"/>
                <a:gd name="T3" fmla="*/ 0 h 2012"/>
                <a:gd name="T4" fmla="*/ 0 w 4701"/>
                <a:gd name="T5" fmla="*/ 0 h 2012"/>
                <a:gd name="T6" fmla="*/ 0 w 4701"/>
                <a:gd name="T7" fmla="*/ 0 h 2012"/>
                <a:gd name="T8" fmla="*/ 0 w 4701"/>
                <a:gd name="T9" fmla="*/ 0 h 2012"/>
                <a:gd name="T10" fmla="*/ 0 w 4701"/>
                <a:gd name="T11" fmla="*/ 0 h 2012"/>
                <a:gd name="T12" fmla="*/ 0 w 4701"/>
                <a:gd name="T13" fmla="*/ 0 h 2012"/>
                <a:gd name="T14" fmla="*/ 0 w 4701"/>
                <a:gd name="T15" fmla="*/ 0 h 2012"/>
                <a:gd name="T16" fmla="*/ 0 w 4701"/>
                <a:gd name="T17" fmla="*/ 0 h 2012"/>
                <a:gd name="T18" fmla="*/ 0 w 4701"/>
                <a:gd name="T19" fmla="*/ 0 h 2012"/>
                <a:gd name="T20" fmla="*/ 0 w 4701"/>
                <a:gd name="T21" fmla="*/ 0 h 2012"/>
                <a:gd name="T22" fmla="*/ 0 w 4701"/>
                <a:gd name="T23" fmla="*/ 0 h 2012"/>
                <a:gd name="T24" fmla="*/ 0 w 4701"/>
                <a:gd name="T25" fmla="*/ 0 h 2012"/>
                <a:gd name="T26" fmla="*/ 0 w 4701"/>
                <a:gd name="T27" fmla="*/ 0 h 2012"/>
                <a:gd name="T28" fmla="*/ 0 w 4701"/>
                <a:gd name="T29" fmla="*/ 0 h 2012"/>
                <a:gd name="T30" fmla="*/ 0 w 4701"/>
                <a:gd name="T31" fmla="*/ 0 h 2012"/>
                <a:gd name="T32" fmla="*/ 0 w 4701"/>
                <a:gd name="T33" fmla="*/ 0 h 2012"/>
                <a:gd name="T34" fmla="*/ 0 w 4701"/>
                <a:gd name="T35" fmla="*/ 0 h 2012"/>
                <a:gd name="T36" fmla="*/ 0 w 4701"/>
                <a:gd name="T37" fmla="*/ 0 h 2012"/>
                <a:gd name="T38" fmla="*/ 0 w 4701"/>
                <a:gd name="T39" fmla="*/ 0 h 2012"/>
                <a:gd name="T40" fmla="*/ 0 w 4701"/>
                <a:gd name="T41" fmla="*/ 0 h 2012"/>
                <a:gd name="T42" fmla="*/ 0 w 4701"/>
                <a:gd name="T43" fmla="*/ 0 h 2012"/>
                <a:gd name="T44" fmla="*/ 0 w 4701"/>
                <a:gd name="T45" fmla="*/ 0 h 2012"/>
                <a:gd name="T46" fmla="*/ 0 w 4701"/>
                <a:gd name="T47" fmla="*/ 0 h 2012"/>
                <a:gd name="T48" fmla="*/ 0 w 4701"/>
                <a:gd name="T49" fmla="*/ 0 h 2012"/>
                <a:gd name="T50" fmla="*/ 0 w 4701"/>
                <a:gd name="T51" fmla="*/ 0 h 2012"/>
                <a:gd name="T52" fmla="*/ 0 w 4701"/>
                <a:gd name="T53" fmla="*/ 0 h 2012"/>
                <a:gd name="T54" fmla="*/ 0 w 4701"/>
                <a:gd name="T55" fmla="*/ 0 h 2012"/>
                <a:gd name="T56" fmla="*/ 0 w 4701"/>
                <a:gd name="T57" fmla="*/ 0 h 2012"/>
                <a:gd name="T58" fmla="*/ 0 w 4701"/>
                <a:gd name="T59" fmla="*/ 0 h 2012"/>
                <a:gd name="T60" fmla="*/ 0 w 4701"/>
                <a:gd name="T61" fmla="*/ 0 h 2012"/>
                <a:gd name="T62" fmla="*/ 0 w 4701"/>
                <a:gd name="T63" fmla="*/ 0 h 2012"/>
                <a:gd name="T64" fmla="*/ 0 w 4701"/>
                <a:gd name="T65" fmla="*/ 0 h 2012"/>
                <a:gd name="T66" fmla="*/ 0 w 4701"/>
                <a:gd name="T67" fmla="*/ 0 h 2012"/>
                <a:gd name="T68" fmla="*/ 0 w 4701"/>
                <a:gd name="T69" fmla="*/ 0 h 2012"/>
                <a:gd name="T70" fmla="*/ 0 w 4701"/>
                <a:gd name="T71" fmla="*/ 0 h 2012"/>
                <a:gd name="T72" fmla="*/ 0 w 4701"/>
                <a:gd name="T73" fmla="*/ 0 h 2012"/>
                <a:gd name="T74" fmla="*/ 0 w 4701"/>
                <a:gd name="T75" fmla="*/ 0 h 2012"/>
                <a:gd name="T76" fmla="*/ 0 w 4701"/>
                <a:gd name="T77" fmla="*/ 0 h 2012"/>
                <a:gd name="T78" fmla="*/ 0 w 4701"/>
                <a:gd name="T79" fmla="*/ 0 h 2012"/>
                <a:gd name="T80" fmla="*/ 0 w 4701"/>
                <a:gd name="T81" fmla="*/ 0 h 2012"/>
                <a:gd name="T82" fmla="*/ 0 w 4701"/>
                <a:gd name="T83" fmla="*/ 0 h 2012"/>
                <a:gd name="T84" fmla="*/ 0 w 4701"/>
                <a:gd name="T85" fmla="*/ 0 h 2012"/>
                <a:gd name="T86" fmla="*/ 0 w 4701"/>
                <a:gd name="T87" fmla="*/ 0 h 2012"/>
                <a:gd name="T88" fmla="*/ 0 w 4701"/>
                <a:gd name="T89" fmla="*/ 0 h 2012"/>
                <a:gd name="T90" fmla="*/ 0 w 4701"/>
                <a:gd name="T91" fmla="*/ 0 h 2012"/>
                <a:gd name="T92" fmla="*/ 0 w 4701"/>
                <a:gd name="T93" fmla="*/ 0 h 2012"/>
                <a:gd name="T94" fmla="*/ 0 w 4701"/>
                <a:gd name="T95" fmla="*/ 0 h 2012"/>
                <a:gd name="T96" fmla="*/ 0 w 4701"/>
                <a:gd name="T97" fmla="*/ 0 h 2012"/>
                <a:gd name="T98" fmla="*/ 0 w 4701"/>
                <a:gd name="T99" fmla="*/ 0 h 2012"/>
                <a:gd name="T100" fmla="*/ 0 w 4701"/>
                <a:gd name="T101" fmla="*/ 0 h 2012"/>
                <a:gd name="T102" fmla="*/ 0 w 4701"/>
                <a:gd name="T103" fmla="*/ 0 h 2012"/>
                <a:gd name="T104" fmla="*/ 0 w 4701"/>
                <a:gd name="T105" fmla="*/ 0 h 2012"/>
                <a:gd name="T106" fmla="*/ 0 w 4701"/>
                <a:gd name="T107" fmla="*/ 0 h 2012"/>
                <a:gd name="T108" fmla="*/ 0 w 4701"/>
                <a:gd name="T109" fmla="*/ 0 h 2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01"/>
                <a:gd name="T166" fmla="*/ 0 h 2012"/>
                <a:gd name="T167" fmla="*/ 4701 w 4701"/>
                <a:gd name="T168" fmla="*/ 2012 h 2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01" h="2012">
                  <a:moveTo>
                    <a:pt x="4701" y="1621"/>
                  </a:moveTo>
                  <a:lnTo>
                    <a:pt x="4646" y="1613"/>
                  </a:lnTo>
                  <a:lnTo>
                    <a:pt x="4584" y="1660"/>
                  </a:lnTo>
                  <a:lnTo>
                    <a:pt x="4538" y="1646"/>
                  </a:lnTo>
                  <a:lnTo>
                    <a:pt x="4560" y="1604"/>
                  </a:lnTo>
                  <a:lnTo>
                    <a:pt x="4544" y="1581"/>
                  </a:lnTo>
                  <a:lnTo>
                    <a:pt x="4492" y="1560"/>
                  </a:lnTo>
                  <a:lnTo>
                    <a:pt x="4427" y="1574"/>
                  </a:lnTo>
                  <a:lnTo>
                    <a:pt x="4382" y="1556"/>
                  </a:lnTo>
                  <a:lnTo>
                    <a:pt x="4310" y="1542"/>
                  </a:lnTo>
                  <a:lnTo>
                    <a:pt x="4247" y="1552"/>
                  </a:lnTo>
                  <a:lnTo>
                    <a:pt x="4191" y="1542"/>
                  </a:lnTo>
                  <a:lnTo>
                    <a:pt x="4152" y="1581"/>
                  </a:lnTo>
                  <a:lnTo>
                    <a:pt x="4113" y="1581"/>
                  </a:lnTo>
                  <a:lnTo>
                    <a:pt x="4113" y="1542"/>
                  </a:lnTo>
                  <a:lnTo>
                    <a:pt x="4074" y="1542"/>
                  </a:lnTo>
                  <a:lnTo>
                    <a:pt x="4050" y="1576"/>
                  </a:lnTo>
                  <a:lnTo>
                    <a:pt x="3996" y="1621"/>
                  </a:lnTo>
                  <a:lnTo>
                    <a:pt x="3839" y="1660"/>
                  </a:lnTo>
                  <a:lnTo>
                    <a:pt x="3761" y="1660"/>
                  </a:lnTo>
                  <a:lnTo>
                    <a:pt x="3662" y="1644"/>
                  </a:lnTo>
                  <a:lnTo>
                    <a:pt x="3522" y="1720"/>
                  </a:lnTo>
                  <a:lnTo>
                    <a:pt x="3398" y="1763"/>
                  </a:lnTo>
                  <a:lnTo>
                    <a:pt x="3292" y="1777"/>
                  </a:lnTo>
                  <a:lnTo>
                    <a:pt x="3214" y="1777"/>
                  </a:lnTo>
                  <a:lnTo>
                    <a:pt x="3130" y="1720"/>
                  </a:lnTo>
                  <a:lnTo>
                    <a:pt x="3018" y="1699"/>
                  </a:lnTo>
                  <a:lnTo>
                    <a:pt x="2901" y="1738"/>
                  </a:lnTo>
                  <a:lnTo>
                    <a:pt x="2823" y="1777"/>
                  </a:lnTo>
                  <a:lnTo>
                    <a:pt x="2752" y="1765"/>
                  </a:lnTo>
                  <a:lnTo>
                    <a:pt x="2717" y="1737"/>
                  </a:lnTo>
                  <a:lnTo>
                    <a:pt x="2627" y="1738"/>
                  </a:lnTo>
                  <a:lnTo>
                    <a:pt x="2627" y="1855"/>
                  </a:lnTo>
                  <a:lnTo>
                    <a:pt x="2666" y="1895"/>
                  </a:lnTo>
                  <a:lnTo>
                    <a:pt x="2588" y="1934"/>
                  </a:lnTo>
                  <a:lnTo>
                    <a:pt x="2588" y="1973"/>
                  </a:lnTo>
                  <a:lnTo>
                    <a:pt x="2549" y="2012"/>
                  </a:lnTo>
                  <a:lnTo>
                    <a:pt x="2453" y="1976"/>
                  </a:lnTo>
                  <a:lnTo>
                    <a:pt x="2463" y="1922"/>
                  </a:lnTo>
                  <a:lnTo>
                    <a:pt x="2437" y="1865"/>
                  </a:lnTo>
                  <a:lnTo>
                    <a:pt x="2437" y="1839"/>
                  </a:lnTo>
                  <a:lnTo>
                    <a:pt x="2503" y="1803"/>
                  </a:lnTo>
                  <a:lnTo>
                    <a:pt x="2503" y="1749"/>
                  </a:lnTo>
                  <a:lnTo>
                    <a:pt x="2457" y="1729"/>
                  </a:lnTo>
                  <a:lnTo>
                    <a:pt x="2369" y="1811"/>
                  </a:lnTo>
                  <a:lnTo>
                    <a:pt x="2314" y="1816"/>
                  </a:lnTo>
                  <a:lnTo>
                    <a:pt x="2233" y="1767"/>
                  </a:lnTo>
                  <a:lnTo>
                    <a:pt x="2217" y="1743"/>
                  </a:lnTo>
                  <a:lnTo>
                    <a:pt x="2157" y="1738"/>
                  </a:lnTo>
                  <a:lnTo>
                    <a:pt x="1999" y="1881"/>
                  </a:lnTo>
                  <a:lnTo>
                    <a:pt x="2004" y="1909"/>
                  </a:lnTo>
                  <a:lnTo>
                    <a:pt x="1961" y="1934"/>
                  </a:lnTo>
                  <a:lnTo>
                    <a:pt x="1942" y="1898"/>
                  </a:lnTo>
                  <a:lnTo>
                    <a:pt x="1908" y="1900"/>
                  </a:lnTo>
                  <a:lnTo>
                    <a:pt x="1881" y="1938"/>
                  </a:lnTo>
                  <a:lnTo>
                    <a:pt x="1790" y="1952"/>
                  </a:lnTo>
                  <a:lnTo>
                    <a:pt x="1752" y="1972"/>
                  </a:lnTo>
                  <a:lnTo>
                    <a:pt x="1710" y="1952"/>
                  </a:lnTo>
                  <a:lnTo>
                    <a:pt x="1649" y="1973"/>
                  </a:lnTo>
                  <a:lnTo>
                    <a:pt x="1570" y="1934"/>
                  </a:lnTo>
                  <a:lnTo>
                    <a:pt x="1465" y="1807"/>
                  </a:lnTo>
                  <a:lnTo>
                    <a:pt x="1323" y="1722"/>
                  </a:lnTo>
                  <a:lnTo>
                    <a:pt x="1164" y="1699"/>
                  </a:lnTo>
                  <a:lnTo>
                    <a:pt x="1140" y="1738"/>
                  </a:lnTo>
                  <a:lnTo>
                    <a:pt x="1142" y="1817"/>
                  </a:lnTo>
                  <a:lnTo>
                    <a:pt x="1112" y="1872"/>
                  </a:lnTo>
                  <a:lnTo>
                    <a:pt x="1118" y="1912"/>
                  </a:lnTo>
                  <a:lnTo>
                    <a:pt x="1062" y="1934"/>
                  </a:lnTo>
                  <a:lnTo>
                    <a:pt x="1028" y="1896"/>
                  </a:lnTo>
                  <a:lnTo>
                    <a:pt x="970" y="1898"/>
                  </a:lnTo>
                  <a:lnTo>
                    <a:pt x="905" y="1934"/>
                  </a:lnTo>
                  <a:lnTo>
                    <a:pt x="866" y="1934"/>
                  </a:lnTo>
                  <a:lnTo>
                    <a:pt x="789" y="1895"/>
                  </a:lnTo>
                  <a:lnTo>
                    <a:pt x="729" y="1825"/>
                  </a:lnTo>
                  <a:lnTo>
                    <a:pt x="735" y="1751"/>
                  </a:lnTo>
                  <a:lnTo>
                    <a:pt x="693" y="1727"/>
                  </a:lnTo>
                  <a:lnTo>
                    <a:pt x="659" y="1781"/>
                  </a:lnTo>
                  <a:lnTo>
                    <a:pt x="546" y="1727"/>
                  </a:lnTo>
                  <a:lnTo>
                    <a:pt x="496" y="1781"/>
                  </a:lnTo>
                  <a:lnTo>
                    <a:pt x="492" y="1725"/>
                  </a:lnTo>
                  <a:lnTo>
                    <a:pt x="449" y="1755"/>
                  </a:lnTo>
                  <a:lnTo>
                    <a:pt x="401" y="1746"/>
                  </a:lnTo>
                  <a:lnTo>
                    <a:pt x="452" y="1720"/>
                  </a:lnTo>
                  <a:lnTo>
                    <a:pt x="494" y="1724"/>
                  </a:lnTo>
                  <a:lnTo>
                    <a:pt x="488" y="1691"/>
                  </a:lnTo>
                  <a:lnTo>
                    <a:pt x="542" y="1680"/>
                  </a:lnTo>
                  <a:lnTo>
                    <a:pt x="542" y="1660"/>
                  </a:lnTo>
                  <a:lnTo>
                    <a:pt x="397" y="1660"/>
                  </a:lnTo>
                  <a:lnTo>
                    <a:pt x="342" y="1606"/>
                  </a:lnTo>
                  <a:lnTo>
                    <a:pt x="313" y="1636"/>
                  </a:lnTo>
                  <a:lnTo>
                    <a:pt x="339" y="1650"/>
                  </a:lnTo>
                  <a:lnTo>
                    <a:pt x="394" y="1612"/>
                  </a:lnTo>
                  <a:lnTo>
                    <a:pt x="358" y="1542"/>
                  </a:lnTo>
                  <a:lnTo>
                    <a:pt x="299" y="1556"/>
                  </a:lnTo>
                  <a:lnTo>
                    <a:pt x="280" y="1503"/>
                  </a:lnTo>
                  <a:lnTo>
                    <a:pt x="236" y="1475"/>
                  </a:lnTo>
                  <a:lnTo>
                    <a:pt x="289" y="1437"/>
                  </a:lnTo>
                  <a:lnTo>
                    <a:pt x="286" y="1368"/>
                  </a:lnTo>
                  <a:lnTo>
                    <a:pt x="234" y="1315"/>
                  </a:lnTo>
                  <a:lnTo>
                    <a:pt x="194" y="1327"/>
                  </a:lnTo>
                  <a:lnTo>
                    <a:pt x="175" y="1301"/>
                  </a:lnTo>
                  <a:lnTo>
                    <a:pt x="141" y="1303"/>
                  </a:lnTo>
                  <a:lnTo>
                    <a:pt x="115" y="1330"/>
                  </a:lnTo>
                  <a:lnTo>
                    <a:pt x="78" y="1270"/>
                  </a:lnTo>
                  <a:lnTo>
                    <a:pt x="118" y="1234"/>
                  </a:lnTo>
                  <a:lnTo>
                    <a:pt x="87" y="1173"/>
                  </a:lnTo>
                  <a:lnTo>
                    <a:pt x="120" y="1153"/>
                  </a:lnTo>
                  <a:lnTo>
                    <a:pt x="174" y="1220"/>
                  </a:lnTo>
                  <a:lnTo>
                    <a:pt x="253" y="1208"/>
                  </a:lnTo>
                  <a:lnTo>
                    <a:pt x="196" y="1194"/>
                  </a:lnTo>
                  <a:lnTo>
                    <a:pt x="161" y="1112"/>
                  </a:lnTo>
                  <a:lnTo>
                    <a:pt x="240" y="1073"/>
                  </a:lnTo>
                  <a:lnTo>
                    <a:pt x="240" y="1034"/>
                  </a:lnTo>
                  <a:lnTo>
                    <a:pt x="178" y="1040"/>
                  </a:lnTo>
                  <a:lnTo>
                    <a:pt x="158" y="997"/>
                  </a:lnTo>
                  <a:lnTo>
                    <a:pt x="199" y="976"/>
                  </a:lnTo>
                  <a:lnTo>
                    <a:pt x="158" y="906"/>
                  </a:lnTo>
                  <a:lnTo>
                    <a:pt x="192" y="875"/>
                  </a:lnTo>
                  <a:lnTo>
                    <a:pt x="235" y="864"/>
                  </a:lnTo>
                  <a:lnTo>
                    <a:pt x="227" y="840"/>
                  </a:lnTo>
                  <a:lnTo>
                    <a:pt x="146" y="840"/>
                  </a:lnTo>
                  <a:lnTo>
                    <a:pt x="61" y="873"/>
                  </a:lnTo>
                  <a:lnTo>
                    <a:pt x="0" y="863"/>
                  </a:lnTo>
                  <a:lnTo>
                    <a:pt x="35" y="799"/>
                  </a:lnTo>
                  <a:lnTo>
                    <a:pt x="23" y="702"/>
                  </a:lnTo>
                  <a:lnTo>
                    <a:pt x="37" y="669"/>
                  </a:lnTo>
                  <a:lnTo>
                    <a:pt x="90" y="630"/>
                  </a:lnTo>
                  <a:lnTo>
                    <a:pt x="135" y="624"/>
                  </a:lnTo>
                  <a:lnTo>
                    <a:pt x="200" y="564"/>
                  </a:lnTo>
                  <a:lnTo>
                    <a:pt x="249" y="564"/>
                  </a:lnTo>
                  <a:lnTo>
                    <a:pt x="275" y="545"/>
                  </a:lnTo>
                  <a:lnTo>
                    <a:pt x="311" y="546"/>
                  </a:lnTo>
                  <a:lnTo>
                    <a:pt x="351" y="584"/>
                  </a:lnTo>
                  <a:lnTo>
                    <a:pt x="432" y="586"/>
                  </a:lnTo>
                  <a:lnTo>
                    <a:pt x="475" y="564"/>
                  </a:lnTo>
                  <a:lnTo>
                    <a:pt x="429" y="534"/>
                  </a:lnTo>
                  <a:lnTo>
                    <a:pt x="442" y="517"/>
                  </a:lnTo>
                  <a:lnTo>
                    <a:pt x="498" y="521"/>
                  </a:lnTo>
                  <a:lnTo>
                    <a:pt x="506" y="538"/>
                  </a:lnTo>
                  <a:lnTo>
                    <a:pt x="475" y="564"/>
                  </a:lnTo>
                  <a:lnTo>
                    <a:pt x="552" y="557"/>
                  </a:lnTo>
                  <a:lnTo>
                    <a:pt x="632" y="564"/>
                  </a:lnTo>
                  <a:lnTo>
                    <a:pt x="663" y="550"/>
                  </a:lnTo>
                  <a:lnTo>
                    <a:pt x="729" y="562"/>
                  </a:lnTo>
                  <a:lnTo>
                    <a:pt x="777" y="562"/>
                  </a:lnTo>
                  <a:lnTo>
                    <a:pt x="797" y="531"/>
                  </a:lnTo>
                  <a:lnTo>
                    <a:pt x="734" y="521"/>
                  </a:lnTo>
                  <a:lnTo>
                    <a:pt x="710" y="486"/>
                  </a:lnTo>
                  <a:lnTo>
                    <a:pt x="775" y="462"/>
                  </a:lnTo>
                  <a:lnTo>
                    <a:pt x="871" y="447"/>
                  </a:lnTo>
                  <a:lnTo>
                    <a:pt x="976" y="453"/>
                  </a:lnTo>
                  <a:lnTo>
                    <a:pt x="970" y="431"/>
                  </a:lnTo>
                  <a:lnTo>
                    <a:pt x="833" y="431"/>
                  </a:lnTo>
                  <a:lnTo>
                    <a:pt x="749" y="369"/>
                  </a:lnTo>
                  <a:lnTo>
                    <a:pt x="788" y="290"/>
                  </a:lnTo>
                  <a:lnTo>
                    <a:pt x="905" y="290"/>
                  </a:lnTo>
                  <a:lnTo>
                    <a:pt x="1016" y="301"/>
                  </a:lnTo>
                  <a:lnTo>
                    <a:pt x="1062" y="290"/>
                  </a:lnTo>
                  <a:lnTo>
                    <a:pt x="1179" y="329"/>
                  </a:lnTo>
                  <a:lnTo>
                    <a:pt x="1297" y="329"/>
                  </a:lnTo>
                  <a:lnTo>
                    <a:pt x="1339" y="279"/>
                  </a:lnTo>
                  <a:lnTo>
                    <a:pt x="1336" y="251"/>
                  </a:lnTo>
                  <a:lnTo>
                    <a:pt x="1414" y="212"/>
                  </a:lnTo>
                  <a:lnTo>
                    <a:pt x="1487" y="183"/>
                  </a:lnTo>
                  <a:lnTo>
                    <a:pt x="1584" y="120"/>
                  </a:lnTo>
                  <a:lnTo>
                    <a:pt x="1684" y="91"/>
                  </a:lnTo>
                  <a:lnTo>
                    <a:pt x="1755" y="50"/>
                  </a:lnTo>
                  <a:lnTo>
                    <a:pt x="1864" y="18"/>
                  </a:lnTo>
                  <a:lnTo>
                    <a:pt x="1961" y="56"/>
                  </a:lnTo>
                  <a:lnTo>
                    <a:pt x="2061" y="43"/>
                  </a:lnTo>
                  <a:lnTo>
                    <a:pt x="2157" y="56"/>
                  </a:lnTo>
                  <a:lnTo>
                    <a:pt x="2235" y="17"/>
                  </a:lnTo>
                  <a:lnTo>
                    <a:pt x="2277" y="28"/>
                  </a:lnTo>
                  <a:lnTo>
                    <a:pt x="2284" y="76"/>
                  </a:lnTo>
                  <a:lnTo>
                    <a:pt x="2353" y="134"/>
                  </a:lnTo>
                  <a:lnTo>
                    <a:pt x="2412" y="149"/>
                  </a:lnTo>
                  <a:lnTo>
                    <a:pt x="2471" y="134"/>
                  </a:lnTo>
                  <a:lnTo>
                    <a:pt x="2517" y="157"/>
                  </a:lnTo>
                  <a:lnTo>
                    <a:pt x="2533" y="229"/>
                  </a:lnTo>
                  <a:lnTo>
                    <a:pt x="2592" y="283"/>
                  </a:lnTo>
                  <a:lnTo>
                    <a:pt x="2678" y="238"/>
                  </a:lnTo>
                  <a:lnTo>
                    <a:pt x="2761" y="266"/>
                  </a:lnTo>
                  <a:lnTo>
                    <a:pt x="2821" y="324"/>
                  </a:lnTo>
                  <a:lnTo>
                    <a:pt x="2886" y="360"/>
                  </a:lnTo>
                  <a:lnTo>
                    <a:pt x="2933" y="322"/>
                  </a:lnTo>
                  <a:lnTo>
                    <a:pt x="2973" y="328"/>
                  </a:lnTo>
                  <a:lnTo>
                    <a:pt x="2988" y="365"/>
                  </a:lnTo>
                  <a:lnTo>
                    <a:pt x="3131" y="379"/>
                  </a:lnTo>
                  <a:lnTo>
                    <a:pt x="3264" y="335"/>
                  </a:lnTo>
                  <a:lnTo>
                    <a:pt x="3302" y="358"/>
                  </a:lnTo>
                  <a:lnTo>
                    <a:pt x="3331" y="329"/>
                  </a:lnTo>
                  <a:lnTo>
                    <a:pt x="3396" y="374"/>
                  </a:lnTo>
                  <a:lnTo>
                    <a:pt x="3485" y="391"/>
                  </a:lnTo>
                  <a:lnTo>
                    <a:pt x="3606" y="371"/>
                  </a:lnTo>
                  <a:lnTo>
                    <a:pt x="3660" y="338"/>
                  </a:lnTo>
                  <a:lnTo>
                    <a:pt x="3708" y="329"/>
                  </a:lnTo>
                  <a:lnTo>
                    <a:pt x="3744" y="298"/>
                  </a:lnTo>
                  <a:lnTo>
                    <a:pt x="3810" y="260"/>
                  </a:lnTo>
                  <a:lnTo>
                    <a:pt x="3870" y="208"/>
                  </a:lnTo>
                  <a:lnTo>
                    <a:pt x="3943" y="234"/>
                  </a:lnTo>
                  <a:lnTo>
                    <a:pt x="3983" y="210"/>
                  </a:lnTo>
                  <a:lnTo>
                    <a:pt x="4079" y="214"/>
                  </a:lnTo>
                  <a:lnTo>
                    <a:pt x="4133" y="165"/>
                  </a:lnTo>
                  <a:lnTo>
                    <a:pt x="4191" y="173"/>
                  </a:lnTo>
                  <a:lnTo>
                    <a:pt x="4251" y="249"/>
                  </a:lnTo>
                  <a:lnTo>
                    <a:pt x="4349" y="299"/>
                  </a:lnTo>
                  <a:lnTo>
                    <a:pt x="4337" y="340"/>
                  </a:lnTo>
                  <a:lnTo>
                    <a:pt x="4403" y="375"/>
                  </a:lnTo>
                  <a:lnTo>
                    <a:pt x="4450" y="422"/>
                  </a:lnTo>
                  <a:lnTo>
                    <a:pt x="4466" y="486"/>
                  </a:lnTo>
                  <a:lnTo>
                    <a:pt x="4449" y="538"/>
                  </a:lnTo>
                  <a:lnTo>
                    <a:pt x="4413" y="595"/>
                  </a:lnTo>
                  <a:lnTo>
                    <a:pt x="4445" y="685"/>
                  </a:lnTo>
                  <a:lnTo>
                    <a:pt x="4494" y="694"/>
                  </a:lnTo>
                  <a:lnTo>
                    <a:pt x="4550" y="690"/>
                  </a:lnTo>
                  <a:lnTo>
                    <a:pt x="4620" y="717"/>
                  </a:lnTo>
                  <a:lnTo>
                    <a:pt x="4662" y="760"/>
                  </a:lnTo>
                  <a:lnTo>
                    <a:pt x="4681" y="807"/>
                  </a:lnTo>
                  <a:lnTo>
                    <a:pt x="4630" y="766"/>
                  </a:lnTo>
                  <a:lnTo>
                    <a:pt x="4603" y="779"/>
                  </a:lnTo>
                  <a:lnTo>
                    <a:pt x="4583" y="821"/>
                  </a:lnTo>
                  <a:lnTo>
                    <a:pt x="4584" y="877"/>
                  </a:lnTo>
                  <a:lnTo>
                    <a:pt x="4540" y="898"/>
                  </a:lnTo>
                  <a:lnTo>
                    <a:pt x="4484" y="905"/>
                  </a:lnTo>
                  <a:lnTo>
                    <a:pt x="4488" y="953"/>
                  </a:lnTo>
                  <a:lnTo>
                    <a:pt x="4533" y="997"/>
                  </a:lnTo>
                  <a:lnTo>
                    <a:pt x="4544" y="1034"/>
                  </a:lnTo>
                  <a:lnTo>
                    <a:pt x="4518" y="1087"/>
                  </a:lnTo>
                  <a:lnTo>
                    <a:pt x="4546" y="1167"/>
                  </a:lnTo>
                  <a:lnTo>
                    <a:pt x="4584" y="1190"/>
                  </a:lnTo>
                  <a:lnTo>
                    <a:pt x="4597" y="1237"/>
                  </a:lnTo>
                  <a:lnTo>
                    <a:pt x="4544" y="1327"/>
                  </a:lnTo>
                  <a:lnTo>
                    <a:pt x="4538" y="1381"/>
                  </a:lnTo>
                  <a:lnTo>
                    <a:pt x="4584" y="1386"/>
                  </a:lnTo>
                  <a:lnTo>
                    <a:pt x="4623" y="1425"/>
                  </a:lnTo>
                  <a:lnTo>
                    <a:pt x="4623" y="1503"/>
                  </a:lnTo>
                  <a:lnTo>
                    <a:pt x="4693" y="1570"/>
                  </a:lnTo>
                  <a:lnTo>
                    <a:pt x="4701" y="1621"/>
                  </a:lnTo>
                  <a:close/>
                  <a:moveTo>
                    <a:pt x="280" y="4"/>
                  </a:moveTo>
                  <a:lnTo>
                    <a:pt x="337" y="0"/>
                  </a:lnTo>
                  <a:lnTo>
                    <a:pt x="387" y="33"/>
                  </a:lnTo>
                  <a:lnTo>
                    <a:pt x="472" y="16"/>
                  </a:lnTo>
                  <a:lnTo>
                    <a:pt x="494" y="52"/>
                  </a:lnTo>
                  <a:lnTo>
                    <a:pt x="477" y="73"/>
                  </a:lnTo>
                  <a:lnTo>
                    <a:pt x="536" y="183"/>
                  </a:lnTo>
                  <a:lnTo>
                    <a:pt x="749" y="290"/>
                  </a:lnTo>
                  <a:lnTo>
                    <a:pt x="749" y="369"/>
                  </a:lnTo>
                  <a:lnTo>
                    <a:pt x="710" y="379"/>
                  </a:lnTo>
                  <a:lnTo>
                    <a:pt x="632" y="369"/>
                  </a:lnTo>
                  <a:lnTo>
                    <a:pt x="576" y="343"/>
                  </a:lnTo>
                  <a:lnTo>
                    <a:pt x="515" y="351"/>
                  </a:lnTo>
                  <a:lnTo>
                    <a:pt x="484" y="379"/>
                  </a:lnTo>
                  <a:lnTo>
                    <a:pt x="429" y="367"/>
                  </a:lnTo>
                  <a:lnTo>
                    <a:pt x="349" y="377"/>
                  </a:lnTo>
                  <a:lnTo>
                    <a:pt x="337" y="415"/>
                  </a:lnTo>
                  <a:lnTo>
                    <a:pt x="311" y="456"/>
                  </a:lnTo>
                  <a:lnTo>
                    <a:pt x="253" y="496"/>
                  </a:lnTo>
                  <a:lnTo>
                    <a:pt x="187" y="526"/>
                  </a:lnTo>
                  <a:lnTo>
                    <a:pt x="135" y="593"/>
                  </a:lnTo>
                  <a:lnTo>
                    <a:pt x="83" y="603"/>
                  </a:lnTo>
                  <a:lnTo>
                    <a:pt x="44" y="642"/>
                  </a:lnTo>
                  <a:lnTo>
                    <a:pt x="47" y="609"/>
                  </a:lnTo>
                  <a:lnTo>
                    <a:pt x="42" y="574"/>
                  </a:lnTo>
                  <a:lnTo>
                    <a:pt x="159" y="528"/>
                  </a:lnTo>
                  <a:lnTo>
                    <a:pt x="158" y="495"/>
                  </a:lnTo>
                  <a:lnTo>
                    <a:pt x="88" y="497"/>
                  </a:lnTo>
                  <a:lnTo>
                    <a:pt x="28" y="502"/>
                  </a:lnTo>
                  <a:lnTo>
                    <a:pt x="6" y="460"/>
                  </a:lnTo>
                  <a:lnTo>
                    <a:pt x="78" y="397"/>
                  </a:lnTo>
                  <a:lnTo>
                    <a:pt x="83" y="290"/>
                  </a:lnTo>
                  <a:lnTo>
                    <a:pt x="126" y="249"/>
                  </a:lnTo>
                  <a:lnTo>
                    <a:pt x="120" y="159"/>
                  </a:lnTo>
                  <a:lnTo>
                    <a:pt x="80" y="128"/>
                  </a:lnTo>
                  <a:lnTo>
                    <a:pt x="123" y="100"/>
                  </a:lnTo>
                  <a:lnTo>
                    <a:pt x="123" y="68"/>
                  </a:lnTo>
                  <a:lnTo>
                    <a:pt x="164" y="44"/>
                  </a:lnTo>
                  <a:lnTo>
                    <a:pt x="230" y="59"/>
                  </a:lnTo>
                  <a:lnTo>
                    <a:pt x="280" y="4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33" name="Freeform 38"/>
            <p:cNvSpPr>
              <a:spLocks noEditPoints="1"/>
            </p:cNvSpPr>
            <p:nvPr/>
          </p:nvSpPr>
          <p:spPr bwMode="auto">
            <a:xfrm>
              <a:off x="4481513" y="5295901"/>
              <a:ext cx="450850" cy="287338"/>
            </a:xfrm>
            <a:custGeom>
              <a:avLst/>
              <a:gdLst>
                <a:gd name="T0" fmla="*/ 0 w 1448"/>
                <a:gd name="T1" fmla="*/ 0 h 1173"/>
                <a:gd name="T2" fmla="*/ 0 w 1448"/>
                <a:gd name="T3" fmla="*/ 0 h 1173"/>
                <a:gd name="T4" fmla="*/ 0 w 1448"/>
                <a:gd name="T5" fmla="*/ 0 h 1173"/>
                <a:gd name="T6" fmla="*/ 0 w 1448"/>
                <a:gd name="T7" fmla="*/ 0 h 1173"/>
                <a:gd name="T8" fmla="*/ 0 w 1448"/>
                <a:gd name="T9" fmla="*/ 0 h 1173"/>
                <a:gd name="T10" fmla="*/ 0 w 1448"/>
                <a:gd name="T11" fmla="*/ 0 h 1173"/>
                <a:gd name="T12" fmla="*/ 0 w 1448"/>
                <a:gd name="T13" fmla="*/ 0 h 1173"/>
                <a:gd name="T14" fmla="*/ 0 w 1448"/>
                <a:gd name="T15" fmla="*/ 0 h 1173"/>
                <a:gd name="T16" fmla="*/ 0 w 1448"/>
                <a:gd name="T17" fmla="*/ 0 h 1173"/>
                <a:gd name="T18" fmla="*/ 0 w 1448"/>
                <a:gd name="T19" fmla="*/ 0 h 1173"/>
                <a:gd name="T20" fmla="*/ 0 w 1448"/>
                <a:gd name="T21" fmla="*/ 0 h 1173"/>
                <a:gd name="T22" fmla="*/ 0 w 1448"/>
                <a:gd name="T23" fmla="*/ 0 h 1173"/>
                <a:gd name="T24" fmla="*/ 0 w 1448"/>
                <a:gd name="T25" fmla="*/ 0 h 1173"/>
                <a:gd name="T26" fmla="*/ 0 w 1448"/>
                <a:gd name="T27" fmla="*/ 0 h 1173"/>
                <a:gd name="T28" fmla="*/ 0 w 1448"/>
                <a:gd name="T29" fmla="*/ 0 h 1173"/>
                <a:gd name="T30" fmla="*/ 0 w 1448"/>
                <a:gd name="T31" fmla="*/ 0 h 1173"/>
                <a:gd name="T32" fmla="*/ 0 w 1448"/>
                <a:gd name="T33" fmla="*/ 0 h 1173"/>
                <a:gd name="T34" fmla="*/ 0 w 1448"/>
                <a:gd name="T35" fmla="*/ 0 h 1173"/>
                <a:gd name="T36" fmla="*/ 0 w 1448"/>
                <a:gd name="T37" fmla="*/ 0 h 1173"/>
                <a:gd name="T38" fmla="*/ 0 w 1448"/>
                <a:gd name="T39" fmla="*/ 0 h 1173"/>
                <a:gd name="T40" fmla="*/ 0 w 1448"/>
                <a:gd name="T41" fmla="*/ 0 h 1173"/>
                <a:gd name="T42" fmla="*/ 0 w 1448"/>
                <a:gd name="T43" fmla="*/ 0 h 1173"/>
                <a:gd name="T44" fmla="*/ 0 w 1448"/>
                <a:gd name="T45" fmla="*/ 0 h 1173"/>
                <a:gd name="T46" fmla="*/ 0 w 1448"/>
                <a:gd name="T47" fmla="*/ 0 h 1173"/>
                <a:gd name="T48" fmla="*/ 0 w 1448"/>
                <a:gd name="T49" fmla="*/ 0 h 1173"/>
                <a:gd name="T50" fmla="*/ 0 w 1448"/>
                <a:gd name="T51" fmla="*/ 0 h 1173"/>
                <a:gd name="T52" fmla="*/ 0 w 1448"/>
                <a:gd name="T53" fmla="*/ 0 h 1173"/>
                <a:gd name="T54" fmla="*/ 0 w 1448"/>
                <a:gd name="T55" fmla="*/ 0 h 1173"/>
                <a:gd name="T56" fmla="*/ 0 w 1448"/>
                <a:gd name="T57" fmla="*/ 0 h 1173"/>
                <a:gd name="T58" fmla="*/ 0 w 1448"/>
                <a:gd name="T59" fmla="*/ 0 h 1173"/>
                <a:gd name="T60" fmla="*/ 0 w 1448"/>
                <a:gd name="T61" fmla="*/ 0 h 1173"/>
                <a:gd name="T62" fmla="*/ 0 w 1448"/>
                <a:gd name="T63" fmla="*/ 0 h 1173"/>
                <a:gd name="T64" fmla="*/ 0 w 1448"/>
                <a:gd name="T65" fmla="*/ 0 h 1173"/>
                <a:gd name="T66" fmla="*/ 0 w 1448"/>
                <a:gd name="T67" fmla="*/ 0 h 1173"/>
                <a:gd name="T68" fmla="*/ 0 w 1448"/>
                <a:gd name="T69" fmla="*/ 0 h 1173"/>
                <a:gd name="T70" fmla="*/ 0 w 1448"/>
                <a:gd name="T71" fmla="*/ 0 h 1173"/>
                <a:gd name="T72" fmla="*/ 0 w 1448"/>
                <a:gd name="T73" fmla="*/ 0 h 1173"/>
                <a:gd name="T74" fmla="*/ 0 w 1448"/>
                <a:gd name="T75" fmla="*/ 0 h 1173"/>
                <a:gd name="T76" fmla="*/ 0 w 1448"/>
                <a:gd name="T77" fmla="*/ 0 h 1173"/>
                <a:gd name="T78" fmla="*/ 0 w 1448"/>
                <a:gd name="T79" fmla="*/ 0 h 1173"/>
                <a:gd name="T80" fmla="*/ 0 w 1448"/>
                <a:gd name="T81" fmla="*/ 0 h 1173"/>
                <a:gd name="T82" fmla="*/ 0 w 1448"/>
                <a:gd name="T83" fmla="*/ 0 h 1173"/>
                <a:gd name="T84" fmla="*/ 0 w 1448"/>
                <a:gd name="T85" fmla="*/ 0 h 1173"/>
                <a:gd name="T86" fmla="*/ 0 w 1448"/>
                <a:gd name="T87" fmla="*/ 0 h 1173"/>
                <a:gd name="T88" fmla="*/ 0 w 1448"/>
                <a:gd name="T89" fmla="*/ 0 h 1173"/>
                <a:gd name="T90" fmla="*/ 0 w 1448"/>
                <a:gd name="T91" fmla="*/ 0 h 1173"/>
                <a:gd name="T92" fmla="*/ 0 w 1448"/>
                <a:gd name="T93" fmla="*/ 0 h 1173"/>
                <a:gd name="T94" fmla="*/ 0 w 1448"/>
                <a:gd name="T95" fmla="*/ 0 h 1173"/>
                <a:gd name="T96" fmla="*/ 0 w 1448"/>
                <a:gd name="T97" fmla="*/ 0 h 1173"/>
                <a:gd name="T98" fmla="*/ 0 w 1448"/>
                <a:gd name="T99" fmla="*/ 0 h 1173"/>
                <a:gd name="T100" fmla="*/ 0 w 1448"/>
                <a:gd name="T101" fmla="*/ 0 h 1173"/>
                <a:gd name="T102" fmla="*/ 0 w 1448"/>
                <a:gd name="T103" fmla="*/ 0 h 1173"/>
                <a:gd name="T104" fmla="*/ 0 w 1448"/>
                <a:gd name="T105" fmla="*/ 0 h 1173"/>
                <a:gd name="T106" fmla="*/ 0 w 1448"/>
                <a:gd name="T107" fmla="*/ 0 h 1173"/>
                <a:gd name="T108" fmla="*/ 0 w 1448"/>
                <a:gd name="T109" fmla="*/ 0 h 1173"/>
                <a:gd name="T110" fmla="*/ 0 w 1448"/>
                <a:gd name="T111" fmla="*/ 0 h 1173"/>
                <a:gd name="T112" fmla="*/ 0 w 1448"/>
                <a:gd name="T113" fmla="*/ 0 h 11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48"/>
                <a:gd name="T172" fmla="*/ 0 h 1173"/>
                <a:gd name="T173" fmla="*/ 1448 w 1448"/>
                <a:gd name="T174" fmla="*/ 1173 h 11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48" h="1173">
                  <a:moveTo>
                    <a:pt x="1017" y="1173"/>
                  </a:moveTo>
                  <a:lnTo>
                    <a:pt x="936" y="1135"/>
                  </a:lnTo>
                  <a:lnTo>
                    <a:pt x="898" y="1056"/>
                  </a:lnTo>
                  <a:lnTo>
                    <a:pt x="821" y="1055"/>
                  </a:lnTo>
                  <a:lnTo>
                    <a:pt x="821" y="1017"/>
                  </a:lnTo>
                  <a:lnTo>
                    <a:pt x="908" y="964"/>
                  </a:lnTo>
                  <a:lnTo>
                    <a:pt x="898" y="928"/>
                  </a:lnTo>
                  <a:lnTo>
                    <a:pt x="856" y="911"/>
                  </a:lnTo>
                  <a:lnTo>
                    <a:pt x="872" y="868"/>
                  </a:lnTo>
                  <a:lnTo>
                    <a:pt x="912" y="844"/>
                  </a:lnTo>
                  <a:lnTo>
                    <a:pt x="790" y="738"/>
                  </a:lnTo>
                  <a:lnTo>
                    <a:pt x="749" y="752"/>
                  </a:lnTo>
                  <a:lnTo>
                    <a:pt x="589" y="860"/>
                  </a:lnTo>
                  <a:lnTo>
                    <a:pt x="590" y="895"/>
                  </a:lnTo>
                  <a:lnTo>
                    <a:pt x="567" y="911"/>
                  </a:lnTo>
                  <a:lnTo>
                    <a:pt x="538" y="911"/>
                  </a:lnTo>
                  <a:lnTo>
                    <a:pt x="469" y="978"/>
                  </a:lnTo>
                  <a:lnTo>
                    <a:pt x="469" y="939"/>
                  </a:lnTo>
                  <a:lnTo>
                    <a:pt x="453" y="902"/>
                  </a:lnTo>
                  <a:lnTo>
                    <a:pt x="486" y="872"/>
                  </a:lnTo>
                  <a:lnTo>
                    <a:pt x="430" y="821"/>
                  </a:lnTo>
                  <a:lnTo>
                    <a:pt x="469" y="782"/>
                  </a:lnTo>
                  <a:lnTo>
                    <a:pt x="430" y="743"/>
                  </a:lnTo>
                  <a:lnTo>
                    <a:pt x="391" y="743"/>
                  </a:lnTo>
                  <a:lnTo>
                    <a:pt x="312" y="663"/>
                  </a:lnTo>
                  <a:lnTo>
                    <a:pt x="273" y="642"/>
                  </a:lnTo>
                  <a:lnTo>
                    <a:pt x="273" y="626"/>
                  </a:lnTo>
                  <a:lnTo>
                    <a:pt x="313" y="626"/>
                  </a:lnTo>
                  <a:lnTo>
                    <a:pt x="353" y="573"/>
                  </a:lnTo>
                  <a:lnTo>
                    <a:pt x="347" y="546"/>
                  </a:lnTo>
                  <a:lnTo>
                    <a:pt x="211" y="459"/>
                  </a:lnTo>
                  <a:lnTo>
                    <a:pt x="194" y="408"/>
                  </a:lnTo>
                  <a:lnTo>
                    <a:pt x="266" y="370"/>
                  </a:lnTo>
                  <a:lnTo>
                    <a:pt x="273" y="352"/>
                  </a:lnTo>
                  <a:lnTo>
                    <a:pt x="234" y="313"/>
                  </a:lnTo>
                  <a:lnTo>
                    <a:pt x="156" y="313"/>
                  </a:lnTo>
                  <a:lnTo>
                    <a:pt x="176" y="268"/>
                  </a:lnTo>
                  <a:lnTo>
                    <a:pt x="168" y="242"/>
                  </a:lnTo>
                  <a:lnTo>
                    <a:pt x="117" y="234"/>
                  </a:lnTo>
                  <a:lnTo>
                    <a:pt x="117" y="195"/>
                  </a:lnTo>
                  <a:lnTo>
                    <a:pt x="156" y="156"/>
                  </a:lnTo>
                  <a:lnTo>
                    <a:pt x="195" y="156"/>
                  </a:lnTo>
                  <a:lnTo>
                    <a:pt x="273" y="195"/>
                  </a:lnTo>
                  <a:lnTo>
                    <a:pt x="313" y="234"/>
                  </a:lnTo>
                  <a:lnTo>
                    <a:pt x="352" y="234"/>
                  </a:lnTo>
                  <a:lnTo>
                    <a:pt x="430" y="273"/>
                  </a:lnTo>
                  <a:lnTo>
                    <a:pt x="470" y="263"/>
                  </a:lnTo>
                  <a:lnTo>
                    <a:pt x="518" y="217"/>
                  </a:lnTo>
                  <a:lnTo>
                    <a:pt x="508" y="193"/>
                  </a:lnTo>
                  <a:lnTo>
                    <a:pt x="430" y="117"/>
                  </a:lnTo>
                  <a:lnTo>
                    <a:pt x="409" y="59"/>
                  </a:lnTo>
                  <a:lnTo>
                    <a:pt x="469" y="0"/>
                  </a:lnTo>
                  <a:lnTo>
                    <a:pt x="508" y="0"/>
                  </a:lnTo>
                  <a:lnTo>
                    <a:pt x="508" y="23"/>
                  </a:lnTo>
                  <a:lnTo>
                    <a:pt x="563" y="3"/>
                  </a:lnTo>
                  <a:lnTo>
                    <a:pt x="609" y="81"/>
                  </a:lnTo>
                  <a:lnTo>
                    <a:pt x="629" y="76"/>
                  </a:lnTo>
                  <a:lnTo>
                    <a:pt x="678" y="191"/>
                  </a:lnTo>
                  <a:lnTo>
                    <a:pt x="737" y="229"/>
                  </a:lnTo>
                  <a:lnTo>
                    <a:pt x="818" y="234"/>
                  </a:lnTo>
                  <a:lnTo>
                    <a:pt x="854" y="203"/>
                  </a:lnTo>
                  <a:lnTo>
                    <a:pt x="844" y="183"/>
                  </a:lnTo>
                  <a:lnTo>
                    <a:pt x="870" y="143"/>
                  </a:lnTo>
                  <a:lnTo>
                    <a:pt x="918" y="129"/>
                  </a:lnTo>
                  <a:lnTo>
                    <a:pt x="1017" y="39"/>
                  </a:lnTo>
                  <a:lnTo>
                    <a:pt x="1095" y="117"/>
                  </a:lnTo>
                  <a:lnTo>
                    <a:pt x="1134" y="195"/>
                  </a:lnTo>
                  <a:lnTo>
                    <a:pt x="1134" y="273"/>
                  </a:lnTo>
                  <a:lnTo>
                    <a:pt x="1169" y="327"/>
                  </a:lnTo>
                  <a:lnTo>
                    <a:pt x="1212" y="352"/>
                  </a:lnTo>
                  <a:lnTo>
                    <a:pt x="1212" y="391"/>
                  </a:lnTo>
                  <a:lnTo>
                    <a:pt x="1290" y="430"/>
                  </a:lnTo>
                  <a:lnTo>
                    <a:pt x="1370" y="430"/>
                  </a:lnTo>
                  <a:lnTo>
                    <a:pt x="1448" y="508"/>
                  </a:lnTo>
                  <a:lnTo>
                    <a:pt x="1448" y="547"/>
                  </a:lnTo>
                  <a:lnTo>
                    <a:pt x="1419" y="516"/>
                  </a:lnTo>
                  <a:lnTo>
                    <a:pt x="1357" y="505"/>
                  </a:lnTo>
                  <a:lnTo>
                    <a:pt x="1294" y="516"/>
                  </a:lnTo>
                  <a:lnTo>
                    <a:pt x="1200" y="606"/>
                  </a:lnTo>
                  <a:lnTo>
                    <a:pt x="1230" y="667"/>
                  </a:lnTo>
                  <a:lnTo>
                    <a:pt x="1194" y="701"/>
                  </a:lnTo>
                  <a:lnTo>
                    <a:pt x="1192" y="752"/>
                  </a:lnTo>
                  <a:lnTo>
                    <a:pt x="1171" y="816"/>
                  </a:lnTo>
                  <a:lnTo>
                    <a:pt x="1207" y="840"/>
                  </a:lnTo>
                  <a:lnTo>
                    <a:pt x="1208" y="880"/>
                  </a:lnTo>
                  <a:lnTo>
                    <a:pt x="1173" y="860"/>
                  </a:lnTo>
                  <a:lnTo>
                    <a:pt x="1159" y="949"/>
                  </a:lnTo>
                  <a:lnTo>
                    <a:pt x="1137" y="963"/>
                  </a:lnTo>
                  <a:lnTo>
                    <a:pt x="1150" y="922"/>
                  </a:lnTo>
                  <a:lnTo>
                    <a:pt x="1126" y="908"/>
                  </a:lnTo>
                  <a:lnTo>
                    <a:pt x="1090" y="927"/>
                  </a:lnTo>
                  <a:lnTo>
                    <a:pt x="1089" y="998"/>
                  </a:lnTo>
                  <a:lnTo>
                    <a:pt x="1056" y="1017"/>
                  </a:lnTo>
                  <a:lnTo>
                    <a:pt x="1042" y="1094"/>
                  </a:lnTo>
                  <a:lnTo>
                    <a:pt x="1017" y="1173"/>
                  </a:lnTo>
                  <a:close/>
                  <a:moveTo>
                    <a:pt x="0" y="704"/>
                  </a:moveTo>
                  <a:lnTo>
                    <a:pt x="105" y="690"/>
                  </a:lnTo>
                  <a:lnTo>
                    <a:pt x="153" y="712"/>
                  </a:lnTo>
                  <a:lnTo>
                    <a:pt x="156" y="743"/>
                  </a:lnTo>
                  <a:lnTo>
                    <a:pt x="184" y="753"/>
                  </a:lnTo>
                  <a:lnTo>
                    <a:pt x="206" y="784"/>
                  </a:lnTo>
                  <a:lnTo>
                    <a:pt x="270" y="770"/>
                  </a:lnTo>
                  <a:lnTo>
                    <a:pt x="310" y="779"/>
                  </a:lnTo>
                  <a:lnTo>
                    <a:pt x="325" y="810"/>
                  </a:lnTo>
                  <a:lnTo>
                    <a:pt x="315" y="845"/>
                  </a:lnTo>
                  <a:lnTo>
                    <a:pt x="352" y="860"/>
                  </a:lnTo>
                  <a:lnTo>
                    <a:pt x="344" y="906"/>
                  </a:lnTo>
                  <a:lnTo>
                    <a:pt x="391" y="1017"/>
                  </a:lnTo>
                  <a:lnTo>
                    <a:pt x="234" y="978"/>
                  </a:lnTo>
                  <a:lnTo>
                    <a:pt x="187" y="953"/>
                  </a:lnTo>
                  <a:lnTo>
                    <a:pt x="161" y="905"/>
                  </a:lnTo>
                  <a:lnTo>
                    <a:pt x="98" y="881"/>
                  </a:lnTo>
                  <a:lnTo>
                    <a:pt x="59" y="798"/>
                  </a:lnTo>
                  <a:lnTo>
                    <a:pt x="21" y="755"/>
                  </a:lnTo>
                  <a:lnTo>
                    <a:pt x="0" y="704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34" name="Freeform 39"/>
            <p:cNvSpPr>
              <a:spLocks noEditPoints="1"/>
            </p:cNvSpPr>
            <p:nvPr/>
          </p:nvSpPr>
          <p:spPr bwMode="auto">
            <a:xfrm>
              <a:off x="2571751" y="5308601"/>
              <a:ext cx="498475" cy="531813"/>
            </a:xfrm>
            <a:custGeom>
              <a:avLst/>
              <a:gdLst>
                <a:gd name="T0" fmla="*/ 0 w 1603"/>
                <a:gd name="T1" fmla="*/ 0 h 2180"/>
                <a:gd name="T2" fmla="*/ 0 w 1603"/>
                <a:gd name="T3" fmla="*/ 0 h 2180"/>
                <a:gd name="T4" fmla="*/ 0 w 1603"/>
                <a:gd name="T5" fmla="*/ 0 h 2180"/>
                <a:gd name="T6" fmla="*/ 0 w 1603"/>
                <a:gd name="T7" fmla="*/ 0 h 2180"/>
                <a:gd name="T8" fmla="*/ 0 w 1603"/>
                <a:gd name="T9" fmla="*/ 0 h 2180"/>
                <a:gd name="T10" fmla="*/ 0 w 1603"/>
                <a:gd name="T11" fmla="*/ 0 h 2180"/>
                <a:gd name="T12" fmla="*/ 0 w 1603"/>
                <a:gd name="T13" fmla="*/ 0 h 2180"/>
                <a:gd name="T14" fmla="*/ 0 w 1603"/>
                <a:gd name="T15" fmla="*/ 0 h 2180"/>
                <a:gd name="T16" fmla="*/ 0 w 1603"/>
                <a:gd name="T17" fmla="*/ 0 h 2180"/>
                <a:gd name="T18" fmla="*/ 0 w 1603"/>
                <a:gd name="T19" fmla="*/ 0 h 2180"/>
                <a:gd name="T20" fmla="*/ 0 w 1603"/>
                <a:gd name="T21" fmla="*/ 0 h 2180"/>
                <a:gd name="T22" fmla="*/ 0 w 1603"/>
                <a:gd name="T23" fmla="*/ 0 h 2180"/>
                <a:gd name="T24" fmla="*/ 0 w 1603"/>
                <a:gd name="T25" fmla="*/ 0 h 2180"/>
                <a:gd name="T26" fmla="*/ 0 w 1603"/>
                <a:gd name="T27" fmla="*/ 0 h 2180"/>
                <a:gd name="T28" fmla="*/ 0 w 1603"/>
                <a:gd name="T29" fmla="*/ 0 h 2180"/>
                <a:gd name="T30" fmla="*/ 0 w 1603"/>
                <a:gd name="T31" fmla="*/ 0 h 2180"/>
                <a:gd name="T32" fmla="*/ 0 w 1603"/>
                <a:gd name="T33" fmla="*/ 0 h 2180"/>
                <a:gd name="T34" fmla="*/ 0 w 1603"/>
                <a:gd name="T35" fmla="*/ 0 h 2180"/>
                <a:gd name="T36" fmla="*/ 0 w 1603"/>
                <a:gd name="T37" fmla="*/ 0 h 2180"/>
                <a:gd name="T38" fmla="*/ 0 w 1603"/>
                <a:gd name="T39" fmla="*/ 0 h 2180"/>
                <a:gd name="T40" fmla="*/ 0 w 1603"/>
                <a:gd name="T41" fmla="*/ 0 h 2180"/>
                <a:gd name="T42" fmla="*/ 0 w 1603"/>
                <a:gd name="T43" fmla="*/ 0 h 2180"/>
                <a:gd name="T44" fmla="*/ 0 w 1603"/>
                <a:gd name="T45" fmla="*/ 0 h 2180"/>
                <a:gd name="T46" fmla="*/ 0 w 1603"/>
                <a:gd name="T47" fmla="*/ 0 h 2180"/>
                <a:gd name="T48" fmla="*/ 0 w 1603"/>
                <a:gd name="T49" fmla="*/ 0 h 2180"/>
                <a:gd name="T50" fmla="*/ 0 w 1603"/>
                <a:gd name="T51" fmla="*/ 0 h 2180"/>
                <a:gd name="T52" fmla="*/ 0 w 1603"/>
                <a:gd name="T53" fmla="*/ 0 h 2180"/>
                <a:gd name="T54" fmla="*/ 0 w 1603"/>
                <a:gd name="T55" fmla="*/ 0 h 2180"/>
                <a:gd name="T56" fmla="*/ 0 w 1603"/>
                <a:gd name="T57" fmla="*/ 0 h 2180"/>
                <a:gd name="T58" fmla="*/ 0 w 1603"/>
                <a:gd name="T59" fmla="*/ 0 h 2180"/>
                <a:gd name="T60" fmla="*/ 0 w 1603"/>
                <a:gd name="T61" fmla="*/ 0 h 2180"/>
                <a:gd name="T62" fmla="*/ 0 w 1603"/>
                <a:gd name="T63" fmla="*/ 0 h 2180"/>
                <a:gd name="T64" fmla="*/ 0 w 1603"/>
                <a:gd name="T65" fmla="*/ 0 h 2180"/>
                <a:gd name="T66" fmla="*/ 0 w 1603"/>
                <a:gd name="T67" fmla="*/ 0 h 2180"/>
                <a:gd name="T68" fmla="*/ 0 w 1603"/>
                <a:gd name="T69" fmla="*/ 0 h 2180"/>
                <a:gd name="T70" fmla="*/ 0 w 1603"/>
                <a:gd name="T71" fmla="*/ 0 h 2180"/>
                <a:gd name="T72" fmla="*/ 0 w 1603"/>
                <a:gd name="T73" fmla="*/ 0 h 2180"/>
                <a:gd name="T74" fmla="*/ 0 w 1603"/>
                <a:gd name="T75" fmla="*/ 0 h 2180"/>
                <a:gd name="T76" fmla="*/ 0 w 1603"/>
                <a:gd name="T77" fmla="*/ 0 h 2180"/>
                <a:gd name="T78" fmla="*/ 0 w 1603"/>
                <a:gd name="T79" fmla="*/ 0 h 2180"/>
                <a:gd name="T80" fmla="*/ 0 w 1603"/>
                <a:gd name="T81" fmla="*/ 0 h 2180"/>
                <a:gd name="T82" fmla="*/ 0 w 1603"/>
                <a:gd name="T83" fmla="*/ 0 h 2180"/>
                <a:gd name="T84" fmla="*/ 0 w 1603"/>
                <a:gd name="T85" fmla="*/ 0 h 2180"/>
                <a:gd name="T86" fmla="*/ 0 w 1603"/>
                <a:gd name="T87" fmla="*/ 0 h 2180"/>
                <a:gd name="T88" fmla="*/ 0 w 1603"/>
                <a:gd name="T89" fmla="*/ 0 h 2180"/>
                <a:gd name="T90" fmla="*/ 0 w 1603"/>
                <a:gd name="T91" fmla="*/ 0 h 2180"/>
                <a:gd name="T92" fmla="*/ 0 w 1603"/>
                <a:gd name="T93" fmla="*/ 0 h 2180"/>
                <a:gd name="T94" fmla="*/ 0 w 1603"/>
                <a:gd name="T95" fmla="*/ 0 h 2180"/>
                <a:gd name="T96" fmla="*/ 0 w 1603"/>
                <a:gd name="T97" fmla="*/ 0 h 2180"/>
                <a:gd name="T98" fmla="*/ 0 w 1603"/>
                <a:gd name="T99" fmla="*/ 0 h 21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3"/>
                <a:gd name="T151" fmla="*/ 0 h 2180"/>
                <a:gd name="T152" fmla="*/ 1603 w 1603"/>
                <a:gd name="T153" fmla="*/ 2180 h 21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3" h="2180">
                  <a:moveTo>
                    <a:pt x="1172" y="2180"/>
                  </a:moveTo>
                  <a:lnTo>
                    <a:pt x="1172" y="2141"/>
                  </a:lnTo>
                  <a:lnTo>
                    <a:pt x="1133" y="2141"/>
                  </a:lnTo>
                  <a:lnTo>
                    <a:pt x="1055" y="2102"/>
                  </a:lnTo>
                  <a:lnTo>
                    <a:pt x="977" y="2102"/>
                  </a:lnTo>
                  <a:lnTo>
                    <a:pt x="934" y="2074"/>
                  </a:lnTo>
                  <a:lnTo>
                    <a:pt x="851" y="2073"/>
                  </a:lnTo>
                  <a:lnTo>
                    <a:pt x="856" y="1993"/>
                  </a:lnTo>
                  <a:lnTo>
                    <a:pt x="884" y="1984"/>
                  </a:lnTo>
                  <a:lnTo>
                    <a:pt x="898" y="1945"/>
                  </a:lnTo>
                  <a:lnTo>
                    <a:pt x="909" y="1984"/>
                  </a:lnTo>
                  <a:lnTo>
                    <a:pt x="938" y="1984"/>
                  </a:lnTo>
                  <a:lnTo>
                    <a:pt x="989" y="1960"/>
                  </a:lnTo>
                  <a:lnTo>
                    <a:pt x="1016" y="1984"/>
                  </a:lnTo>
                  <a:lnTo>
                    <a:pt x="1016" y="2023"/>
                  </a:lnTo>
                  <a:lnTo>
                    <a:pt x="1055" y="2023"/>
                  </a:lnTo>
                  <a:lnTo>
                    <a:pt x="1126" y="2008"/>
                  </a:lnTo>
                  <a:lnTo>
                    <a:pt x="1211" y="2023"/>
                  </a:lnTo>
                  <a:lnTo>
                    <a:pt x="1247" y="2051"/>
                  </a:lnTo>
                  <a:lnTo>
                    <a:pt x="1327" y="2045"/>
                  </a:lnTo>
                  <a:lnTo>
                    <a:pt x="1368" y="2062"/>
                  </a:lnTo>
                  <a:lnTo>
                    <a:pt x="1419" y="2049"/>
                  </a:lnTo>
                  <a:lnTo>
                    <a:pt x="1407" y="2102"/>
                  </a:lnTo>
                  <a:lnTo>
                    <a:pt x="1446" y="2102"/>
                  </a:lnTo>
                  <a:lnTo>
                    <a:pt x="1472" y="2076"/>
                  </a:lnTo>
                  <a:lnTo>
                    <a:pt x="1524" y="2062"/>
                  </a:lnTo>
                  <a:lnTo>
                    <a:pt x="1563" y="2062"/>
                  </a:lnTo>
                  <a:lnTo>
                    <a:pt x="1554" y="2110"/>
                  </a:lnTo>
                  <a:lnTo>
                    <a:pt x="1524" y="2141"/>
                  </a:lnTo>
                  <a:lnTo>
                    <a:pt x="1446" y="2141"/>
                  </a:lnTo>
                  <a:lnTo>
                    <a:pt x="1329" y="2151"/>
                  </a:lnTo>
                  <a:lnTo>
                    <a:pt x="1249" y="2171"/>
                  </a:lnTo>
                  <a:lnTo>
                    <a:pt x="1172" y="2180"/>
                  </a:lnTo>
                  <a:close/>
                  <a:moveTo>
                    <a:pt x="0" y="732"/>
                  </a:moveTo>
                  <a:lnTo>
                    <a:pt x="80" y="674"/>
                  </a:lnTo>
                  <a:lnTo>
                    <a:pt x="78" y="615"/>
                  </a:lnTo>
                  <a:lnTo>
                    <a:pt x="100" y="569"/>
                  </a:lnTo>
                  <a:lnTo>
                    <a:pt x="173" y="518"/>
                  </a:lnTo>
                  <a:lnTo>
                    <a:pt x="196" y="453"/>
                  </a:lnTo>
                  <a:lnTo>
                    <a:pt x="232" y="420"/>
                  </a:lnTo>
                  <a:lnTo>
                    <a:pt x="235" y="341"/>
                  </a:lnTo>
                  <a:lnTo>
                    <a:pt x="313" y="341"/>
                  </a:lnTo>
                  <a:lnTo>
                    <a:pt x="407" y="327"/>
                  </a:lnTo>
                  <a:lnTo>
                    <a:pt x="507" y="223"/>
                  </a:lnTo>
                  <a:lnTo>
                    <a:pt x="638" y="226"/>
                  </a:lnTo>
                  <a:lnTo>
                    <a:pt x="663" y="189"/>
                  </a:lnTo>
                  <a:lnTo>
                    <a:pt x="703" y="184"/>
                  </a:lnTo>
                  <a:lnTo>
                    <a:pt x="938" y="145"/>
                  </a:lnTo>
                  <a:lnTo>
                    <a:pt x="1016" y="106"/>
                  </a:lnTo>
                  <a:lnTo>
                    <a:pt x="1094" y="106"/>
                  </a:lnTo>
                  <a:lnTo>
                    <a:pt x="1250" y="184"/>
                  </a:lnTo>
                  <a:lnTo>
                    <a:pt x="1353" y="154"/>
                  </a:lnTo>
                  <a:lnTo>
                    <a:pt x="1463" y="150"/>
                  </a:lnTo>
                  <a:lnTo>
                    <a:pt x="1504" y="124"/>
                  </a:lnTo>
                  <a:lnTo>
                    <a:pt x="1506" y="62"/>
                  </a:lnTo>
                  <a:lnTo>
                    <a:pt x="1478" y="45"/>
                  </a:lnTo>
                  <a:lnTo>
                    <a:pt x="1481" y="16"/>
                  </a:lnTo>
                  <a:lnTo>
                    <a:pt x="1532" y="0"/>
                  </a:lnTo>
                  <a:lnTo>
                    <a:pt x="1602" y="43"/>
                  </a:lnTo>
                  <a:lnTo>
                    <a:pt x="1603" y="143"/>
                  </a:lnTo>
                  <a:lnTo>
                    <a:pt x="1563" y="184"/>
                  </a:lnTo>
                  <a:lnTo>
                    <a:pt x="1560" y="290"/>
                  </a:lnTo>
                  <a:lnTo>
                    <a:pt x="1486" y="354"/>
                  </a:lnTo>
                  <a:lnTo>
                    <a:pt x="1465" y="311"/>
                  </a:lnTo>
                  <a:lnTo>
                    <a:pt x="1407" y="302"/>
                  </a:lnTo>
                  <a:lnTo>
                    <a:pt x="1329" y="296"/>
                  </a:lnTo>
                  <a:lnTo>
                    <a:pt x="1212" y="275"/>
                  </a:lnTo>
                  <a:lnTo>
                    <a:pt x="1191" y="247"/>
                  </a:lnTo>
                  <a:lnTo>
                    <a:pt x="1168" y="289"/>
                  </a:lnTo>
                  <a:lnTo>
                    <a:pt x="1109" y="308"/>
                  </a:lnTo>
                  <a:lnTo>
                    <a:pt x="1094" y="273"/>
                  </a:lnTo>
                  <a:lnTo>
                    <a:pt x="1055" y="273"/>
                  </a:lnTo>
                  <a:lnTo>
                    <a:pt x="1023" y="311"/>
                  </a:lnTo>
                  <a:lnTo>
                    <a:pt x="977" y="341"/>
                  </a:lnTo>
                  <a:lnTo>
                    <a:pt x="898" y="341"/>
                  </a:lnTo>
                  <a:lnTo>
                    <a:pt x="898" y="380"/>
                  </a:lnTo>
                  <a:lnTo>
                    <a:pt x="938" y="419"/>
                  </a:lnTo>
                  <a:lnTo>
                    <a:pt x="977" y="419"/>
                  </a:lnTo>
                  <a:lnTo>
                    <a:pt x="1052" y="525"/>
                  </a:lnTo>
                  <a:lnTo>
                    <a:pt x="1016" y="536"/>
                  </a:lnTo>
                  <a:lnTo>
                    <a:pt x="977" y="458"/>
                  </a:lnTo>
                  <a:lnTo>
                    <a:pt x="939" y="443"/>
                  </a:lnTo>
                  <a:lnTo>
                    <a:pt x="901" y="469"/>
                  </a:lnTo>
                  <a:lnTo>
                    <a:pt x="898" y="497"/>
                  </a:lnTo>
                  <a:lnTo>
                    <a:pt x="947" y="528"/>
                  </a:lnTo>
                  <a:lnTo>
                    <a:pt x="977" y="576"/>
                  </a:lnTo>
                  <a:lnTo>
                    <a:pt x="938" y="576"/>
                  </a:lnTo>
                  <a:lnTo>
                    <a:pt x="898" y="536"/>
                  </a:lnTo>
                  <a:lnTo>
                    <a:pt x="886" y="506"/>
                  </a:lnTo>
                  <a:lnTo>
                    <a:pt x="841" y="495"/>
                  </a:lnTo>
                  <a:lnTo>
                    <a:pt x="796" y="496"/>
                  </a:lnTo>
                  <a:lnTo>
                    <a:pt x="815" y="549"/>
                  </a:lnTo>
                  <a:lnTo>
                    <a:pt x="855" y="584"/>
                  </a:lnTo>
                  <a:lnTo>
                    <a:pt x="896" y="612"/>
                  </a:lnTo>
                  <a:lnTo>
                    <a:pt x="823" y="607"/>
                  </a:lnTo>
                  <a:lnTo>
                    <a:pt x="787" y="574"/>
                  </a:lnTo>
                  <a:lnTo>
                    <a:pt x="781" y="536"/>
                  </a:lnTo>
                  <a:lnTo>
                    <a:pt x="767" y="499"/>
                  </a:lnTo>
                  <a:lnTo>
                    <a:pt x="699" y="479"/>
                  </a:lnTo>
                  <a:lnTo>
                    <a:pt x="664" y="419"/>
                  </a:lnTo>
                  <a:lnTo>
                    <a:pt x="703" y="380"/>
                  </a:lnTo>
                  <a:lnTo>
                    <a:pt x="664" y="380"/>
                  </a:lnTo>
                  <a:lnTo>
                    <a:pt x="604" y="415"/>
                  </a:lnTo>
                  <a:lnTo>
                    <a:pt x="605" y="459"/>
                  </a:lnTo>
                  <a:lnTo>
                    <a:pt x="586" y="497"/>
                  </a:lnTo>
                  <a:lnTo>
                    <a:pt x="586" y="536"/>
                  </a:lnTo>
                  <a:lnTo>
                    <a:pt x="625" y="576"/>
                  </a:lnTo>
                  <a:lnTo>
                    <a:pt x="664" y="654"/>
                  </a:lnTo>
                  <a:lnTo>
                    <a:pt x="716" y="691"/>
                  </a:lnTo>
                  <a:lnTo>
                    <a:pt x="761" y="772"/>
                  </a:lnTo>
                  <a:lnTo>
                    <a:pt x="792" y="868"/>
                  </a:lnTo>
                  <a:lnTo>
                    <a:pt x="733" y="883"/>
                  </a:lnTo>
                  <a:lnTo>
                    <a:pt x="755" y="847"/>
                  </a:lnTo>
                  <a:lnTo>
                    <a:pt x="742" y="810"/>
                  </a:lnTo>
                  <a:lnTo>
                    <a:pt x="703" y="771"/>
                  </a:lnTo>
                  <a:lnTo>
                    <a:pt x="664" y="810"/>
                  </a:lnTo>
                  <a:lnTo>
                    <a:pt x="670" y="836"/>
                  </a:lnTo>
                  <a:lnTo>
                    <a:pt x="703" y="850"/>
                  </a:lnTo>
                  <a:lnTo>
                    <a:pt x="703" y="889"/>
                  </a:lnTo>
                  <a:lnTo>
                    <a:pt x="664" y="928"/>
                  </a:lnTo>
                  <a:lnTo>
                    <a:pt x="596" y="929"/>
                  </a:lnTo>
                  <a:lnTo>
                    <a:pt x="608" y="963"/>
                  </a:lnTo>
                  <a:lnTo>
                    <a:pt x="662" y="950"/>
                  </a:lnTo>
                  <a:lnTo>
                    <a:pt x="703" y="967"/>
                  </a:lnTo>
                  <a:lnTo>
                    <a:pt x="742" y="1006"/>
                  </a:lnTo>
                  <a:lnTo>
                    <a:pt x="781" y="1006"/>
                  </a:lnTo>
                  <a:lnTo>
                    <a:pt x="781" y="1045"/>
                  </a:lnTo>
                  <a:lnTo>
                    <a:pt x="851" y="1082"/>
                  </a:lnTo>
                  <a:lnTo>
                    <a:pt x="874" y="1067"/>
                  </a:lnTo>
                  <a:lnTo>
                    <a:pt x="787" y="954"/>
                  </a:lnTo>
                  <a:lnTo>
                    <a:pt x="707" y="942"/>
                  </a:lnTo>
                  <a:lnTo>
                    <a:pt x="747" y="899"/>
                  </a:lnTo>
                  <a:lnTo>
                    <a:pt x="807" y="889"/>
                  </a:lnTo>
                  <a:lnTo>
                    <a:pt x="911" y="974"/>
                  </a:lnTo>
                  <a:lnTo>
                    <a:pt x="960" y="984"/>
                  </a:lnTo>
                  <a:lnTo>
                    <a:pt x="1018" y="982"/>
                  </a:lnTo>
                  <a:lnTo>
                    <a:pt x="1046" y="1023"/>
                  </a:lnTo>
                  <a:lnTo>
                    <a:pt x="1083" y="1166"/>
                  </a:lnTo>
                  <a:lnTo>
                    <a:pt x="1122" y="1186"/>
                  </a:lnTo>
                  <a:lnTo>
                    <a:pt x="1115" y="1239"/>
                  </a:lnTo>
                  <a:lnTo>
                    <a:pt x="1046" y="1190"/>
                  </a:lnTo>
                  <a:lnTo>
                    <a:pt x="1007" y="1093"/>
                  </a:lnTo>
                  <a:lnTo>
                    <a:pt x="886" y="1087"/>
                  </a:lnTo>
                  <a:lnTo>
                    <a:pt x="899" y="1110"/>
                  </a:lnTo>
                  <a:lnTo>
                    <a:pt x="968" y="1119"/>
                  </a:lnTo>
                  <a:lnTo>
                    <a:pt x="1007" y="1159"/>
                  </a:lnTo>
                  <a:lnTo>
                    <a:pt x="980" y="1198"/>
                  </a:lnTo>
                  <a:lnTo>
                    <a:pt x="1007" y="1315"/>
                  </a:lnTo>
                  <a:lnTo>
                    <a:pt x="978" y="1326"/>
                  </a:lnTo>
                  <a:lnTo>
                    <a:pt x="898" y="1280"/>
                  </a:lnTo>
                  <a:lnTo>
                    <a:pt x="859" y="1241"/>
                  </a:lnTo>
                  <a:lnTo>
                    <a:pt x="823" y="1266"/>
                  </a:lnTo>
                  <a:lnTo>
                    <a:pt x="794" y="1239"/>
                  </a:lnTo>
                  <a:lnTo>
                    <a:pt x="739" y="1240"/>
                  </a:lnTo>
                  <a:lnTo>
                    <a:pt x="758" y="1283"/>
                  </a:lnTo>
                  <a:lnTo>
                    <a:pt x="759" y="1322"/>
                  </a:lnTo>
                  <a:lnTo>
                    <a:pt x="820" y="1358"/>
                  </a:lnTo>
                  <a:lnTo>
                    <a:pt x="841" y="1397"/>
                  </a:lnTo>
                  <a:lnTo>
                    <a:pt x="781" y="1436"/>
                  </a:lnTo>
                  <a:lnTo>
                    <a:pt x="742" y="1436"/>
                  </a:lnTo>
                  <a:lnTo>
                    <a:pt x="742" y="1397"/>
                  </a:lnTo>
                  <a:lnTo>
                    <a:pt x="662" y="1380"/>
                  </a:lnTo>
                  <a:lnTo>
                    <a:pt x="631" y="1355"/>
                  </a:lnTo>
                  <a:lnTo>
                    <a:pt x="625" y="1397"/>
                  </a:lnTo>
                  <a:lnTo>
                    <a:pt x="695" y="1489"/>
                  </a:lnTo>
                  <a:lnTo>
                    <a:pt x="731" y="1567"/>
                  </a:lnTo>
                  <a:lnTo>
                    <a:pt x="742" y="1671"/>
                  </a:lnTo>
                  <a:lnTo>
                    <a:pt x="650" y="1587"/>
                  </a:lnTo>
                  <a:lnTo>
                    <a:pt x="608" y="1589"/>
                  </a:lnTo>
                  <a:lnTo>
                    <a:pt x="586" y="1671"/>
                  </a:lnTo>
                  <a:lnTo>
                    <a:pt x="514" y="1568"/>
                  </a:lnTo>
                  <a:lnTo>
                    <a:pt x="510" y="1531"/>
                  </a:lnTo>
                  <a:lnTo>
                    <a:pt x="452" y="1532"/>
                  </a:lnTo>
                  <a:lnTo>
                    <a:pt x="440" y="1596"/>
                  </a:lnTo>
                  <a:lnTo>
                    <a:pt x="390" y="1554"/>
                  </a:lnTo>
                  <a:lnTo>
                    <a:pt x="369" y="1474"/>
                  </a:lnTo>
                  <a:lnTo>
                    <a:pt x="390" y="1436"/>
                  </a:lnTo>
                  <a:lnTo>
                    <a:pt x="313" y="1319"/>
                  </a:lnTo>
                  <a:lnTo>
                    <a:pt x="307" y="1276"/>
                  </a:lnTo>
                  <a:lnTo>
                    <a:pt x="271" y="1248"/>
                  </a:lnTo>
                  <a:lnTo>
                    <a:pt x="338" y="1159"/>
                  </a:lnTo>
                  <a:lnTo>
                    <a:pt x="406" y="1161"/>
                  </a:lnTo>
                  <a:lnTo>
                    <a:pt x="447" y="1124"/>
                  </a:lnTo>
                  <a:lnTo>
                    <a:pt x="501" y="1122"/>
                  </a:lnTo>
                  <a:lnTo>
                    <a:pt x="554" y="1173"/>
                  </a:lnTo>
                  <a:lnTo>
                    <a:pt x="624" y="1201"/>
                  </a:lnTo>
                  <a:lnTo>
                    <a:pt x="664" y="1241"/>
                  </a:lnTo>
                  <a:lnTo>
                    <a:pt x="703" y="1234"/>
                  </a:lnTo>
                  <a:lnTo>
                    <a:pt x="694" y="1199"/>
                  </a:lnTo>
                  <a:lnTo>
                    <a:pt x="741" y="1183"/>
                  </a:lnTo>
                  <a:lnTo>
                    <a:pt x="716" y="1157"/>
                  </a:lnTo>
                  <a:lnTo>
                    <a:pt x="546" y="1084"/>
                  </a:lnTo>
                  <a:lnTo>
                    <a:pt x="435" y="1111"/>
                  </a:lnTo>
                  <a:lnTo>
                    <a:pt x="344" y="1098"/>
                  </a:lnTo>
                  <a:lnTo>
                    <a:pt x="274" y="1123"/>
                  </a:lnTo>
                  <a:lnTo>
                    <a:pt x="232" y="982"/>
                  </a:lnTo>
                  <a:lnTo>
                    <a:pt x="175" y="1016"/>
                  </a:lnTo>
                  <a:lnTo>
                    <a:pt x="173" y="960"/>
                  </a:lnTo>
                  <a:lnTo>
                    <a:pt x="195" y="928"/>
                  </a:lnTo>
                  <a:lnTo>
                    <a:pt x="136" y="871"/>
                  </a:lnTo>
                  <a:lnTo>
                    <a:pt x="64" y="853"/>
                  </a:lnTo>
                  <a:lnTo>
                    <a:pt x="0" y="732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35" name="Freeform 40"/>
            <p:cNvSpPr>
              <a:spLocks/>
            </p:cNvSpPr>
            <p:nvPr/>
          </p:nvSpPr>
          <p:spPr bwMode="auto">
            <a:xfrm>
              <a:off x="6256338" y="5364163"/>
              <a:ext cx="577850" cy="342900"/>
            </a:xfrm>
            <a:custGeom>
              <a:avLst/>
              <a:gdLst>
                <a:gd name="T0" fmla="*/ 0 w 1859"/>
                <a:gd name="T1" fmla="*/ 0 h 1408"/>
                <a:gd name="T2" fmla="*/ 0 w 1859"/>
                <a:gd name="T3" fmla="*/ 0 h 1408"/>
                <a:gd name="T4" fmla="*/ 0 w 1859"/>
                <a:gd name="T5" fmla="*/ 0 h 1408"/>
                <a:gd name="T6" fmla="*/ 0 w 1859"/>
                <a:gd name="T7" fmla="*/ 0 h 1408"/>
                <a:gd name="T8" fmla="*/ 0 w 1859"/>
                <a:gd name="T9" fmla="*/ 0 h 1408"/>
                <a:gd name="T10" fmla="*/ 0 w 1859"/>
                <a:gd name="T11" fmla="*/ 0 h 1408"/>
                <a:gd name="T12" fmla="*/ 0 w 1859"/>
                <a:gd name="T13" fmla="*/ 0 h 1408"/>
                <a:gd name="T14" fmla="*/ 0 w 1859"/>
                <a:gd name="T15" fmla="*/ 0 h 1408"/>
                <a:gd name="T16" fmla="*/ 0 w 1859"/>
                <a:gd name="T17" fmla="*/ 0 h 1408"/>
                <a:gd name="T18" fmla="*/ 0 w 1859"/>
                <a:gd name="T19" fmla="*/ 0 h 1408"/>
                <a:gd name="T20" fmla="*/ 0 w 1859"/>
                <a:gd name="T21" fmla="*/ 0 h 1408"/>
                <a:gd name="T22" fmla="*/ 0 w 1859"/>
                <a:gd name="T23" fmla="*/ 0 h 1408"/>
                <a:gd name="T24" fmla="*/ 0 w 1859"/>
                <a:gd name="T25" fmla="*/ 0 h 1408"/>
                <a:gd name="T26" fmla="*/ 0 w 1859"/>
                <a:gd name="T27" fmla="*/ 0 h 1408"/>
                <a:gd name="T28" fmla="*/ 0 w 1859"/>
                <a:gd name="T29" fmla="*/ 0 h 1408"/>
                <a:gd name="T30" fmla="*/ 0 w 1859"/>
                <a:gd name="T31" fmla="*/ 0 h 1408"/>
                <a:gd name="T32" fmla="*/ 0 w 1859"/>
                <a:gd name="T33" fmla="*/ 0 h 1408"/>
                <a:gd name="T34" fmla="*/ 0 w 1859"/>
                <a:gd name="T35" fmla="*/ 0 h 1408"/>
                <a:gd name="T36" fmla="*/ 0 w 1859"/>
                <a:gd name="T37" fmla="*/ 0 h 1408"/>
                <a:gd name="T38" fmla="*/ 0 w 1859"/>
                <a:gd name="T39" fmla="*/ 0 h 1408"/>
                <a:gd name="T40" fmla="*/ 0 w 1859"/>
                <a:gd name="T41" fmla="*/ 0 h 1408"/>
                <a:gd name="T42" fmla="*/ 0 w 1859"/>
                <a:gd name="T43" fmla="*/ 0 h 1408"/>
                <a:gd name="T44" fmla="*/ 0 w 1859"/>
                <a:gd name="T45" fmla="*/ 0 h 1408"/>
                <a:gd name="T46" fmla="*/ 0 w 1859"/>
                <a:gd name="T47" fmla="*/ 0 h 1408"/>
                <a:gd name="T48" fmla="*/ 0 w 1859"/>
                <a:gd name="T49" fmla="*/ 0 h 1408"/>
                <a:gd name="T50" fmla="*/ 0 w 1859"/>
                <a:gd name="T51" fmla="*/ 0 h 1408"/>
                <a:gd name="T52" fmla="*/ 0 w 1859"/>
                <a:gd name="T53" fmla="*/ 0 h 1408"/>
                <a:gd name="T54" fmla="*/ 0 w 1859"/>
                <a:gd name="T55" fmla="*/ 0 h 1408"/>
                <a:gd name="T56" fmla="*/ 0 w 1859"/>
                <a:gd name="T57" fmla="*/ 0 h 1408"/>
                <a:gd name="T58" fmla="*/ 0 w 1859"/>
                <a:gd name="T59" fmla="*/ 0 h 1408"/>
                <a:gd name="T60" fmla="*/ 0 w 1859"/>
                <a:gd name="T61" fmla="*/ 0 h 1408"/>
                <a:gd name="T62" fmla="*/ 0 w 1859"/>
                <a:gd name="T63" fmla="*/ 0 h 1408"/>
                <a:gd name="T64" fmla="*/ 0 w 1859"/>
                <a:gd name="T65" fmla="*/ 0 h 1408"/>
                <a:gd name="T66" fmla="*/ 0 w 1859"/>
                <a:gd name="T67" fmla="*/ 0 h 1408"/>
                <a:gd name="T68" fmla="*/ 0 w 1859"/>
                <a:gd name="T69" fmla="*/ 0 h 1408"/>
                <a:gd name="T70" fmla="*/ 0 w 1859"/>
                <a:gd name="T71" fmla="*/ 0 h 1408"/>
                <a:gd name="T72" fmla="*/ 0 w 1859"/>
                <a:gd name="T73" fmla="*/ 0 h 1408"/>
                <a:gd name="T74" fmla="*/ 0 w 1859"/>
                <a:gd name="T75" fmla="*/ 0 h 1408"/>
                <a:gd name="T76" fmla="*/ 0 w 1859"/>
                <a:gd name="T77" fmla="*/ 0 h 1408"/>
                <a:gd name="T78" fmla="*/ 0 w 1859"/>
                <a:gd name="T79" fmla="*/ 0 h 1408"/>
                <a:gd name="T80" fmla="*/ 0 w 1859"/>
                <a:gd name="T81" fmla="*/ 0 h 1408"/>
                <a:gd name="T82" fmla="*/ 0 w 1859"/>
                <a:gd name="T83" fmla="*/ 0 h 1408"/>
                <a:gd name="T84" fmla="*/ 0 w 1859"/>
                <a:gd name="T85" fmla="*/ 0 h 1408"/>
                <a:gd name="T86" fmla="*/ 0 w 1859"/>
                <a:gd name="T87" fmla="*/ 0 h 1408"/>
                <a:gd name="T88" fmla="*/ 0 w 1859"/>
                <a:gd name="T89" fmla="*/ 0 h 1408"/>
                <a:gd name="T90" fmla="*/ 0 w 1859"/>
                <a:gd name="T91" fmla="*/ 0 h 1408"/>
                <a:gd name="T92" fmla="*/ 0 w 1859"/>
                <a:gd name="T93" fmla="*/ 0 h 1408"/>
                <a:gd name="T94" fmla="*/ 0 w 1859"/>
                <a:gd name="T95" fmla="*/ 0 h 1408"/>
                <a:gd name="T96" fmla="*/ 0 w 1859"/>
                <a:gd name="T97" fmla="*/ 0 h 1408"/>
                <a:gd name="T98" fmla="*/ 0 w 1859"/>
                <a:gd name="T99" fmla="*/ 0 h 1408"/>
                <a:gd name="T100" fmla="*/ 0 w 1859"/>
                <a:gd name="T101" fmla="*/ 0 h 1408"/>
                <a:gd name="T102" fmla="*/ 0 w 1859"/>
                <a:gd name="T103" fmla="*/ 0 h 1408"/>
                <a:gd name="T104" fmla="*/ 0 w 1859"/>
                <a:gd name="T105" fmla="*/ 0 h 1408"/>
                <a:gd name="T106" fmla="*/ 0 w 1859"/>
                <a:gd name="T107" fmla="*/ 0 h 1408"/>
                <a:gd name="T108" fmla="*/ 0 w 1859"/>
                <a:gd name="T109" fmla="*/ 0 h 1408"/>
                <a:gd name="T110" fmla="*/ 0 w 1859"/>
                <a:gd name="T111" fmla="*/ 0 h 1408"/>
                <a:gd name="T112" fmla="*/ 0 w 1859"/>
                <a:gd name="T113" fmla="*/ 0 h 1408"/>
                <a:gd name="T114" fmla="*/ 0 w 1859"/>
                <a:gd name="T115" fmla="*/ 0 h 1408"/>
                <a:gd name="T116" fmla="*/ 0 w 1859"/>
                <a:gd name="T117" fmla="*/ 0 h 1408"/>
                <a:gd name="T118" fmla="*/ 0 w 1859"/>
                <a:gd name="T119" fmla="*/ 0 h 1408"/>
                <a:gd name="T120" fmla="*/ 0 w 1859"/>
                <a:gd name="T121" fmla="*/ 0 h 1408"/>
                <a:gd name="T122" fmla="*/ 0 w 1859"/>
                <a:gd name="T123" fmla="*/ 0 h 1408"/>
                <a:gd name="T124" fmla="*/ 0 w 1859"/>
                <a:gd name="T125" fmla="*/ 0 h 14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59"/>
                <a:gd name="T190" fmla="*/ 0 h 1408"/>
                <a:gd name="T191" fmla="*/ 1859 w 1859"/>
                <a:gd name="T192" fmla="*/ 1408 h 14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59" h="1408">
                  <a:moveTo>
                    <a:pt x="1808" y="1251"/>
                  </a:moveTo>
                  <a:lnTo>
                    <a:pt x="1730" y="1212"/>
                  </a:lnTo>
                  <a:lnTo>
                    <a:pt x="1574" y="1212"/>
                  </a:lnTo>
                  <a:lnTo>
                    <a:pt x="1455" y="1251"/>
                  </a:lnTo>
                  <a:lnTo>
                    <a:pt x="1455" y="1212"/>
                  </a:lnTo>
                  <a:lnTo>
                    <a:pt x="1377" y="1212"/>
                  </a:lnTo>
                  <a:lnTo>
                    <a:pt x="1299" y="1251"/>
                  </a:lnTo>
                  <a:lnTo>
                    <a:pt x="1221" y="1330"/>
                  </a:lnTo>
                  <a:lnTo>
                    <a:pt x="1150" y="1345"/>
                  </a:lnTo>
                  <a:lnTo>
                    <a:pt x="1064" y="1408"/>
                  </a:lnTo>
                  <a:lnTo>
                    <a:pt x="986" y="1408"/>
                  </a:lnTo>
                  <a:lnTo>
                    <a:pt x="947" y="1330"/>
                  </a:lnTo>
                  <a:lnTo>
                    <a:pt x="947" y="1212"/>
                  </a:lnTo>
                  <a:lnTo>
                    <a:pt x="986" y="1095"/>
                  </a:lnTo>
                  <a:lnTo>
                    <a:pt x="986" y="1056"/>
                  </a:lnTo>
                  <a:lnTo>
                    <a:pt x="947" y="1017"/>
                  </a:lnTo>
                  <a:lnTo>
                    <a:pt x="908" y="1056"/>
                  </a:lnTo>
                  <a:lnTo>
                    <a:pt x="908" y="939"/>
                  </a:lnTo>
                  <a:lnTo>
                    <a:pt x="869" y="899"/>
                  </a:lnTo>
                  <a:lnTo>
                    <a:pt x="751" y="899"/>
                  </a:lnTo>
                  <a:lnTo>
                    <a:pt x="751" y="978"/>
                  </a:lnTo>
                  <a:lnTo>
                    <a:pt x="712" y="1017"/>
                  </a:lnTo>
                  <a:lnTo>
                    <a:pt x="673" y="1095"/>
                  </a:lnTo>
                  <a:lnTo>
                    <a:pt x="712" y="1134"/>
                  </a:lnTo>
                  <a:lnTo>
                    <a:pt x="673" y="1134"/>
                  </a:lnTo>
                  <a:lnTo>
                    <a:pt x="634" y="1173"/>
                  </a:lnTo>
                  <a:lnTo>
                    <a:pt x="595" y="1173"/>
                  </a:lnTo>
                  <a:lnTo>
                    <a:pt x="556" y="1134"/>
                  </a:lnTo>
                  <a:lnTo>
                    <a:pt x="517" y="1173"/>
                  </a:lnTo>
                  <a:lnTo>
                    <a:pt x="517" y="1212"/>
                  </a:lnTo>
                  <a:lnTo>
                    <a:pt x="439" y="1291"/>
                  </a:lnTo>
                  <a:lnTo>
                    <a:pt x="399" y="1291"/>
                  </a:lnTo>
                  <a:lnTo>
                    <a:pt x="321" y="1251"/>
                  </a:lnTo>
                  <a:lnTo>
                    <a:pt x="282" y="1251"/>
                  </a:lnTo>
                  <a:lnTo>
                    <a:pt x="243" y="1291"/>
                  </a:lnTo>
                  <a:lnTo>
                    <a:pt x="165" y="1330"/>
                  </a:lnTo>
                  <a:lnTo>
                    <a:pt x="126" y="1369"/>
                  </a:lnTo>
                  <a:lnTo>
                    <a:pt x="87" y="1369"/>
                  </a:lnTo>
                  <a:lnTo>
                    <a:pt x="47" y="1330"/>
                  </a:lnTo>
                  <a:lnTo>
                    <a:pt x="4" y="1247"/>
                  </a:lnTo>
                  <a:lnTo>
                    <a:pt x="69" y="1249"/>
                  </a:lnTo>
                  <a:lnTo>
                    <a:pt x="88" y="1170"/>
                  </a:lnTo>
                  <a:lnTo>
                    <a:pt x="165" y="1056"/>
                  </a:lnTo>
                  <a:lnTo>
                    <a:pt x="243" y="978"/>
                  </a:lnTo>
                  <a:lnTo>
                    <a:pt x="243" y="939"/>
                  </a:lnTo>
                  <a:lnTo>
                    <a:pt x="143" y="884"/>
                  </a:lnTo>
                  <a:lnTo>
                    <a:pt x="150" y="730"/>
                  </a:lnTo>
                  <a:lnTo>
                    <a:pt x="170" y="703"/>
                  </a:lnTo>
                  <a:lnTo>
                    <a:pt x="163" y="641"/>
                  </a:lnTo>
                  <a:lnTo>
                    <a:pt x="125" y="632"/>
                  </a:lnTo>
                  <a:lnTo>
                    <a:pt x="78" y="639"/>
                  </a:lnTo>
                  <a:lnTo>
                    <a:pt x="56" y="614"/>
                  </a:lnTo>
                  <a:lnTo>
                    <a:pt x="0" y="592"/>
                  </a:lnTo>
                  <a:lnTo>
                    <a:pt x="4" y="554"/>
                  </a:lnTo>
                  <a:lnTo>
                    <a:pt x="36" y="546"/>
                  </a:lnTo>
                  <a:lnTo>
                    <a:pt x="35" y="489"/>
                  </a:lnTo>
                  <a:lnTo>
                    <a:pt x="128" y="490"/>
                  </a:lnTo>
                  <a:lnTo>
                    <a:pt x="243" y="508"/>
                  </a:lnTo>
                  <a:lnTo>
                    <a:pt x="282" y="469"/>
                  </a:lnTo>
                  <a:lnTo>
                    <a:pt x="321" y="391"/>
                  </a:lnTo>
                  <a:lnTo>
                    <a:pt x="339" y="346"/>
                  </a:lnTo>
                  <a:lnTo>
                    <a:pt x="388" y="327"/>
                  </a:lnTo>
                  <a:lnTo>
                    <a:pt x="382" y="271"/>
                  </a:lnTo>
                  <a:lnTo>
                    <a:pt x="478" y="273"/>
                  </a:lnTo>
                  <a:lnTo>
                    <a:pt x="478" y="234"/>
                  </a:lnTo>
                  <a:lnTo>
                    <a:pt x="441" y="137"/>
                  </a:lnTo>
                  <a:lnTo>
                    <a:pt x="478" y="117"/>
                  </a:lnTo>
                  <a:lnTo>
                    <a:pt x="478" y="78"/>
                  </a:lnTo>
                  <a:lnTo>
                    <a:pt x="517" y="78"/>
                  </a:lnTo>
                  <a:lnTo>
                    <a:pt x="556" y="117"/>
                  </a:lnTo>
                  <a:lnTo>
                    <a:pt x="595" y="117"/>
                  </a:lnTo>
                  <a:lnTo>
                    <a:pt x="673" y="78"/>
                  </a:lnTo>
                  <a:lnTo>
                    <a:pt x="751" y="0"/>
                  </a:lnTo>
                  <a:lnTo>
                    <a:pt x="791" y="78"/>
                  </a:lnTo>
                  <a:lnTo>
                    <a:pt x="830" y="117"/>
                  </a:lnTo>
                  <a:lnTo>
                    <a:pt x="791" y="117"/>
                  </a:lnTo>
                  <a:lnTo>
                    <a:pt x="751" y="195"/>
                  </a:lnTo>
                  <a:lnTo>
                    <a:pt x="751" y="234"/>
                  </a:lnTo>
                  <a:lnTo>
                    <a:pt x="791" y="234"/>
                  </a:lnTo>
                  <a:lnTo>
                    <a:pt x="791" y="273"/>
                  </a:lnTo>
                  <a:lnTo>
                    <a:pt x="869" y="273"/>
                  </a:lnTo>
                  <a:lnTo>
                    <a:pt x="856" y="299"/>
                  </a:lnTo>
                  <a:lnTo>
                    <a:pt x="814" y="305"/>
                  </a:lnTo>
                  <a:lnTo>
                    <a:pt x="791" y="352"/>
                  </a:lnTo>
                  <a:lnTo>
                    <a:pt x="751" y="352"/>
                  </a:lnTo>
                  <a:lnTo>
                    <a:pt x="712" y="312"/>
                  </a:lnTo>
                  <a:lnTo>
                    <a:pt x="634" y="273"/>
                  </a:lnTo>
                  <a:lnTo>
                    <a:pt x="556" y="312"/>
                  </a:lnTo>
                  <a:lnTo>
                    <a:pt x="517" y="312"/>
                  </a:lnTo>
                  <a:lnTo>
                    <a:pt x="517" y="352"/>
                  </a:lnTo>
                  <a:lnTo>
                    <a:pt x="478" y="352"/>
                  </a:lnTo>
                  <a:lnTo>
                    <a:pt x="450" y="427"/>
                  </a:lnTo>
                  <a:lnTo>
                    <a:pt x="478" y="469"/>
                  </a:lnTo>
                  <a:lnTo>
                    <a:pt x="478" y="508"/>
                  </a:lnTo>
                  <a:lnTo>
                    <a:pt x="530" y="509"/>
                  </a:lnTo>
                  <a:lnTo>
                    <a:pt x="565" y="496"/>
                  </a:lnTo>
                  <a:lnTo>
                    <a:pt x="703" y="509"/>
                  </a:lnTo>
                  <a:lnTo>
                    <a:pt x="711" y="478"/>
                  </a:lnTo>
                  <a:lnTo>
                    <a:pt x="796" y="470"/>
                  </a:lnTo>
                  <a:lnTo>
                    <a:pt x="807" y="505"/>
                  </a:lnTo>
                  <a:lnTo>
                    <a:pt x="830" y="544"/>
                  </a:lnTo>
                  <a:lnTo>
                    <a:pt x="908" y="541"/>
                  </a:lnTo>
                  <a:lnTo>
                    <a:pt x="984" y="508"/>
                  </a:lnTo>
                  <a:lnTo>
                    <a:pt x="1025" y="508"/>
                  </a:lnTo>
                  <a:lnTo>
                    <a:pt x="1046" y="549"/>
                  </a:lnTo>
                  <a:lnTo>
                    <a:pt x="1103" y="586"/>
                  </a:lnTo>
                  <a:lnTo>
                    <a:pt x="1148" y="576"/>
                  </a:lnTo>
                  <a:lnTo>
                    <a:pt x="1221" y="625"/>
                  </a:lnTo>
                  <a:lnTo>
                    <a:pt x="1231" y="581"/>
                  </a:lnTo>
                  <a:lnTo>
                    <a:pt x="1574" y="547"/>
                  </a:lnTo>
                  <a:lnTo>
                    <a:pt x="1522" y="554"/>
                  </a:lnTo>
                  <a:lnTo>
                    <a:pt x="1528" y="616"/>
                  </a:lnTo>
                  <a:lnTo>
                    <a:pt x="1558" y="663"/>
                  </a:lnTo>
                  <a:lnTo>
                    <a:pt x="1535" y="773"/>
                  </a:lnTo>
                  <a:lnTo>
                    <a:pt x="1588" y="828"/>
                  </a:lnTo>
                  <a:lnTo>
                    <a:pt x="1638" y="797"/>
                  </a:lnTo>
                  <a:lnTo>
                    <a:pt x="1769" y="821"/>
                  </a:lnTo>
                  <a:lnTo>
                    <a:pt x="1805" y="858"/>
                  </a:lnTo>
                  <a:lnTo>
                    <a:pt x="1808" y="939"/>
                  </a:lnTo>
                  <a:lnTo>
                    <a:pt x="1847" y="1017"/>
                  </a:lnTo>
                  <a:lnTo>
                    <a:pt x="1823" y="1032"/>
                  </a:lnTo>
                  <a:lnTo>
                    <a:pt x="1853" y="1093"/>
                  </a:lnTo>
                  <a:lnTo>
                    <a:pt x="1824" y="1116"/>
                  </a:lnTo>
                  <a:lnTo>
                    <a:pt x="1859" y="1170"/>
                  </a:lnTo>
                  <a:lnTo>
                    <a:pt x="1857" y="1213"/>
                  </a:lnTo>
                  <a:lnTo>
                    <a:pt x="1808" y="1251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6" name="Freeform 41"/>
            <p:cNvSpPr>
              <a:spLocks/>
            </p:cNvSpPr>
            <p:nvPr/>
          </p:nvSpPr>
          <p:spPr bwMode="auto">
            <a:xfrm>
              <a:off x="4427538" y="5468938"/>
              <a:ext cx="1490663" cy="962025"/>
            </a:xfrm>
            <a:custGeom>
              <a:avLst/>
              <a:gdLst>
                <a:gd name="T0" fmla="*/ 0 w 4794"/>
                <a:gd name="T1" fmla="*/ 0 h 3944"/>
                <a:gd name="T2" fmla="*/ 0 w 4794"/>
                <a:gd name="T3" fmla="*/ 0 h 3944"/>
                <a:gd name="T4" fmla="*/ 0 w 4794"/>
                <a:gd name="T5" fmla="*/ 0 h 3944"/>
                <a:gd name="T6" fmla="*/ 0 w 4794"/>
                <a:gd name="T7" fmla="*/ 0 h 3944"/>
                <a:gd name="T8" fmla="*/ 0 w 4794"/>
                <a:gd name="T9" fmla="*/ 0 h 3944"/>
                <a:gd name="T10" fmla="*/ 0 w 4794"/>
                <a:gd name="T11" fmla="*/ 0 h 3944"/>
                <a:gd name="T12" fmla="*/ 0 w 4794"/>
                <a:gd name="T13" fmla="*/ 0 h 3944"/>
                <a:gd name="T14" fmla="*/ 0 w 4794"/>
                <a:gd name="T15" fmla="*/ 0 h 3944"/>
                <a:gd name="T16" fmla="*/ 0 w 4794"/>
                <a:gd name="T17" fmla="*/ 0 h 3944"/>
                <a:gd name="T18" fmla="*/ 0 w 4794"/>
                <a:gd name="T19" fmla="*/ 0 h 3944"/>
                <a:gd name="T20" fmla="*/ 0 w 4794"/>
                <a:gd name="T21" fmla="*/ 0 h 3944"/>
                <a:gd name="T22" fmla="*/ 0 w 4794"/>
                <a:gd name="T23" fmla="*/ 0 h 3944"/>
                <a:gd name="T24" fmla="*/ 0 w 4794"/>
                <a:gd name="T25" fmla="*/ 0 h 3944"/>
                <a:gd name="T26" fmla="*/ 0 w 4794"/>
                <a:gd name="T27" fmla="*/ 0 h 3944"/>
                <a:gd name="T28" fmla="*/ 0 w 4794"/>
                <a:gd name="T29" fmla="*/ 0 h 3944"/>
                <a:gd name="T30" fmla="*/ 0 w 4794"/>
                <a:gd name="T31" fmla="*/ 0 h 3944"/>
                <a:gd name="T32" fmla="*/ 0 w 4794"/>
                <a:gd name="T33" fmla="*/ 0 h 3944"/>
                <a:gd name="T34" fmla="*/ 0 w 4794"/>
                <a:gd name="T35" fmla="*/ 0 h 3944"/>
                <a:gd name="T36" fmla="*/ 0 w 4794"/>
                <a:gd name="T37" fmla="*/ 0 h 3944"/>
                <a:gd name="T38" fmla="*/ 0 w 4794"/>
                <a:gd name="T39" fmla="*/ 0 h 3944"/>
                <a:gd name="T40" fmla="*/ 0 w 4794"/>
                <a:gd name="T41" fmla="*/ 0 h 3944"/>
                <a:gd name="T42" fmla="*/ 0 w 4794"/>
                <a:gd name="T43" fmla="*/ 0 h 3944"/>
                <a:gd name="T44" fmla="*/ 0 w 4794"/>
                <a:gd name="T45" fmla="*/ 0 h 3944"/>
                <a:gd name="T46" fmla="*/ 0 w 4794"/>
                <a:gd name="T47" fmla="*/ 0 h 3944"/>
                <a:gd name="T48" fmla="*/ 0 w 4794"/>
                <a:gd name="T49" fmla="*/ 0 h 3944"/>
                <a:gd name="T50" fmla="*/ 0 w 4794"/>
                <a:gd name="T51" fmla="*/ 0 h 3944"/>
                <a:gd name="T52" fmla="*/ 0 w 4794"/>
                <a:gd name="T53" fmla="*/ 0 h 3944"/>
                <a:gd name="T54" fmla="*/ 0 w 4794"/>
                <a:gd name="T55" fmla="*/ 0 h 3944"/>
                <a:gd name="T56" fmla="*/ 0 w 4794"/>
                <a:gd name="T57" fmla="*/ 0 h 3944"/>
                <a:gd name="T58" fmla="*/ 0 w 4794"/>
                <a:gd name="T59" fmla="*/ 0 h 3944"/>
                <a:gd name="T60" fmla="*/ 0 w 4794"/>
                <a:gd name="T61" fmla="*/ 0 h 3944"/>
                <a:gd name="T62" fmla="*/ 0 w 4794"/>
                <a:gd name="T63" fmla="*/ 0 h 3944"/>
                <a:gd name="T64" fmla="*/ 0 w 4794"/>
                <a:gd name="T65" fmla="*/ 0 h 3944"/>
                <a:gd name="T66" fmla="*/ 0 w 4794"/>
                <a:gd name="T67" fmla="*/ 0 h 3944"/>
                <a:gd name="T68" fmla="*/ 0 w 4794"/>
                <a:gd name="T69" fmla="*/ 0 h 3944"/>
                <a:gd name="T70" fmla="*/ 0 w 4794"/>
                <a:gd name="T71" fmla="*/ 0 h 3944"/>
                <a:gd name="T72" fmla="*/ 0 w 4794"/>
                <a:gd name="T73" fmla="*/ 0 h 3944"/>
                <a:gd name="T74" fmla="*/ 0 w 4794"/>
                <a:gd name="T75" fmla="*/ 0 h 3944"/>
                <a:gd name="T76" fmla="*/ 0 w 4794"/>
                <a:gd name="T77" fmla="*/ 0 h 3944"/>
                <a:gd name="T78" fmla="*/ 0 w 4794"/>
                <a:gd name="T79" fmla="*/ 0 h 3944"/>
                <a:gd name="T80" fmla="*/ 0 w 4794"/>
                <a:gd name="T81" fmla="*/ 0 h 3944"/>
                <a:gd name="T82" fmla="*/ 0 w 4794"/>
                <a:gd name="T83" fmla="*/ 0 h 3944"/>
                <a:gd name="T84" fmla="*/ 0 w 4794"/>
                <a:gd name="T85" fmla="*/ 0 h 3944"/>
                <a:gd name="T86" fmla="*/ 0 w 4794"/>
                <a:gd name="T87" fmla="*/ 0 h 3944"/>
                <a:gd name="T88" fmla="*/ 0 w 4794"/>
                <a:gd name="T89" fmla="*/ 0 h 3944"/>
                <a:gd name="T90" fmla="*/ 0 w 4794"/>
                <a:gd name="T91" fmla="*/ 0 h 3944"/>
                <a:gd name="T92" fmla="*/ 0 w 4794"/>
                <a:gd name="T93" fmla="*/ 0 h 3944"/>
                <a:gd name="T94" fmla="*/ 0 w 4794"/>
                <a:gd name="T95" fmla="*/ 0 h 3944"/>
                <a:gd name="T96" fmla="*/ 0 w 4794"/>
                <a:gd name="T97" fmla="*/ 0 h 3944"/>
                <a:gd name="T98" fmla="*/ 0 w 4794"/>
                <a:gd name="T99" fmla="*/ 0 h 3944"/>
                <a:gd name="T100" fmla="*/ 0 w 4794"/>
                <a:gd name="T101" fmla="*/ 0 h 3944"/>
                <a:gd name="T102" fmla="*/ 0 w 4794"/>
                <a:gd name="T103" fmla="*/ 0 h 3944"/>
                <a:gd name="T104" fmla="*/ 0 w 4794"/>
                <a:gd name="T105" fmla="*/ 0 h 3944"/>
                <a:gd name="T106" fmla="*/ 0 w 4794"/>
                <a:gd name="T107" fmla="*/ 0 h 3944"/>
                <a:gd name="T108" fmla="*/ 0 w 4794"/>
                <a:gd name="T109" fmla="*/ 0 h 394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94"/>
                <a:gd name="T166" fmla="*/ 0 h 3944"/>
                <a:gd name="T167" fmla="*/ 4794 w 4794"/>
                <a:gd name="T168" fmla="*/ 3944 h 394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94" h="3944">
                  <a:moveTo>
                    <a:pt x="3229" y="3944"/>
                  </a:moveTo>
                  <a:lnTo>
                    <a:pt x="3229" y="3904"/>
                  </a:lnTo>
                  <a:lnTo>
                    <a:pt x="3190" y="3826"/>
                  </a:lnTo>
                  <a:lnTo>
                    <a:pt x="3151" y="3826"/>
                  </a:lnTo>
                  <a:lnTo>
                    <a:pt x="3112" y="3787"/>
                  </a:lnTo>
                  <a:lnTo>
                    <a:pt x="2994" y="3787"/>
                  </a:lnTo>
                  <a:lnTo>
                    <a:pt x="2955" y="3826"/>
                  </a:lnTo>
                  <a:lnTo>
                    <a:pt x="2877" y="3826"/>
                  </a:lnTo>
                  <a:lnTo>
                    <a:pt x="2838" y="3865"/>
                  </a:lnTo>
                  <a:lnTo>
                    <a:pt x="2760" y="3904"/>
                  </a:lnTo>
                  <a:lnTo>
                    <a:pt x="2760" y="3944"/>
                  </a:lnTo>
                  <a:lnTo>
                    <a:pt x="2525" y="3944"/>
                  </a:lnTo>
                  <a:lnTo>
                    <a:pt x="2525" y="3904"/>
                  </a:lnTo>
                  <a:lnTo>
                    <a:pt x="2408" y="3904"/>
                  </a:lnTo>
                  <a:lnTo>
                    <a:pt x="2330" y="3865"/>
                  </a:lnTo>
                  <a:lnTo>
                    <a:pt x="2212" y="3826"/>
                  </a:lnTo>
                  <a:lnTo>
                    <a:pt x="2212" y="3787"/>
                  </a:lnTo>
                  <a:lnTo>
                    <a:pt x="2095" y="3670"/>
                  </a:lnTo>
                  <a:lnTo>
                    <a:pt x="1978" y="3591"/>
                  </a:lnTo>
                  <a:lnTo>
                    <a:pt x="1900" y="3591"/>
                  </a:lnTo>
                  <a:lnTo>
                    <a:pt x="1860" y="3552"/>
                  </a:lnTo>
                  <a:lnTo>
                    <a:pt x="1704" y="3239"/>
                  </a:lnTo>
                  <a:lnTo>
                    <a:pt x="1665" y="3239"/>
                  </a:lnTo>
                  <a:lnTo>
                    <a:pt x="1665" y="3162"/>
                  </a:lnTo>
                  <a:lnTo>
                    <a:pt x="1587" y="3045"/>
                  </a:lnTo>
                  <a:lnTo>
                    <a:pt x="1548" y="2966"/>
                  </a:lnTo>
                  <a:lnTo>
                    <a:pt x="1351" y="2966"/>
                  </a:lnTo>
                  <a:lnTo>
                    <a:pt x="1351" y="2927"/>
                  </a:lnTo>
                  <a:lnTo>
                    <a:pt x="1312" y="2927"/>
                  </a:lnTo>
                  <a:lnTo>
                    <a:pt x="1312" y="2849"/>
                  </a:lnTo>
                  <a:lnTo>
                    <a:pt x="1234" y="2849"/>
                  </a:lnTo>
                  <a:lnTo>
                    <a:pt x="1195" y="2966"/>
                  </a:lnTo>
                  <a:lnTo>
                    <a:pt x="1155" y="2966"/>
                  </a:lnTo>
                  <a:lnTo>
                    <a:pt x="1038" y="2849"/>
                  </a:lnTo>
                  <a:lnTo>
                    <a:pt x="1038" y="2771"/>
                  </a:lnTo>
                  <a:lnTo>
                    <a:pt x="999" y="2732"/>
                  </a:lnTo>
                  <a:lnTo>
                    <a:pt x="921" y="2732"/>
                  </a:lnTo>
                  <a:lnTo>
                    <a:pt x="921" y="2614"/>
                  </a:lnTo>
                  <a:lnTo>
                    <a:pt x="960" y="2536"/>
                  </a:lnTo>
                  <a:lnTo>
                    <a:pt x="960" y="2419"/>
                  </a:lnTo>
                  <a:lnTo>
                    <a:pt x="921" y="2379"/>
                  </a:lnTo>
                  <a:lnTo>
                    <a:pt x="803" y="2301"/>
                  </a:lnTo>
                  <a:lnTo>
                    <a:pt x="647" y="2145"/>
                  </a:lnTo>
                  <a:lnTo>
                    <a:pt x="569" y="2145"/>
                  </a:lnTo>
                  <a:lnTo>
                    <a:pt x="530" y="2184"/>
                  </a:lnTo>
                  <a:lnTo>
                    <a:pt x="530" y="2027"/>
                  </a:lnTo>
                  <a:lnTo>
                    <a:pt x="373" y="1871"/>
                  </a:lnTo>
                  <a:lnTo>
                    <a:pt x="373" y="1832"/>
                  </a:lnTo>
                  <a:lnTo>
                    <a:pt x="412" y="1714"/>
                  </a:lnTo>
                  <a:lnTo>
                    <a:pt x="412" y="1597"/>
                  </a:lnTo>
                  <a:lnTo>
                    <a:pt x="569" y="1480"/>
                  </a:lnTo>
                  <a:lnTo>
                    <a:pt x="491" y="1362"/>
                  </a:lnTo>
                  <a:lnTo>
                    <a:pt x="491" y="1323"/>
                  </a:lnTo>
                  <a:lnTo>
                    <a:pt x="569" y="1245"/>
                  </a:lnTo>
                  <a:lnTo>
                    <a:pt x="452" y="1245"/>
                  </a:lnTo>
                  <a:lnTo>
                    <a:pt x="373" y="1206"/>
                  </a:lnTo>
                  <a:lnTo>
                    <a:pt x="334" y="1167"/>
                  </a:lnTo>
                  <a:lnTo>
                    <a:pt x="295" y="1049"/>
                  </a:lnTo>
                  <a:lnTo>
                    <a:pt x="217" y="854"/>
                  </a:lnTo>
                  <a:lnTo>
                    <a:pt x="208" y="798"/>
                  </a:lnTo>
                  <a:lnTo>
                    <a:pt x="178" y="775"/>
                  </a:lnTo>
                  <a:lnTo>
                    <a:pt x="136" y="734"/>
                  </a:lnTo>
                  <a:lnTo>
                    <a:pt x="136" y="655"/>
                  </a:lnTo>
                  <a:lnTo>
                    <a:pt x="100" y="619"/>
                  </a:lnTo>
                  <a:lnTo>
                    <a:pt x="54" y="615"/>
                  </a:lnTo>
                  <a:lnTo>
                    <a:pt x="60" y="561"/>
                  </a:lnTo>
                  <a:lnTo>
                    <a:pt x="114" y="469"/>
                  </a:lnTo>
                  <a:lnTo>
                    <a:pt x="100" y="423"/>
                  </a:lnTo>
                  <a:lnTo>
                    <a:pt x="62" y="401"/>
                  </a:lnTo>
                  <a:lnTo>
                    <a:pt x="34" y="321"/>
                  </a:lnTo>
                  <a:lnTo>
                    <a:pt x="60" y="267"/>
                  </a:lnTo>
                  <a:lnTo>
                    <a:pt x="49" y="229"/>
                  </a:lnTo>
                  <a:lnTo>
                    <a:pt x="5" y="187"/>
                  </a:lnTo>
                  <a:lnTo>
                    <a:pt x="0" y="136"/>
                  </a:lnTo>
                  <a:lnTo>
                    <a:pt x="56" y="130"/>
                  </a:lnTo>
                  <a:lnTo>
                    <a:pt x="100" y="110"/>
                  </a:lnTo>
                  <a:lnTo>
                    <a:pt x="100" y="54"/>
                  </a:lnTo>
                  <a:lnTo>
                    <a:pt x="119" y="14"/>
                  </a:lnTo>
                  <a:lnTo>
                    <a:pt x="145" y="0"/>
                  </a:lnTo>
                  <a:lnTo>
                    <a:pt x="199" y="44"/>
                  </a:lnTo>
                  <a:lnTo>
                    <a:pt x="235" y="85"/>
                  </a:lnTo>
                  <a:lnTo>
                    <a:pt x="276" y="171"/>
                  </a:lnTo>
                  <a:lnTo>
                    <a:pt x="338" y="194"/>
                  </a:lnTo>
                  <a:lnTo>
                    <a:pt x="364" y="242"/>
                  </a:lnTo>
                  <a:lnTo>
                    <a:pt x="412" y="267"/>
                  </a:lnTo>
                  <a:lnTo>
                    <a:pt x="567" y="307"/>
                  </a:lnTo>
                  <a:lnTo>
                    <a:pt x="608" y="306"/>
                  </a:lnTo>
                  <a:lnTo>
                    <a:pt x="716" y="201"/>
                  </a:lnTo>
                  <a:lnTo>
                    <a:pt x="745" y="200"/>
                  </a:lnTo>
                  <a:lnTo>
                    <a:pt x="768" y="185"/>
                  </a:lnTo>
                  <a:lnTo>
                    <a:pt x="768" y="149"/>
                  </a:lnTo>
                  <a:lnTo>
                    <a:pt x="924" y="42"/>
                  </a:lnTo>
                  <a:lnTo>
                    <a:pt x="970" y="27"/>
                  </a:lnTo>
                  <a:lnTo>
                    <a:pt x="1092" y="134"/>
                  </a:lnTo>
                  <a:lnTo>
                    <a:pt x="1051" y="157"/>
                  </a:lnTo>
                  <a:lnTo>
                    <a:pt x="1034" y="201"/>
                  </a:lnTo>
                  <a:lnTo>
                    <a:pt x="1075" y="218"/>
                  </a:lnTo>
                  <a:lnTo>
                    <a:pt x="1086" y="253"/>
                  </a:lnTo>
                  <a:lnTo>
                    <a:pt x="999" y="306"/>
                  </a:lnTo>
                  <a:lnTo>
                    <a:pt x="999" y="345"/>
                  </a:lnTo>
                  <a:lnTo>
                    <a:pt x="1077" y="345"/>
                  </a:lnTo>
                  <a:lnTo>
                    <a:pt x="1116" y="423"/>
                  </a:lnTo>
                  <a:lnTo>
                    <a:pt x="1195" y="462"/>
                  </a:lnTo>
                  <a:lnTo>
                    <a:pt x="1195" y="658"/>
                  </a:lnTo>
                  <a:lnTo>
                    <a:pt x="1234" y="736"/>
                  </a:lnTo>
                  <a:lnTo>
                    <a:pt x="1273" y="736"/>
                  </a:lnTo>
                  <a:lnTo>
                    <a:pt x="1390" y="775"/>
                  </a:lnTo>
                  <a:lnTo>
                    <a:pt x="1468" y="775"/>
                  </a:lnTo>
                  <a:lnTo>
                    <a:pt x="1665" y="971"/>
                  </a:lnTo>
                  <a:lnTo>
                    <a:pt x="1860" y="1049"/>
                  </a:lnTo>
                  <a:lnTo>
                    <a:pt x="2017" y="1049"/>
                  </a:lnTo>
                  <a:lnTo>
                    <a:pt x="2173" y="1010"/>
                  </a:lnTo>
                  <a:lnTo>
                    <a:pt x="2290" y="971"/>
                  </a:lnTo>
                  <a:lnTo>
                    <a:pt x="2447" y="971"/>
                  </a:lnTo>
                  <a:lnTo>
                    <a:pt x="2525" y="893"/>
                  </a:lnTo>
                  <a:lnTo>
                    <a:pt x="2515" y="767"/>
                  </a:lnTo>
                  <a:lnTo>
                    <a:pt x="2563" y="758"/>
                  </a:lnTo>
                  <a:lnTo>
                    <a:pt x="2576" y="772"/>
                  </a:lnTo>
                  <a:lnTo>
                    <a:pt x="2603" y="736"/>
                  </a:lnTo>
                  <a:lnTo>
                    <a:pt x="2682" y="697"/>
                  </a:lnTo>
                  <a:lnTo>
                    <a:pt x="2760" y="590"/>
                  </a:lnTo>
                  <a:lnTo>
                    <a:pt x="2803" y="578"/>
                  </a:lnTo>
                  <a:lnTo>
                    <a:pt x="2838" y="541"/>
                  </a:lnTo>
                  <a:lnTo>
                    <a:pt x="3069" y="541"/>
                  </a:lnTo>
                  <a:lnTo>
                    <a:pt x="3101" y="502"/>
                  </a:lnTo>
                  <a:lnTo>
                    <a:pt x="3233" y="518"/>
                  </a:lnTo>
                  <a:lnTo>
                    <a:pt x="3307" y="501"/>
                  </a:lnTo>
                  <a:lnTo>
                    <a:pt x="3346" y="580"/>
                  </a:lnTo>
                  <a:lnTo>
                    <a:pt x="3442" y="608"/>
                  </a:lnTo>
                  <a:lnTo>
                    <a:pt x="3543" y="658"/>
                  </a:lnTo>
                  <a:lnTo>
                    <a:pt x="3660" y="658"/>
                  </a:lnTo>
                  <a:lnTo>
                    <a:pt x="3817" y="736"/>
                  </a:lnTo>
                  <a:lnTo>
                    <a:pt x="3842" y="810"/>
                  </a:lnTo>
                  <a:lnTo>
                    <a:pt x="3942" y="863"/>
                  </a:lnTo>
                  <a:lnTo>
                    <a:pt x="4044" y="985"/>
                  </a:lnTo>
                  <a:lnTo>
                    <a:pt x="4090" y="1010"/>
                  </a:lnTo>
                  <a:lnTo>
                    <a:pt x="4261" y="1009"/>
                  </a:lnTo>
                  <a:lnTo>
                    <a:pt x="4286" y="1023"/>
                  </a:lnTo>
                  <a:lnTo>
                    <a:pt x="4286" y="1401"/>
                  </a:lnTo>
                  <a:lnTo>
                    <a:pt x="4247" y="1519"/>
                  </a:lnTo>
                  <a:lnTo>
                    <a:pt x="4208" y="1675"/>
                  </a:lnTo>
                  <a:lnTo>
                    <a:pt x="4090" y="1793"/>
                  </a:lnTo>
                  <a:lnTo>
                    <a:pt x="4130" y="1871"/>
                  </a:lnTo>
                  <a:lnTo>
                    <a:pt x="4130" y="1910"/>
                  </a:lnTo>
                  <a:lnTo>
                    <a:pt x="4208" y="1910"/>
                  </a:lnTo>
                  <a:lnTo>
                    <a:pt x="4208" y="1949"/>
                  </a:lnTo>
                  <a:lnTo>
                    <a:pt x="4130" y="2067"/>
                  </a:lnTo>
                  <a:lnTo>
                    <a:pt x="4130" y="2106"/>
                  </a:lnTo>
                  <a:lnTo>
                    <a:pt x="4169" y="2262"/>
                  </a:lnTo>
                  <a:lnTo>
                    <a:pt x="4169" y="2419"/>
                  </a:lnTo>
                  <a:lnTo>
                    <a:pt x="4208" y="2536"/>
                  </a:lnTo>
                  <a:lnTo>
                    <a:pt x="4247" y="2536"/>
                  </a:lnTo>
                  <a:lnTo>
                    <a:pt x="4364" y="2575"/>
                  </a:lnTo>
                  <a:lnTo>
                    <a:pt x="4442" y="2614"/>
                  </a:lnTo>
                  <a:lnTo>
                    <a:pt x="4442" y="2732"/>
                  </a:lnTo>
                  <a:lnTo>
                    <a:pt x="4286" y="2888"/>
                  </a:lnTo>
                  <a:lnTo>
                    <a:pt x="4208" y="3006"/>
                  </a:lnTo>
                  <a:lnTo>
                    <a:pt x="4364" y="3317"/>
                  </a:lnTo>
                  <a:lnTo>
                    <a:pt x="4403" y="3358"/>
                  </a:lnTo>
                  <a:lnTo>
                    <a:pt x="4638" y="3474"/>
                  </a:lnTo>
                  <a:lnTo>
                    <a:pt x="4677" y="3474"/>
                  </a:lnTo>
                  <a:lnTo>
                    <a:pt x="4677" y="3552"/>
                  </a:lnTo>
                  <a:lnTo>
                    <a:pt x="4716" y="3709"/>
                  </a:lnTo>
                  <a:lnTo>
                    <a:pt x="4716" y="3748"/>
                  </a:lnTo>
                  <a:lnTo>
                    <a:pt x="4794" y="3748"/>
                  </a:lnTo>
                  <a:lnTo>
                    <a:pt x="4794" y="3944"/>
                  </a:lnTo>
                  <a:lnTo>
                    <a:pt x="3229" y="3944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37" name="Freeform 42"/>
            <p:cNvSpPr>
              <a:spLocks/>
            </p:cNvSpPr>
            <p:nvPr/>
          </p:nvSpPr>
          <p:spPr bwMode="auto">
            <a:xfrm>
              <a:off x="5699126" y="5583238"/>
              <a:ext cx="1119188" cy="657225"/>
            </a:xfrm>
            <a:custGeom>
              <a:avLst/>
              <a:gdLst>
                <a:gd name="T0" fmla="*/ 0 w 3599"/>
                <a:gd name="T1" fmla="*/ 0 h 2700"/>
                <a:gd name="T2" fmla="*/ 0 w 3599"/>
                <a:gd name="T3" fmla="*/ 0 h 2700"/>
                <a:gd name="T4" fmla="*/ 0 w 3599"/>
                <a:gd name="T5" fmla="*/ 0 h 2700"/>
                <a:gd name="T6" fmla="*/ 0 w 3599"/>
                <a:gd name="T7" fmla="*/ 0 h 2700"/>
                <a:gd name="T8" fmla="*/ 0 w 3599"/>
                <a:gd name="T9" fmla="*/ 0 h 2700"/>
                <a:gd name="T10" fmla="*/ 0 w 3599"/>
                <a:gd name="T11" fmla="*/ 0 h 2700"/>
                <a:gd name="T12" fmla="*/ 0 w 3599"/>
                <a:gd name="T13" fmla="*/ 0 h 2700"/>
                <a:gd name="T14" fmla="*/ 0 w 3599"/>
                <a:gd name="T15" fmla="*/ 0 h 2700"/>
                <a:gd name="T16" fmla="*/ 0 w 3599"/>
                <a:gd name="T17" fmla="*/ 0 h 2700"/>
                <a:gd name="T18" fmla="*/ 0 w 3599"/>
                <a:gd name="T19" fmla="*/ 0 h 2700"/>
                <a:gd name="T20" fmla="*/ 0 w 3599"/>
                <a:gd name="T21" fmla="*/ 0 h 2700"/>
                <a:gd name="T22" fmla="*/ 0 w 3599"/>
                <a:gd name="T23" fmla="*/ 0 h 2700"/>
                <a:gd name="T24" fmla="*/ 0 w 3599"/>
                <a:gd name="T25" fmla="*/ 0 h 2700"/>
                <a:gd name="T26" fmla="*/ 0 w 3599"/>
                <a:gd name="T27" fmla="*/ 0 h 2700"/>
                <a:gd name="T28" fmla="*/ 0 w 3599"/>
                <a:gd name="T29" fmla="*/ 0 h 2700"/>
                <a:gd name="T30" fmla="*/ 0 w 3599"/>
                <a:gd name="T31" fmla="*/ 0 h 2700"/>
                <a:gd name="T32" fmla="*/ 0 w 3599"/>
                <a:gd name="T33" fmla="*/ 0 h 2700"/>
                <a:gd name="T34" fmla="*/ 0 w 3599"/>
                <a:gd name="T35" fmla="*/ 0 h 2700"/>
                <a:gd name="T36" fmla="*/ 0 w 3599"/>
                <a:gd name="T37" fmla="*/ 0 h 2700"/>
                <a:gd name="T38" fmla="*/ 0 w 3599"/>
                <a:gd name="T39" fmla="*/ 0 h 2700"/>
                <a:gd name="T40" fmla="*/ 0 w 3599"/>
                <a:gd name="T41" fmla="*/ 0 h 2700"/>
                <a:gd name="T42" fmla="*/ 0 w 3599"/>
                <a:gd name="T43" fmla="*/ 0 h 2700"/>
                <a:gd name="T44" fmla="*/ 0 w 3599"/>
                <a:gd name="T45" fmla="*/ 0 h 2700"/>
                <a:gd name="T46" fmla="*/ 0 w 3599"/>
                <a:gd name="T47" fmla="*/ 0 h 2700"/>
                <a:gd name="T48" fmla="*/ 0 w 3599"/>
                <a:gd name="T49" fmla="*/ 0 h 2700"/>
                <a:gd name="T50" fmla="*/ 0 w 3599"/>
                <a:gd name="T51" fmla="*/ 0 h 2700"/>
                <a:gd name="T52" fmla="*/ 0 w 3599"/>
                <a:gd name="T53" fmla="*/ 0 h 2700"/>
                <a:gd name="T54" fmla="*/ 0 w 3599"/>
                <a:gd name="T55" fmla="*/ 0 h 2700"/>
                <a:gd name="T56" fmla="*/ 0 w 3599"/>
                <a:gd name="T57" fmla="*/ 0 h 2700"/>
                <a:gd name="T58" fmla="*/ 0 w 3599"/>
                <a:gd name="T59" fmla="*/ 0 h 2700"/>
                <a:gd name="T60" fmla="*/ 0 w 3599"/>
                <a:gd name="T61" fmla="*/ 0 h 2700"/>
                <a:gd name="T62" fmla="*/ 0 w 3599"/>
                <a:gd name="T63" fmla="*/ 0 h 2700"/>
                <a:gd name="T64" fmla="*/ 0 w 3599"/>
                <a:gd name="T65" fmla="*/ 0 h 2700"/>
                <a:gd name="T66" fmla="*/ 0 w 3599"/>
                <a:gd name="T67" fmla="*/ 0 h 2700"/>
                <a:gd name="T68" fmla="*/ 0 w 3599"/>
                <a:gd name="T69" fmla="*/ 0 h 2700"/>
                <a:gd name="T70" fmla="*/ 0 w 3599"/>
                <a:gd name="T71" fmla="*/ 0 h 2700"/>
                <a:gd name="T72" fmla="*/ 0 w 3599"/>
                <a:gd name="T73" fmla="*/ 0 h 2700"/>
                <a:gd name="T74" fmla="*/ 0 w 3599"/>
                <a:gd name="T75" fmla="*/ 0 h 2700"/>
                <a:gd name="T76" fmla="*/ 0 w 3599"/>
                <a:gd name="T77" fmla="*/ 0 h 2700"/>
                <a:gd name="T78" fmla="*/ 0 w 3599"/>
                <a:gd name="T79" fmla="*/ 0 h 2700"/>
                <a:gd name="T80" fmla="*/ 0 w 3599"/>
                <a:gd name="T81" fmla="*/ 0 h 2700"/>
                <a:gd name="T82" fmla="*/ 0 w 3599"/>
                <a:gd name="T83" fmla="*/ 0 h 2700"/>
                <a:gd name="T84" fmla="*/ 0 w 3599"/>
                <a:gd name="T85" fmla="*/ 0 h 2700"/>
                <a:gd name="T86" fmla="*/ 0 w 3599"/>
                <a:gd name="T87" fmla="*/ 0 h 2700"/>
                <a:gd name="T88" fmla="*/ 0 w 3599"/>
                <a:gd name="T89" fmla="*/ 0 h 2700"/>
                <a:gd name="T90" fmla="*/ 0 w 3599"/>
                <a:gd name="T91" fmla="*/ 0 h 2700"/>
                <a:gd name="T92" fmla="*/ 0 w 3599"/>
                <a:gd name="T93" fmla="*/ 0 h 27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99"/>
                <a:gd name="T142" fmla="*/ 0 h 2700"/>
                <a:gd name="T143" fmla="*/ 3599 w 3599"/>
                <a:gd name="T144" fmla="*/ 2700 h 270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99" h="2700">
                  <a:moveTo>
                    <a:pt x="117" y="2544"/>
                  </a:moveTo>
                  <a:lnTo>
                    <a:pt x="195" y="2426"/>
                  </a:lnTo>
                  <a:lnTo>
                    <a:pt x="352" y="2270"/>
                  </a:lnTo>
                  <a:lnTo>
                    <a:pt x="352" y="2152"/>
                  </a:lnTo>
                  <a:lnTo>
                    <a:pt x="273" y="2113"/>
                  </a:lnTo>
                  <a:lnTo>
                    <a:pt x="156" y="2074"/>
                  </a:lnTo>
                  <a:lnTo>
                    <a:pt x="117" y="2074"/>
                  </a:lnTo>
                  <a:lnTo>
                    <a:pt x="78" y="1957"/>
                  </a:lnTo>
                  <a:lnTo>
                    <a:pt x="78" y="1800"/>
                  </a:lnTo>
                  <a:lnTo>
                    <a:pt x="39" y="1644"/>
                  </a:lnTo>
                  <a:lnTo>
                    <a:pt x="39" y="1605"/>
                  </a:lnTo>
                  <a:lnTo>
                    <a:pt x="117" y="1487"/>
                  </a:lnTo>
                  <a:lnTo>
                    <a:pt x="117" y="1448"/>
                  </a:lnTo>
                  <a:lnTo>
                    <a:pt x="39" y="1448"/>
                  </a:lnTo>
                  <a:lnTo>
                    <a:pt x="39" y="1409"/>
                  </a:lnTo>
                  <a:lnTo>
                    <a:pt x="0" y="1331"/>
                  </a:lnTo>
                  <a:lnTo>
                    <a:pt x="117" y="1213"/>
                  </a:lnTo>
                  <a:lnTo>
                    <a:pt x="156" y="1057"/>
                  </a:lnTo>
                  <a:lnTo>
                    <a:pt x="195" y="939"/>
                  </a:lnTo>
                  <a:lnTo>
                    <a:pt x="195" y="861"/>
                  </a:lnTo>
                  <a:lnTo>
                    <a:pt x="234" y="861"/>
                  </a:lnTo>
                  <a:lnTo>
                    <a:pt x="315" y="927"/>
                  </a:lnTo>
                  <a:lnTo>
                    <a:pt x="432" y="913"/>
                  </a:lnTo>
                  <a:lnTo>
                    <a:pt x="511" y="979"/>
                  </a:lnTo>
                  <a:lnTo>
                    <a:pt x="535" y="942"/>
                  </a:lnTo>
                  <a:lnTo>
                    <a:pt x="569" y="956"/>
                  </a:lnTo>
                  <a:lnTo>
                    <a:pt x="665" y="900"/>
                  </a:lnTo>
                  <a:lnTo>
                    <a:pt x="709" y="830"/>
                  </a:lnTo>
                  <a:lnTo>
                    <a:pt x="688" y="787"/>
                  </a:lnTo>
                  <a:lnTo>
                    <a:pt x="801" y="755"/>
                  </a:lnTo>
                  <a:lnTo>
                    <a:pt x="927" y="693"/>
                  </a:lnTo>
                  <a:lnTo>
                    <a:pt x="1022" y="639"/>
                  </a:lnTo>
                  <a:lnTo>
                    <a:pt x="1046" y="587"/>
                  </a:lnTo>
                  <a:lnTo>
                    <a:pt x="1031" y="548"/>
                  </a:lnTo>
                  <a:lnTo>
                    <a:pt x="1055" y="487"/>
                  </a:lnTo>
                  <a:lnTo>
                    <a:pt x="1053" y="417"/>
                  </a:lnTo>
                  <a:lnTo>
                    <a:pt x="1094" y="353"/>
                  </a:lnTo>
                  <a:lnTo>
                    <a:pt x="1251" y="353"/>
                  </a:lnTo>
                  <a:lnTo>
                    <a:pt x="1290" y="313"/>
                  </a:lnTo>
                  <a:lnTo>
                    <a:pt x="1302" y="262"/>
                  </a:lnTo>
                  <a:lnTo>
                    <a:pt x="1483" y="348"/>
                  </a:lnTo>
                  <a:lnTo>
                    <a:pt x="1565" y="353"/>
                  </a:lnTo>
                  <a:lnTo>
                    <a:pt x="1656" y="337"/>
                  </a:lnTo>
                  <a:lnTo>
                    <a:pt x="1708" y="365"/>
                  </a:lnTo>
                  <a:lnTo>
                    <a:pt x="1799" y="353"/>
                  </a:lnTo>
                  <a:lnTo>
                    <a:pt x="1839" y="431"/>
                  </a:lnTo>
                  <a:lnTo>
                    <a:pt x="1878" y="470"/>
                  </a:lnTo>
                  <a:lnTo>
                    <a:pt x="1917" y="470"/>
                  </a:lnTo>
                  <a:lnTo>
                    <a:pt x="1956" y="431"/>
                  </a:lnTo>
                  <a:lnTo>
                    <a:pt x="2034" y="392"/>
                  </a:lnTo>
                  <a:lnTo>
                    <a:pt x="2073" y="353"/>
                  </a:lnTo>
                  <a:lnTo>
                    <a:pt x="2112" y="353"/>
                  </a:lnTo>
                  <a:lnTo>
                    <a:pt x="2191" y="392"/>
                  </a:lnTo>
                  <a:lnTo>
                    <a:pt x="2230" y="392"/>
                  </a:lnTo>
                  <a:lnTo>
                    <a:pt x="2308" y="313"/>
                  </a:lnTo>
                  <a:lnTo>
                    <a:pt x="2308" y="274"/>
                  </a:lnTo>
                  <a:lnTo>
                    <a:pt x="2347" y="235"/>
                  </a:lnTo>
                  <a:lnTo>
                    <a:pt x="2386" y="274"/>
                  </a:lnTo>
                  <a:lnTo>
                    <a:pt x="2425" y="274"/>
                  </a:lnTo>
                  <a:lnTo>
                    <a:pt x="2464" y="235"/>
                  </a:lnTo>
                  <a:lnTo>
                    <a:pt x="2503" y="235"/>
                  </a:lnTo>
                  <a:lnTo>
                    <a:pt x="2464" y="196"/>
                  </a:lnTo>
                  <a:lnTo>
                    <a:pt x="2503" y="118"/>
                  </a:lnTo>
                  <a:lnTo>
                    <a:pt x="2542" y="79"/>
                  </a:lnTo>
                  <a:lnTo>
                    <a:pt x="2542" y="0"/>
                  </a:lnTo>
                  <a:lnTo>
                    <a:pt x="2660" y="0"/>
                  </a:lnTo>
                  <a:lnTo>
                    <a:pt x="2699" y="39"/>
                  </a:lnTo>
                  <a:lnTo>
                    <a:pt x="2699" y="157"/>
                  </a:lnTo>
                  <a:lnTo>
                    <a:pt x="2738" y="118"/>
                  </a:lnTo>
                  <a:lnTo>
                    <a:pt x="2777" y="157"/>
                  </a:lnTo>
                  <a:lnTo>
                    <a:pt x="2777" y="196"/>
                  </a:lnTo>
                  <a:lnTo>
                    <a:pt x="2738" y="313"/>
                  </a:lnTo>
                  <a:lnTo>
                    <a:pt x="2738" y="431"/>
                  </a:lnTo>
                  <a:lnTo>
                    <a:pt x="2777" y="509"/>
                  </a:lnTo>
                  <a:lnTo>
                    <a:pt x="2855" y="509"/>
                  </a:lnTo>
                  <a:lnTo>
                    <a:pt x="2942" y="444"/>
                  </a:lnTo>
                  <a:lnTo>
                    <a:pt x="3012" y="431"/>
                  </a:lnTo>
                  <a:lnTo>
                    <a:pt x="3090" y="353"/>
                  </a:lnTo>
                  <a:lnTo>
                    <a:pt x="3168" y="313"/>
                  </a:lnTo>
                  <a:lnTo>
                    <a:pt x="3246" y="313"/>
                  </a:lnTo>
                  <a:lnTo>
                    <a:pt x="3246" y="353"/>
                  </a:lnTo>
                  <a:lnTo>
                    <a:pt x="3365" y="313"/>
                  </a:lnTo>
                  <a:lnTo>
                    <a:pt x="3521" y="313"/>
                  </a:lnTo>
                  <a:lnTo>
                    <a:pt x="3599" y="353"/>
                  </a:lnTo>
                  <a:lnTo>
                    <a:pt x="3589" y="364"/>
                  </a:lnTo>
                  <a:lnTo>
                    <a:pt x="3538" y="356"/>
                  </a:lnTo>
                  <a:lnTo>
                    <a:pt x="3509" y="381"/>
                  </a:lnTo>
                  <a:lnTo>
                    <a:pt x="3559" y="431"/>
                  </a:lnTo>
                  <a:lnTo>
                    <a:pt x="3482" y="431"/>
                  </a:lnTo>
                  <a:lnTo>
                    <a:pt x="3443" y="470"/>
                  </a:lnTo>
                  <a:lnTo>
                    <a:pt x="3404" y="470"/>
                  </a:lnTo>
                  <a:lnTo>
                    <a:pt x="3365" y="509"/>
                  </a:lnTo>
                  <a:lnTo>
                    <a:pt x="3287" y="470"/>
                  </a:lnTo>
                  <a:lnTo>
                    <a:pt x="3129" y="470"/>
                  </a:lnTo>
                  <a:lnTo>
                    <a:pt x="3012" y="509"/>
                  </a:lnTo>
                  <a:lnTo>
                    <a:pt x="2934" y="548"/>
                  </a:lnTo>
                  <a:lnTo>
                    <a:pt x="2855" y="626"/>
                  </a:lnTo>
                  <a:lnTo>
                    <a:pt x="2816" y="626"/>
                  </a:lnTo>
                  <a:lnTo>
                    <a:pt x="2738" y="705"/>
                  </a:lnTo>
                  <a:lnTo>
                    <a:pt x="2738" y="744"/>
                  </a:lnTo>
                  <a:lnTo>
                    <a:pt x="2777" y="783"/>
                  </a:lnTo>
                  <a:lnTo>
                    <a:pt x="2777" y="822"/>
                  </a:lnTo>
                  <a:lnTo>
                    <a:pt x="2816" y="861"/>
                  </a:lnTo>
                  <a:lnTo>
                    <a:pt x="2816" y="978"/>
                  </a:lnTo>
                  <a:lnTo>
                    <a:pt x="2777" y="1057"/>
                  </a:lnTo>
                  <a:lnTo>
                    <a:pt x="2738" y="1096"/>
                  </a:lnTo>
                  <a:lnTo>
                    <a:pt x="2660" y="1135"/>
                  </a:lnTo>
                  <a:lnTo>
                    <a:pt x="2660" y="1174"/>
                  </a:lnTo>
                  <a:lnTo>
                    <a:pt x="2699" y="1252"/>
                  </a:lnTo>
                  <a:lnTo>
                    <a:pt x="2699" y="1292"/>
                  </a:lnTo>
                  <a:lnTo>
                    <a:pt x="2621" y="1370"/>
                  </a:lnTo>
                  <a:lnTo>
                    <a:pt x="2542" y="1370"/>
                  </a:lnTo>
                  <a:lnTo>
                    <a:pt x="2425" y="1331"/>
                  </a:lnTo>
                  <a:lnTo>
                    <a:pt x="2386" y="1370"/>
                  </a:lnTo>
                  <a:lnTo>
                    <a:pt x="2464" y="1448"/>
                  </a:lnTo>
                  <a:lnTo>
                    <a:pt x="2464" y="1605"/>
                  </a:lnTo>
                  <a:lnTo>
                    <a:pt x="2308" y="1605"/>
                  </a:lnTo>
                  <a:lnTo>
                    <a:pt x="2269" y="1644"/>
                  </a:lnTo>
                  <a:lnTo>
                    <a:pt x="2269" y="1722"/>
                  </a:lnTo>
                  <a:lnTo>
                    <a:pt x="2230" y="1800"/>
                  </a:lnTo>
                  <a:lnTo>
                    <a:pt x="2191" y="1996"/>
                  </a:lnTo>
                  <a:lnTo>
                    <a:pt x="2151" y="2035"/>
                  </a:lnTo>
                  <a:lnTo>
                    <a:pt x="2034" y="1996"/>
                  </a:lnTo>
                  <a:lnTo>
                    <a:pt x="1956" y="1996"/>
                  </a:lnTo>
                  <a:lnTo>
                    <a:pt x="1878" y="2074"/>
                  </a:lnTo>
                  <a:lnTo>
                    <a:pt x="1839" y="2152"/>
                  </a:lnTo>
                  <a:lnTo>
                    <a:pt x="1643" y="2152"/>
                  </a:lnTo>
                  <a:lnTo>
                    <a:pt x="1487" y="2309"/>
                  </a:lnTo>
                  <a:lnTo>
                    <a:pt x="1487" y="2426"/>
                  </a:lnTo>
                  <a:lnTo>
                    <a:pt x="1447" y="2544"/>
                  </a:lnTo>
                  <a:lnTo>
                    <a:pt x="1447" y="2583"/>
                  </a:lnTo>
                  <a:lnTo>
                    <a:pt x="1290" y="2622"/>
                  </a:lnTo>
                  <a:lnTo>
                    <a:pt x="1173" y="2661"/>
                  </a:lnTo>
                  <a:lnTo>
                    <a:pt x="1055" y="2661"/>
                  </a:lnTo>
                  <a:lnTo>
                    <a:pt x="938" y="2700"/>
                  </a:lnTo>
                  <a:lnTo>
                    <a:pt x="821" y="2661"/>
                  </a:lnTo>
                  <a:lnTo>
                    <a:pt x="782" y="2661"/>
                  </a:lnTo>
                  <a:lnTo>
                    <a:pt x="664" y="2700"/>
                  </a:lnTo>
                  <a:lnTo>
                    <a:pt x="508" y="2700"/>
                  </a:lnTo>
                  <a:lnTo>
                    <a:pt x="273" y="2622"/>
                  </a:lnTo>
                  <a:lnTo>
                    <a:pt x="195" y="2622"/>
                  </a:lnTo>
                  <a:lnTo>
                    <a:pt x="117" y="2544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8" name="Freeform 43"/>
            <p:cNvSpPr>
              <a:spLocks/>
            </p:cNvSpPr>
            <p:nvPr/>
          </p:nvSpPr>
          <p:spPr bwMode="auto">
            <a:xfrm>
              <a:off x="4019551" y="5657851"/>
              <a:ext cx="766763" cy="611188"/>
            </a:xfrm>
            <a:custGeom>
              <a:avLst/>
              <a:gdLst>
                <a:gd name="T0" fmla="*/ 0 w 2464"/>
                <a:gd name="T1" fmla="*/ 0 h 2503"/>
                <a:gd name="T2" fmla="*/ 0 w 2464"/>
                <a:gd name="T3" fmla="*/ 0 h 2503"/>
                <a:gd name="T4" fmla="*/ 0 w 2464"/>
                <a:gd name="T5" fmla="*/ 0 h 2503"/>
                <a:gd name="T6" fmla="*/ 0 w 2464"/>
                <a:gd name="T7" fmla="*/ 0 h 2503"/>
                <a:gd name="T8" fmla="*/ 0 w 2464"/>
                <a:gd name="T9" fmla="*/ 0 h 2503"/>
                <a:gd name="T10" fmla="*/ 0 w 2464"/>
                <a:gd name="T11" fmla="*/ 0 h 2503"/>
                <a:gd name="T12" fmla="*/ 0 w 2464"/>
                <a:gd name="T13" fmla="*/ 0 h 2503"/>
                <a:gd name="T14" fmla="*/ 0 w 2464"/>
                <a:gd name="T15" fmla="*/ 0 h 2503"/>
                <a:gd name="T16" fmla="*/ 0 w 2464"/>
                <a:gd name="T17" fmla="*/ 0 h 2503"/>
                <a:gd name="T18" fmla="*/ 0 w 2464"/>
                <a:gd name="T19" fmla="*/ 0 h 2503"/>
                <a:gd name="T20" fmla="*/ 0 w 2464"/>
                <a:gd name="T21" fmla="*/ 0 h 2503"/>
                <a:gd name="T22" fmla="*/ 0 w 2464"/>
                <a:gd name="T23" fmla="*/ 0 h 2503"/>
                <a:gd name="T24" fmla="*/ 0 w 2464"/>
                <a:gd name="T25" fmla="*/ 0 h 2503"/>
                <a:gd name="T26" fmla="*/ 0 w 2464"/>
                <a:gd name="T27" fmla="*/ 0 h 2503"/>
                <a:gd name="T28" fmla="*/ 0 w 2464"/>
                <a:gd name="T29" fmla="*/ 0 h 2503"/>
                <a:gd name="T30" fmla="*/ 0 w 2464"/>
                <a:gd name="T31" fmla="*/ 0 h 2503"/>
                <a:gd name="T32" fmla="*/ 0 w 2464"/>
                <a:gd name="T33" fmla="*/ 0 h 2503"/>
                <a:gd name="T34" fmla="*/ 0 w 2464"/>
                <a:gd name="T35" fmla="*/ 0 h 2503"/>
                <a:gd name="T36" fmla="*/ 0 w 2464"/>
                <a:gd name="T37" fmla="*/ 0 h 2503"/>
                <a:gd name="T38" fmla="*/ 0 w 2464"/>
                <a:gd name="T39" fmla="*/ 0 h 2503"/>
                <a:gd name="T40" fmla="*/ 0 w 2464"/>
                <a:gd name="T41" fmla="*/ 0 h 2503"/>
                <a:gd name="T42" fmla="*/ 0 w 2464"/>
                <a:gd name="T43" fmla="*/ 0 h 2503"/>
                <a:gd name="T44" fmla="*/ 0 w 2464"/>
                <a:gd name="T45" fmla="*/ 0 h 2503"/>
                <a:gd name="T46" fmla="*/ 0 w 2464"/>
                <a:gd name="T47" fmla="*/ 0 h 2503"/>
                <a:gd name="T48" fmla="*/ 0 w 2464"/>
                <a:gd name="T49" fmla="*/ 0 h 2503"/>
                <a:gd name="T50" fmla="*/ 0 w 2464"/>
                <a:gd name="T51" fmla="*/ 0 h 2503"/>
                <a:gd name="T52" fmla="*/ 0 w 2464"/>
                <a:gd name="T53" fmla="*/ 0 h 2503"/>
                <a:gd name="T54" fmla="*/ 0 w 2464"/>
                <a:gd name="T55" fmla="*/ 0 h 2503"/>
                <a:gd name="T56" fmla="*/ 0 w 2464"/>
                <a:gd name="T57" fmla="*/ 0 h 2503"/>
                <a:gd name="T58" fmla="*/ 0 w 2464"/>
                <a:gd name="T59" fmla="*/ 0 h 2503"/>
                <a:gd name="T60" fmla="*/ 0 w 2464"/>
                <a:gd name="T61" fmla="*/ 0 h 2503"/>
                <a:gd name="T62" fmla="*/ 0 w 2464"/>
                <a:gd name="T63" fmla="*/ 0 h 2503"/>
                <a:gd name="T64" fmla="*/ 0 w 2464"/>
                <a:gd name="T65" fmla="*/ 0 h 2503"/>
                <a:gd name="T66" fmla="*/ 0 w 2464"/>
                <a:gd name="T67" fmla="*/ 0 h 250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64"/>
                <a:gd name="T103" fmla="*/ 0 h 2503"/>
                <a:gd name="T104" fmla="*/ 2464 w 2464"/>
                <a:gd name="T105" fmla="*/ 2503 h 250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64" h="2503">
                  <a:moveTo>
                    <a:pt x="0" y="1252"/>
                  </a:moveTo>
                  <a:lnTo>
                    <a:pt x="586" y="900"/>
                  </a:lnTo>
                  <a:lnTo>
                    <a:pt x="664" y="509"/>
                  </a:lnTo>
                  <a:lnTo>
                    <a:pt x="664" y="470"/>
                  </a:lnTo>
                  <a:lnTo>
                    <a:pt x="625" y="392"/>
                  </a:lnTo>
                  <a:lnTo>
                    <a:pt x="625" y="353"/>
                  </a:lnTo>
                  <a:lnTo>
                    <a:pt x="704" y="274"/>
                  </a:lnTo>
                  <a:lnTo>
                    <a:pt x="860" y="196"/>
                  </a:lnTo>
                  <a:lnTo>
                    <a:pt x="938" y="79"/>
                  </a:lnTo>
                  <a:lnTo>
                    <a:pt x="938" y="39"/>
                  </a:lnTo>
                  <a:lnTo>
                    <a:pt x="977" y="39"/>
                  </a:lnTo>
                  <a:lnTo>
                    <a:pt x="1016" y="0"/>
                  </a:lnTo>
                  <a:lnTo>
                    <a:pt x="1072" y="12"/>
                  </a:lnTo>
                  <a:lnTo>
                    <a:pt x="1135" y="0"/>
                  </a:lnTo>
                  <a:lnTo>
                    <a:pt x="1205" y="14"/>
                  </a:lnTo>
                  <a:lnTo>
                    <a:pt x="1252" y="32"/>
                  </a:lnTo>
                  <a:lnTo>
                    <a:pt x="1319" y="17"/>
                  </a:lnTo>
                  <a:lnTo>
                    <a:pt x="1370" y="39"/>
                  </a:lnTo>
                  <a:lnTo>
                    <a:pt x="1386" y="61"/>
                  </a:lnTo>
                  <a:lnTo>
                    <a:pt x="1364" y="104"/>
                  </a:lnTo>
                  <a:lnTo>
                    <a:pt x="1409" y="118"/>
                  </a:lnTo>
                  <a:lnTo>
                    <a:pt x="1471" y="74"/>
                  </a:lnTo>
                  <a:lnTo>
                    <a:pt x="1526" y="79"/>
                  </a:lnTo>
                  <a:lnTo>
                    <a:pt x="1604" y="274"/>
                  </a:lnTo>
                  <a:lnTo>
                    <a:pt x="1643" y="392"/>
                  </a:lnTo>
                  <a:lnTo>
                    <a:pt x="1682" y="431"/>
                  </a:lnTo>
                  <a:lnTo>
                    <a:pt x="1761" y="470"/>
                  </a:lnTo>
                  <a:lnTo>
                    <a:pt x="1878" y="470"/>
                  </a:lnTo>
                  <a:lnTo>
                    <a:pt x="1800" y="548"/>
                  </a:lnTo>
                  <a:lnTo>
                    <a:pt x="1800" y="587"/>
                  </a:lnTo>
                  <a:lnTo>
                    <a:pt x="1878" y="705"/>
                  </a:lnTo>
                  <a:lnTo>
                    <a:pt x="1721" y="822"/>
                  </a:lnTo>
                  <a:lnTo>
                    <a:pt x="1721" y="939"/>
                  </a:lnTo>
                  <a:lnTo>
                    <a:pt x="1682" y="1057"/>
                  </a:lnTo>
                  <a:lnTo>
                    <a:pt x="1682" y="1096"/>
                  </a:lnTo>
                  <a:lnTo>
                    <a:pt x="1839" y="1252"/>
                  </a:lnTo>
                  <a:lnTo>
                    <a:pt x="1839" y="1409"/>
                  </a:lnTo>
                  <a:lnTo>
                    <a:pt x="1878" y="1370"/>
                  </a:lnTo>
                  <a:lnTo>
                    <a:pt x="1956" y="1370"/>
                  </a:lnTo>
                  <a:lnTo>
                    <a:pt x="2113" y="1526"/>
                  </a:lnTo>
                  <a:lnTo>
                    <a:pt x="2230" y="1605"/>
                  </a:lnTo>
                  <a:lnTo>
                    <a:pt x="2269" y="1644"/>
                  </a:lnTo>
                  <a:lnTo>
                    <a:pt x="2269" y="1761"/>
                  </a:lnTo>
                  <a:lnTo>
                    <a:pt x="2230" y="1839"/>
                  </a:lnTo>
                  <a:lnTo>
                    <a:pt x="2230" y="1957"/>
                  </a:lnTo>
                  <a:lnTo>
                    <a:pt x="2308" y="1957"/>
                  </a:lnTo>
                  <a:lnTo>
                    <a:pt x="2347" y="1996"/>
                  </a:lnTo>
                  <a:lnTo>
                    <a:pt x="2347" y="2074"/>
                  </a:lnTo>
                  <a:lnTo>
                    <a:pt x="2464" y="2191"/>
                  </a:lnTo>
                  <a:lnTo>
                    <a:pt x="2425" y="2191"/>
                  </a:lnTo>
                  <a:lnTo>
                    <a:pt x="2386" y="2231"/>
                  </a:lnTo>
                  <a:lnTo>
                    <a:pt x="2308" y="2191"/>
                  </a:lnTo>
                  <a:lnTo>
                    <a:pt x="2308" y="2231"/>
                  </a:lnTo>
                  <a:lnTo>
                    <a:pt x="2152" y="2231"/>
                  </a:lnTo>
                  <a:lnTo>
                    <a:pt x="2073" y="2270"/>
                  </a:lnTo>
                  <a:lnTo>
                    <a:pt x="1956" y="2503"/>
                  </a:lnTo>
                  <a:lnTo>
                    <a:pt x="1487" y="2464"/>
                  </a:lnTo>
                  <a:lnTo>
                    <a:pt x="1330" y="2387"/>
                  </a:lnTo>
                  <a:lnTo>
                    <a:pt x="1213" y="2348"/>
                  </a:lnTo>
                  <a:lnTo>
                    <a:pt x="1213" y="2113"/>
                  </a:lnTo>
                  <a:lnTo>
                    <a:pt x="1096" y="2113"/>
                  </a:lnTo>
                  <a:lnTo>
                    <a:pt x="1016" y="2035"/>
                  </a:lnTo>
                  <a:lnTo>
                    <a:pt x="1016" y="1996"/>
                  </a:lnTo>
                  <a:lnTo>
                    <a:pt x="743" y="1878"/>
                  </a:lnTo>
                  <a:lnTo>
                    <a:pt x="586" y="1800"/>
                  </a:lnTo>
                  <a:lnTo>
                    <a:pt x="391" y="1683"/>
                  </a:lnTo>
                  <a:lnTo>
                    <a:pt x="156" y="1605"/>
                  </a:lnTo>
                  <a:lnTo>
                    <a:pt x="156" y="1565"/>
                  </a:lnTo>
                  <a:lnTo>
                    <a:pt x="0" y="1252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9" name="Freeform 44"/>
            <p:cNvSpPr>
              <a:spLocks/>
            </p:cNvSpPr>
            <p:nvPr/>
          </p:nvSpPr>
          <p:spPr bwMode="auto">
            <a:xfrm>
              <a:off x="3763963" y="5657851"/>
              <a:ext cx="547688" cy="382588"/>
            </a:xfrm>
            <a:custGeom>
              <a:avLst/>
              <a:gdLst>
                <a:gd name="T0" fmla="*/ 0 w 1760"/>
                <a:gd name="T1" fmla="*/ 0 h 1565"/>
                <a:gd name="T2" fmla="*/ 0 w 1760"/>
                <a:gd name="T3" fmla="*/ 0 h 1565"/>
                <a:gd name="T4" fmla="*/ 0 w 1760"/>
                <a:gd name="T5" fmla="*/ 0 h 1565"/>
                <a:gd name="T6" fmla="*/ 0 w 1760"/>
                <a:gd name="T7" fmla="*/ 0 h 1565"/>
                <a:gd name="T8" fmla="*/ 0 w 1760"/>
                <a:gd name="T9" fmla="*/ 0 h 1565"/>
                <a:gd name="T10" fmla="*/ 0 w 1760"/>
                <a:gd name="T11" fmla="*/ 0 h 1565"/>
                <a:gd name="T12" fmla="*/ 0 w 1760"/>
                <a:gd name="T13" fmla="*/ 0 h 1565"/>
                <a:gd name="T14" fmla="*/ 0 w 1760"/>
                <a:gd name="T15" fmla="*/ 0 h 1565"/>
                <a:gd name="T16" fmla="*/ 0 w 1760"/>
                <a:gd name="T17" fmla="*/ 0 h 1565"/>
                <a:gd name="T18" fmla="*/ 0 w 1760"/>
                <a:gd name="T19" fmla="*/ 0 h 1565"/>
                <a:gd name="T20" fmla="*/ 0 w 1760"/>
                <a:gd name="T21" fmla="*/ 0 h 1565"/>
                <a:gd name="T22" fmla="*/ 0 w 1760"/>
                <a:gd name="T23" fmla="*/ 0 h 1565"/>
                <a:gd name="T24" fmla="*/ 0 w 1760"/>
                <a:gd name="T25" fmla="*/ 0 h 1565"/>
                <a:gd name="T26" fmla="*/ 0 w 1760"/>
                <a:gd name="T27" fmla="*/ 0 h 1565"/>
                <a:gd name="T28" fmla="*/ 0 w 1760"/>
                <a:gd name="T29" fmla="*/ 0 h 1565"/>
                <a:gd name="T30" fmla="*/ 0 w 1760"/>
                <a:gd name="T31" fmla="*/ 0 h 1565"/>
                <a:gd name="T32" fmla="*/ 0 w 1760"/>
                <a:gd name="T33" fmla="*/ 0 h 1565"/>
                <a:gd name="T34" fmla="*/ 0 w 1760"/>
                <a:gd name="T35" fmla="*/ 0 h 1565"/>
                <a:gd name="T36" fmla="*/ 0 w 1760"/>
                <a:gd name="T37" fmla="*/ 0 h 1565"/>
                <a:gd name="T38" fmla="*/ 0 w 1760"/>
                <a:gd name="T39" fmla="*/ 0 h 1565"/>
                <a:gd name="T40" fmla="*/ 0 w 1760"/>
                <a:gd name="T41" fmla="*/ 0 h 1565"/>
                <a:gd name="T42" fmla="*/ 0 w 1760"/>
                <a:gd name="T43" fmla="*/ 0 h 1565"/>
                <a:gd name="T44" fmla="*/ 0 w 1760"/>
                <a:gd name="T45" fmla="*/ 0 h 1565"/>
                <a:gd name="T46" fmla="*/ 0 w 1760"/>
                <a:gd name="T47" fmla="*/ 0 h 1565"/>
                <a:gd name="T48" fmla="*/ 0 w 1760"/>
                <a:gd name="T49" fmla="*/ 0 h 1565"/>
                <a:gd name="T50" fmla="*/ 0 w 1760"/>
                <a:gd name="T51" fmla="*/ 0 h 1565"/>
                <a:gd name="T52" fmla="*/ 0 w 1760"/>
                <a:gd name="T53" fmla="*/ 0 h 1565"/>
                <a:gd name="T54" fmla="*/ 0 w 1760"/>
                <a:gd name="T55" fmla="*/ 0 h 1565"/>
                <a:gd name="T56" fmla="*/ 0 w 1760"/>
                <a:gd name="T57" fmla="*/ 0 h 1565"/>
                <a:gd name="T58" fmla="*/ 0 w 1760"/>
                <a:gd name="T59" fmla="*/ 0 h 1565"/>
                <a:gd name="T60" fmla="*/ 0 w 1760"/>
                <a:gd name="T61" fmla="*/ 0 h 1565"/>
                <a:gd name="T62" fmla="*/ 0 w 1760"/>
                <a:gd name="T63" fmla="*/ 0 h 156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60"/>
                <a:gd name="T97" fmla="*/ 0 h 1565"/>
                <a:gd name="T98" fmla="*/ 1760 w 1760"/>
                <a:gd name="T99" fmla="*/ 1565 h 156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60" h="1565">
                  <a:moveTo>
                    <a:pt x="79" y="1409"/>
                  </a:moveTo>
                  <a:lnTo>
                    <a:pt x="39" y="1409"/>
                  </a:lnTo>
                  <a:lnTo>
                    <a:pt x="79" y="1370"/>
                  </a:lnTo>
                  <a:lnTo>
                    <a:pt x="0" y="1292"/>
                  </a:lnTo>
                  <a:lnTo>
                    <a:pt x="79" y="1252"/>
                  </a:lnTo>
                  <a:lnTo>
                    <a:pt x="118" y="1213"/>
                  </a:lnTo>
                  <a:lnTo>
                    <a:pt x="118" y="1174"/>
                  </a:lnTo>
                  <a:lnTo>
                    <a:pt x="79" y="1174"/>
                  </a:lnTo>
                  <a:lnTo>
                    <a:pt x="118" y="1135"/>
                  </a:lnTo>
                  <a:lnTo>
                    <a:pt x="196" y="1135"/>
                  </a:lnTo>
                  <a:lnTo>
                    <a:pt x="196" y="1057"/>
                  </a:lnTo>
                  <a:lnTo>
                    <a:pt x="235" y="1057"/>
                  </a:lnTo>
                  <a:lnTo>
                    <a:pt x="274" y="1018"/>
                  </a:lnTo>
                  <a:lnTo>
                    <a:pt x="274" y="978"/>
                  </a:lnTo>
                  <a:lnTo>
                    <a:pt x="235" y="978"/>
                  </a:lnTo>
                  <a:lnTo>
                    <a:pt x="235" y="939"/>
                  </a:lnTo>
                  <a:lnTo>
                    <a:pt x="196" y="900"/>
                  </a:lnTo>
                  <a:lnTo>
                    <a:pt x="235" y="900"/>
                  </a:lnTo>
                  <a:lnTo>
                    <a:pt x="196" y="861"/>
                  </a:lnTo>
                  <a:lnTo>
                    <a:pt x="118" y="861"/>
                  </a:lnTo>
                  <a:lnTo>
                    <a:pt x="79" y="783"/>
                  </a:lnTo>
                  <a:lnTo>
                    <a:pt x="79" y="705"/>
                  </a:lnTo>
                  <a:lnTo>
                    <a:pt x="88" y="640"/>
                  </a:lnTo>
                  <a:lnTo>
                    <a:pt x="46" y="599"/>
                  </a:lnTo>
                  <a:lnTo>
                    <a:pt x="50" y="570"/>
                  </a:lnTo>
                  <a:lnTo>
                    <a:pt x="79" y="548"/>
                  </a:lnTo>
                  <a:lnTo>
                    <a:pt x="88" y="488"/>
                  </a:lnTo>
                  <a:lnTo>
                    <a:pt x="75" y="442"/>
                  </a:lnTo>
                  <a:lnTo>
                    <a:pt x="98" y="433"/>
                  </a:lnTo>
                  <a:lnTo>
                    <a:pt x="196" y="470"/>
                  </a:lnTo>
                  <a:lnTo>
                    <a:pt x="235" y="431"/>
                  </a:lnTo>
                  <a:lnTo>
                    <a:pt x="235" y="392"/>
                  </a:lnTo>
                  <a:lnTo>
                    <a:pt x="313" y="353"/>
                  </a:lnTo>
                  <a:lnTo>
                    <a:pt x="274" y="313"/>
                  </a:lnTo>
                  <a:lnTo>
                    <a:pt x="274" y="196"/>
                  </a:lnTo>
                  <a:lnTo>
                    <a:pt x="365" y="196"/>
                  </a:lnTo>
                  <a:lnTo>
                    <a:pt x="409" y="222"/>
                  </a:lnTo>
                  <a:lnTo>
                    <a:pt x="470" y="235"/>
                  </a:lnTo>
                  <a:lnTo>
                    <a:pt x="548" y="196"/>
                  </a:lnTo>
                  <a:lnTo>
                    <a:pt x="665" y="157"/>
                  </a:lnTo>
                  <a:lnTo>
                    <a:pt x="773" y="175"/>
                  </a:lnTo>
                  <a:lnTo>
                    <a:pt x="861" y="235"/>
                  </a:lnTo>
                  <a:lnTo>
                    <a:pt x="939" y="235"/>
                  </a:lnTo>
                  <a:lnTo>
                    <a:pt x="1047" y="221"/>
                  </a:lnTo>
                  <a:lnTo>
                    <a:pt x="1171" y="178"/>
                  </a:lnTo>
                  <a:lnTo>
                    <a:pt x="1303" y="108"/>
                  </a:lnTo>
                  <a:lnTo>
                    <a:pt x="1408" y="118"/>
                  </a:lnTo>
                  <a:lnTo>
                    <a:pt x="1486" y="118"/>
                  </a:lnTo>
                  <a:lnTo>
                    <a:pt x="1643" y="79"/>
                  </a:lnTo>
                  <a:lnTo>
                    <a:pt x="1697" y="34"/>
                  </a:lnTo>
                  <a:lnTo>
                    <a:pt x="1721" y="0"/>
                  </a:lnTo>
                  <a:lnTo>
                    <a:pt x="1760" y="0"/>
                  </a:lnTo>
                  <a:lnTo>
                    <a:pt x="1760" y="79"/>
                  </a:lnTo>
                  <a:lnTo>
                    <a:pt x="1682" y="196"/>
                  </a:lnTo>
                  <a:lnTo>
                    <a:pt x="1526" y="274"/>
                  </a:lnTo>
                  <a:lnTo>
                    <a:pt x="1447" y="353"/>
                  </a:lnTo>
                  <a:lnTo>
                    <a:pt x="1447" y="392"/>
                  </a:lnTo>
                  <a:lnTo>
                    <a:pt x="1486" y="470"/>
                  </a:lnTo>
                  <a:lnTo>
                    <a:pt x="1486" y="509"/>
                  </a:lnTo>
                  <a:lnTo>
                    <a:pt x="1408" y="900"/>
                  </a:lnTo>
                  <a:lnTo>
                    <a:pt x="822" y="1252"/>
                  </a:lnTo>
                  <a:lnTo>
                    <a:pt x="352" y="1565"/>
                  </a:lnTo>
                  <a:lnTo>
                    <a:pt x="313" y="1565"/>
                  </a:lnTo>
                  <a:lnTo>
                    <a:pt x="274" y="1526"/>
                  </a:lnTo>
                  <a:lnTo>
                    <a:pt x="79" y="1409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0" name="Freeform 45"/>
            <p:cNvSpPr>
              <a:spLocks/>
            </p:cNvSpPr>
            <p:nvPr/>
          </p:nvSpPr>
          <p:spPr bwMode="auto">
            <a:xfrm>
              <a:off x="1598613" y="5657851"/>
              <a:ext cx="304800" cy="525463"/>
            </a:xfrm>
            <a:custGeom>
              <a:avLst/>
              <a:gdLst>
                <a:gd name="T0" fmla="*/ 0 w 979"/>
                <a:gd name="T1" fmla="*/ 0 h 2152"/>
                <a:gd name="T2" fmla="*/ 0 w 979"/>
                <a:gd name="T3" fmla="*/ 0 h 2152"/>
                <a:gd name="T4" fmla="*/ 0 w 979"/>
                <a:gd name="T5" fmla="*/ 0 h 2152"/>
                <a:gd name="T6" fmla="*/ 0 w 979"/>
                <a:gd name="T7" fmla="*/ 0 h 2152"/>
                <a:gd name="T8" fmla="*/ 0 w 979"/>
                <a:gd name="T9" fmla="*/ 0 h 2152"/>
                <a:gd name="T10" fmla="*/ 0 w 979"/>
                <a:gd name="T11" fmla="*/ 0 h 2152"/>
                <a:gd name="T12" fmla="*/ 0 w 979"/>
                <a:gd name="T13" fmla="*/ 0 h 2152"/>
                <a:gd name="T14" fmla="*/ 0 w 979"/>
                <a:gd name="T15" fmla="*/ 0 h 2152"/>
                <a:gd name="T16" fmla="*/ 0 w 979"/>
                <a:gd name="T17" fmla="*/ 0 h 2152"/>
                <a:gd name="T18" fmla="*/ 0 w 979"/>
                <a:gd name="T19" fmla="*/ 0 h 2152"/>
                <a:gd name="T20" fmla="*/ 0 w 979"/>
                <a:gd name="T21" fmla="*/ 0 h 2152"/>
                <a:gd name="T22" fmla="*/ 0 w 979"/>
                <a:gd name="T23" fmla="*/ 0 h 2152"/>
                <a:gd name="T24" fmla="*/ 0 w 979"/>
                <a:gd name="T25" fmla="*/ 0 h 2152"/>
                <a:gd name="T26" fmla="*/ 0 w 979"/>
                <a:gd name="T27" fmla="*/ 0 h 2152"/>
                <a:gd name="T28" fmla="*/ 0 w 979"/>
                <a:gd name="T29" fmla="*/ 0 h 2152"/>
                <a:gd name="T30" fmla="*/ 0 w 979"/>
                <a:gd name="T31" fmla="*/ 0 h 2152"/>
                <a:gd name="T32" fmla="*/ 0 w 979"/>
                <a:gd name="T33" fmla="*/ 0 h 2152"/>
                <a:gd name="T34" fmla="*/ 0 w 979"/>
                <a:gd name="T35" fmla="*/ 0 h 2152"/>
                <a:gd name="T36" fmla="*/ 0 w 979"/>
                <a:gd name="T37" fmla="*/ 0 h 2152"/>
                <a:gd name="T38" fmla="*/ 0 w 979"/>
                <a:gd name="T39" fmla="*/ 0 h 2152"/>
                <a:gd name="T40" fmla="*/ 0 w 979"/>
                <a:gd name="T41" fmla="*/ 0 h 2152"/>
                <a:gd name="T42" fmla="*/ 0 w 979"/>
                <a:gd name="T43" fmla="*/ 0 h 2152"/>
                <a:gd name="T44" fmla="*/ 0 w 979"/>
                <a:gd name="T45" fmla="*/ 0 h 2152"/>
                <a:gd name="T46" fmla="*/ 0 w 979"/>
                <a:gd name="T47" fmla="*/ 0 h 2152"/>
                <a:gd name="T48" fmla="*/ 0 w 979"/>
                <a:gd name="T49" fmla="*/ 0 h 2152"/>
                <a:gd name="T50" fmla="*/ 0 w 979"/>
                <a:gd name="T51" fmla="*/ 0 h 2152"/>
                <a:gd name="T52" fmla="*/ 0 w 979"/>
                <a:gd name="T53" fmla="*/ 0 h 2152"/>
                <a:gd name="T54" fmla="*/ 0 w 979"/>
                <a:gd name="T55" fmla="*/ 0 h 2152"/>
                <a:gd name="T56" fmla="*/ 0 w 979"/>
                <a:gd name="T57" fmla="*/ 0 h 2152"/>
                <a:gd name="T58" fmla="*/ 0 w 979"/>
                <a:gd name="T59" fmla="*/ 0 h 2152"/>
                <a:gd name="T60" fmla="*/ 0 w 979"/>
                <a:gd name="T61" fmla="*/ 0 h 2152"/>
                <a:gd name="T62" fmla="*/ 0 w 979"/>
                <a:gd name="T63" fmla="*/ 0 h 2152"/>
                <a:gd name="T64" fmla="*/ 0 w 979"/>
                <a:gd name="T65" fmla="*/ 0 h 2152"/>
                <a:gd name="T66" fmla="*/ 0 w 979"/>
                <a:gd name="T67" fmla="*/ 0 h 2152"/>
                <a:gd name="T68" fmla="*/ 0 w 979"/>
                <a:gd name="T69" fmla="*/ 0 h 2152"/>
                <a:gd name="T70" fmla="*/ 0 w 979"/>
                <a:gd name="T71" fmla="*/ 0 h 2152"/>
                <a:gd name="T72" fmla="*/ 0 w 979"/>
                <a:gd name="T73" fmla="*/ 0 h 2152"/>
                <a:gd name="T74" fmla="*/ 0 w 979"/>
                <a:gd name="T75" fmla="*/ 0 h 2152"/>
                <a:gd name="T76" fmla="*/ 0 w 979"/>
                <a:gd name="T77" fmla="*/ 0 h 2152"/>
                <a:gd name="T78" fmla="*/ 0 w 979"/>
                <a:gd name="T79" fmla="*/ 0 h 2152"/>
                <a:gd name="T80" fmla="*/ 0 w 979"/>
                <a:gd name="T81" fmla="*/ 0 h 2152"/>
                <a:gd name="T82" fmla="*/ 0 w 979"/>
                <a:gd name="T83" fmla="*/ 0 h 2152"/>
                <a:gd name="T84" fmla="*/ 0 w 979"/>
                <a:gd name="T85" fmla="*/ 0 h 2152"/>
                <a:gd name="T86" fmla="*/ 0 w 979"/>
                <a:gd name="T87" fmla="*/ 0 h 2152"/>
                <a:gd name="T88" fmla="*/ 0 w 979"/>
                <a:gd name="T89" fmla="*/ 0 h 2152"/>
                <a:gd name="T90" fmla="*/ 0 w 979"/>
                <a:gd name="T91" fmla="*/ 0 h 2152"/>
                <a:gd name="T92" fmla="*/ 0 w 979"/>
                <a:gd name="T93" fmla="*/ 0 h 2152"/>
                <a:gd name="T94" fmla="*/ 0 w 979"/>
                <a:gd name="T95" fmla="*/ 0 h 2152"/>
                <a:gd name="T96" fmla="*/ 0 w 979"/>
                <a:gd name="T97" fmla="*/ 0 h 2152"/>
                <a:gd name="T98" fmla="*/ 0 w 979"/>
                <a:gd name="T99" fmla="*/ 0 h 2152"/>
                <a:gd name="T100" fmla="*/ 0 w 979"/>
                <a:gd name="T101" fmla="*/ 0 h 2152"/>
                <a:gd name="T102" fmla="*/ 0 w 979"/>
                <a:gd name="T103" fmla="*/ 0 h 2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9"/>
                <a:gd name="T157" fmla="*/ 0 h 2152"/>
                <a:gd name="T158" fmla="*/ 979 w 979"/>
                <a:gd name="T159" fmla="*/ 2152 h 2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9" h="2152">
                  <a:moveTo>
                    <a:pt x="979" y="1292"/>
                  </a:moveTo>
                  <a:lnTo>
                    <a:pt x="979" y="1526"/>
                  </a:lnTo>
                  <a:lnTo>
                    <a:pt x="822" y="1605"/>
                  </a:lnTo>
                  <a:lnTo>
                    <a:pt x="626" y="1800"/>
                  </a:lnTo>
                  <a:lnTo>
                    <a:pt x="665" y="1957"/>
                  </a:lnTo>
                  <a:lnTo>
                    <a:pt x="665" y="1996"/>
                  </a:lnTo>
                  <a:lnTo>
                    <a:pt x="509" y="2152"/>
                  </a:lnTo>
                  <a:lnTo>
                    <a:pt x="430" y="1957"/>
                  </a:lnTo>
                  <a:lnTo>
                    <a:pt x="352" y="1644"/>
                  </a:lnTo>
                  <a:lnTo>
                    <a:pt x="352" y="1565"/>
                  </a:lnTo>
                  <a:lnTo>
                    <a:pt x="274" y="1565"/>
                  </a:lnTo>
                  <a:lnTo>
                    <a:pt x="235" y="1526"/>
                  </a:lnTo>
                  <a:lnTo>
                    <a:pt x="196" y="1409"/>
                  </a:lnTo>
                  <a:lnTo>
                    <a:pt x="79" y="1292"/>
                  </a:lnTo>
                  <a:lnTo>
                    <a:pt x="39" y="1213"/>
                  </a:lnTo>
                  <a:lnTo>
                    <a:pt x="0" y="1096"/>
                  </a:lnTo>
                  <a:lnTo>
                    <a:pt x="0" y="1018"/>
                  </a:lnTo>
                  <a:lnTo>
                    <a:pt x="157" y="861"/>
                  </a:lnTo>
                  <a:lnTo>
                    <a:pt x="196" y="783"/>
                  </a:lnTo>
                  <a:lnTo>
                    <a:pt x="196" y="235"/>
                  </a:lnTo>
                  <a:lnTo>
                    <a:pt x="274" y="157"/>
                  </a:lnTo>
                  <a:lnTo>
                    <a:pt x="352" y="118"/>
                  </a:lnTo>
                  <a:lnTo>
                    <a:pt x="391" y="39"/>
                  </a:lnTo>
                  <a:lnTo>
                    <a:pt x="470" y="0"/>
                  </a:lnTo>
                  <a:lnTo>
                    <a:pt x="548" y="0"/>
                  </a:lnTo>
                  <a:lnTo>
                    <a:pt x="626" y="39"/>
                  </a:lnTo>
                  <a:lnTo>
                    <a:pt x="665" y="79"/>
                  </a:lnTo>
                  <a:lnTo>
                    <a:pt x="665" y="118"/>
                  </a:lnTo>
                  <a:lnTo>
                    <a:pt x="704" y="196"/>
                  </a:lnTo>
                  <a:lnTo>
                    <a:pt x="743" y="157"/>
                  </a:lnTo>
                  <a:lnTo>
                    <a:pt x="822" y="118"/>
                  </a:lnTo>
                  <a:lnTo>
                    <a:pt x="861" y="79"/>
                  </a:lnTo>
                  <a:lnTo>
                    <a:pt x="861" y="196"/>
                  </a:lnTo>
                  <a:lnTo>
                    <a:pt x="782" y="274"/>
                  </a:lnTo>
                  <a:lnTo>
                    <a:pt x="743" y="353"/>
                  </a:lnTo>
                  <a:lnTo>
                    <a:pt x="743" y="392"/>
                  </a:lnTo>
                  <a:lnTo>
                    <a:pt x="782" y="431"/>
                  </a:lnTo>
                  <a:lnTo>
                    <a:pt x="822" y="509"/>
                  </a:lnTo>
                  <a:lnTo>
                    <a:pt x="861" y="548"/>
                  </a:lnTo>
                  <a:lnTo>
                    <a:pt x="901" y="665"/>
                  </a:lnTo>
                  <a:lnTo>
                    <a:pt x="822" y="783"/>
                  </a:lnTo>
                  <a:lnTo>
                    <a:pt x="743" y="822"/>
                  </a:lnTo>
                  <a:lnTo>
                    <a:pt x="665" y="939"/>
                  </a:lnTo>
                  <a:lnTo>
                    <a:pt x="626" y="1018"/>
                  </a:lnTo>
                  <a:lnTo>
                    <a:pt x="665" y="1057"/>
                  </a:lnTo>
                  <a:lnTo>
                    <a:pt x="704" y="1135"/>
                  </a:lnTo>
                  <a:lnTo>
                    <a:pt x="782" y="1174"/>
                  </a:lnTo>
                  <a:lnTo>
                    <a:pt x="822" y="1174"/>
                  </a:lnTo>
                  <a:lnTo>
                    <a:pt x="861" y="1135"/>
                  </a:lnTo>
                  <a:lnTo>
                    <a:pt x="901" y="1174"/>
                  </a:lnTo>
                  <a:lnTo>
                    <a:pt x="901" y="1252"/>
                  </a:lnTo>
                  <a:lnTo>
                    <a:pt x="979" y="1292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1" name="Freeform 46"/>
            <p:cNvSpPr>
              <a:spLocks/>
            </p:cNvSpPr>
            <p:nvPr/>
          </p:nvSpPr>
          <p:spPr bwMode="auto">
            <a:xfrm>
              <a:off x="344488" y="5678488"/>
              <a:ext cx="1435100" cy="752475"/>
            </a:xfrm>
            <a:custGeom>
              <a:avLst/>
              <a:gdLst>
                <a:gd name="T0" fmla="*/ 0 w 4617"/>
                <a:gd name="T1" fmla="*/ 0 h 3089"/>
                <a:gd name="T2" fmla="*/ 0 w 4617"/>
                <a:gd name="T3" fmla="*/ 0 h 3089"/>
                <a:gd name="T4" fmla="*/ 0 w 4617"/>
                <a:gd name="T5" fmla="*/ 0 h 3089"/>
                <a:gd name="T6" fmla="*/ 0 w 4617"/>
                <a:gd name="T7" fmla="*/ 0 h 3089"/>
                <a:gd name="T8" fmla="*/ 0 w 4617"/>
                <a:gd name="T9" fmla="*/ 0 h 3089"/>
                <a:gd name="T10" fmla="*/ 0 w 4617"/>
                <a:gd name="T11" fmla="*/ 0 h 3089"/>
                <a:gd name="T12" fmla="*/ 0 w 4617"/>
                <a:gd name="T13" fmla="*/ 0 h 3089"/>
                <a:gd name="T14" fmla="*/ 0 w 4617"/>
                <a:gd name="T15" fmla="*/ 0 h 3089"/>
                <a:gd name="T16" fmla="*/ 0 w 4617"/>
                <a:gd name="T17" fmla="*/ 0 h 3089"/>
                <a:gd name="T18" fmla="*/ 0 w 4617"/>
                <a:gd name="T19" fmla="*/ 0 h 3089"/>
                <a:gd name="T20" fmla="*/ 0 w 4617"/>
                <a:gd name="T21" fmla="*/ 0 h 3089"/>
                <a:gd name="T22" fmla="*/ 0 w 4617"/>
                <a:gd name="T23" fmla="*/ 0 h 3089"/>
                <a:gd name="T24" fmla="*/ 0 w 4617"/>
                <a:gd name="T25" fmla="*/ 0 h 3089"/>
                <a:gd name="T26" fmla="*/ 0 w 4617"/>
                <a:gd name="T27" fmla="*/ 0 h 3089"/>
                <a:gd name="T28" fmla="*/ 0 w 4617"/>
                <a:gd name="T29" fmla="*/ 0 h 3089"/>
                <a:gd name="T30" fmla="*/ 0 w 4617"/>
                <a:gd name="T31" fmla="*/ 0 h 3089"/>
                <a:gd name="T32" fmla="*/ 0 w 4617"/>
                <a:gd name="T33" fmla="*/ 0 h 3089"/>
                <a:gd name="T34" fmla="*/ 0 w 4617"/>
                <a:gd name="T35" fmla="*/ 0 h 3089"/>
                <a:gd name="T36" fmla="*/ 0 w 4617"/>
                <a:gd name="T37" fmla="*/ 0 h 3089"/>
                <a:gd name="T38" fmla="*/ 0 w 4617"/>
                <a:gd name="T39" fmla="*/ 0 h 3089"/>
                <a:gd name="T40" fmla="*/ 0 w 4617"/>
                <a:gd name="T41" fmla="*/ 0 h 3089"/>
                <a:gd name="T42" fmla="*/ 0 w 4617"/>
                <a:gd name="T43" fmla="*/ 0 h 3089"/>
                <a:gd name="T44" fmla="*/ 0 w 4617"/>
                <a:gd name="T45" fmla="*/ 0 h 3089"/>
                <a:gd name="T46" fmla="*/ 0 w 4617"/>
                <a:gd name="T47" fmla="*/ 0 h 3089"/>
                <a:gd name="T48" fmla="*/ 0 w 4617"/>
                <a:gd name="T49" fmla="*/ 0 h 3089"/>
                <a:gd name="T50" fmla="*/ 0 w 4617"/>
                <a:gd name="T51" fmla="*/ 0 h 3089"/>
                <a:gd name="T52" fmla="*/ 0 w 4617"/>
                <a:gd name="T53" fmla="*/ 0 h 3089"/>
                <a:gd name="T54" fmla="*/ 0 w 4617"/>
                <a:gd name="T55" fmla="*/ 0 h 3089"/>
                <a:gd name="T56" fmla="*/ 0 w 4617"/>
                <a:gd name="T57" fmla="*/ 0 h 3089"/>
                <a:gd name="T58" fmla="*/ 0 w 4617"/>
                <a:gd name="T59" fmla="*/ 0 h 3089"/>
                <a:gd name="T60" fmla="*/ 0 w 4617"/>
                <a:gd name="T61" fmla="*/ 0 h 3089"/>
                <a:gd name="T62" fmla="*/ 0 w 4617"/>
                <a:gd name="T63" fmla="*/ 0 h 3089"/>
                <a:gd name="T64" fmla="*/ 0 w 4617"/>
                <a:gd name="T65" fmla="*/ 0 h 3089"/>
                <a:gd name="T66" fmla="*/ 0 w 4617"/>
                <a:gd name="T67" fmla="*/ 0 h 3089"/>
                <a:gd name="T68" fmla="*/ 0 w 4617"/>
                <a:gd name="T69" fmla="*/ 0 h 3089"/>
                <a:gd name="T70" fmla="*/ 0 w 4617"/>
                <a:gd name="T71" fmla="*/ 0 h 3089"/>
                <a:gd name="T72" fmla="*/ 0 w 4617"/>
                <a:gd name="T73" fmla="*/ 0 h 3089"/>
                <a:gd name="T74" fmla="*/ 0 w 4617"/>
                <a:gd name="T75" fmla="*/ 0 h 3089"/>
                <a:gd name="T76" fmla="*/ 0 w 4617"/>
                <a:gd name="T77" fmla="*/ 0 h 3089"/>
                <a:gd name="T78" fmla="*/ 0 w 4617"/>
                <a:gd name="T79" fmla="*/ 0 h 3089"/>
                <a:gd name="T80" fmla="*/ 0 w 4617"/>
                <a:gd name="T81" fmla="*/ 0 h 3089"/>
                <a:gd name="T82" fmla="*/ 0 w 4617"/>
                <a:gd name="T83" fmla="*/ 0 h 30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17"/>
                <a:gd name="T127" fmla="*/ 0 h 3089"/>
                <a:gd name="T128" fmla="*/ 4617 w 4617"/>
                <a:gd name="T129" fmla="*/ 3089 h 30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17" h="3089">
                  <a:moveTo>
                    <a:pt x="235" y="3089"/>
                  </a:moveTo>
                  <a:lnTo>
                    <a:pt x="0" y="2933"/>
                  </a:lnTo>
                  <a:lnTo>
                    <a:pt x="0" y="2504"/>
                  </a:lnTo>
                  <a:lnTo>
                    <a:pt x="78" y="2465"/>
                  </a:lnTo>
                  <a:lnTo>
                    <a:pt x="274" y="2347"/>
                  </a:lnTo>
                  <a:lnTo>
                    <a:pt x="352" y="2269"/>
                  </a:lnTo>
                  <a:lnTo>
                    <a:pt x="548" y="2269"/>
                  </a:lnTo>
                  <a:lnTo>
                    <a:pt x="587" y="2191"/>
                  </a:lnTo>
                  <a:lnTo>
                    <a:pt x="665" y="2191"/>
                  </a:lnTo>
                  <a:lnTo>
                    <a:pt x="822" y="2112"/>
                  </a:lnTo>
                  <a:lnTo>
                    <a:pt x="939" y="1995"/>
                  </a:lnTo>
                  <a:lnTo>
                    <a:pt x="1056" y="1956"/>
                  </a:lnTo>
                  <a:lnTo>
                    <a:pt x="1214" y="1878"/>
                  </a:lnTo>
                  <a:lnTo>
                    <a:pt x="1253" y="1839"/>
                  </a:lnTo>
                  <a:lnTo>
                    <a:pt x="1214" y="1760"/>
                  </a:lnTo>
                  <a:lnTo>
                    <a:pt x="1214" y="1682"/>
                  </a:lnTo>
                  <a:lnTo>
                    <a:pt x="1253" y="1643"/>
                  </a:lnTo>
                  <a:lnTo>
                    <a:pt x="1370" y="1643"/>
                  </a:lnTo>
                  <a:lnTo>
                    <a:pt x="1409" y="1604"/>
                  </a:lnTo>
                  <a:lnTo>
                    <a:pt x="1448" y="1526"/>
                  </a:lnTo>
                  <a:lnTo>
                    <a:pt x="1839" y="1526"/>
                  </a:lnTo>
                  <a:lnTo>
                    <a:pt x="1878" y="1408"/>
                  </a:lnTo>
                  <a:lnTo>
                    <a:pt x="1878" y="1369"/>
                  </a:lnTo>
                  <a:lnTo>
                    <a:pt x="1800" y="1330"/>
                  </a:lnTo>
                  <a:lnTo>
                    <a:pt x="1761" y="1212"/>
                  </a:lnTo>
                  <a:lnTo>
                    <a:pt x="1722" y="1173"/>
                  </a:lnTo>
                  <a:lnTo>
                    <a:pt x="1722" y="743"/>
                  </a:lnTo>
                  <a:lnTo>
                    <a:pt x="1683" y="743"/>
                  </a:lnTo>
                  <a:lnTo>
                    <a:pt x="1644" y="704"/>
                  </a:lnTo>
                  <a:lnTo>
                    <a:pt x="1605" y="626"/>
                  </a:lnTo>
                  <a:lnTo>
                    <a:pt x="1644" y="626"/>
                  </a:lnTo>
                  <a:lnTo>
                    <a:pt x="1722" y="587"/>
                  </a:lnTo>
                  <a:lnTo>
                    <a:pt x="1761" y="587"/>
                  </a:lnTo>
                  <a:lnTo>
                    <a:pt x="1839" y="508"/>
                  </a:lnTo>
                  <a:lnTo>
                    <a:pt x="1878" y="430"/>
                  </a:lnTo>
                  <a:lnTo>
                    <a:pt x="1957" y="430"/>
                  </a:lnTo>
                  <a:lnTo>
                    <a:pt x="2035" y="391"/>
                  </a:lnTo>
                  <a:lnTo>
                    <a:pt x="2074" y="391"/>
                  </a:lnTo>
                  <a:lnTo>
                    <a:pt x="2113" y="430"/>
                  </a:lnTo>
                  <a:lnTo>
                    <a:pt x="2152" y="391"/>
                  </a:lnTo>
                  <a:lnTo>
                    <a:pt x="2191" y="313"/>
                  </a:lnTo>
                  <a:lnTo>
                    <a:pt x="2426" y="195"/>
                  </a:lnTo>
                  <a:lnTo>
                    <a:pt x="2543" y="195"/>
                  </a:lnTo>
                  <a:lnTo>
                    <a:pt x="2739" y="156"/>
                  </a:lnTo>
                  <a:lnTo>
                    <a:pt x="2778" y="156"/>
                  </a:lnTo>
                  <a:lnTo>
                    <a:pt x="2856" y="117"/>
                  </a:lnTo>
                  <a:lnTo>
                    <a:pt x="2934" y="156"/>
                  </a:lnTo>
                  <a:lnTo>
                    <a:pt x="2973" y="117"/>
                  </a:lnTo>
                  <a:lnTo>
                    <a:pt x="3053" y="78"/>
                  </a:lnTo>
                  <a:lnTo>
                    <a:pt x="3326" y="78"/>
                  </a:lnTo>
                  <a:lnTo>
                    <a:pt x="3326" y="117"/>
                  </a:lnTo>
                  <a:lnTo>
                    <a:pt x="3600" y="117"/>
                  </a:lnTo>
                  <a:lnTo>
                    <a:pt x="3678" y="78"/>
                  </a:lnTo>
                  <a:lnTo>
                    <a:pt x="3717" y="0"/>
                  </a:lnTo>
                  <a:lnTo>
                    <a:pt x="3835" y="78"/>
                  </a:lnTo>
                  <a:lnTo>
                    <a:pt x="3913" y="78"/>
                  </a:lnTo>
                  <a:lnTo>
                    <a:pt x="3991" y="0"/>
                  </a:lnTo>
                  <a:lnTo>
                    <a:pt x="4030" y="0"/>
                  </a:lnTo>
                  <a:lnTo>
                    <a:pt x="4109" y="78"/>
                  </a:lnTo>
                  <a:lnTo>
                    <a:pt x="4304" y="78"/>
                  </a:lnTo>
                  <a:lnTo>
                    <a:pt x="4226" y="156"/>
                  </a:lnTo>
                  <a:lnTo>
                    <a:pt x="4226" y="704"/>
                  </a:lnTo>
                  <a:lnTo>
                    <a:pt x="4187" y="782"/>
                  </a:lnTo>
                  <a:lnTo>
                    <a:pt x="4030" y="939"/>
                  </a:lnTo>
                  <a:lnTo>
                    <a:pt x="4030" y="1017"/>
                  </a:lnTo>
                  <a:lnTo>
                    <a:pt x="4069" y="1134"/>
                  </a:lnTo>
                  <a:lnTo>
                    <a:pt x="4109" y="1212"/>
                  </a:lnTo>
                  <a:lnTo>
                    <a:pt x="4226" y="1330"/>
                  </a:lnTo>
                  <a:lnTo>
                    <a:pt x="4265" y="1447"/>
                  </a:lnTo>
                  <a:lnTo>
                    <a:pt x="4304" y="1486"/>
                  </a:lnTo>
                  <a:lnTo>
                    <a:pt x="4382" y="1486"/>
                  </a:lnTo>
                  <a:lnTo>
                    <a:pt x="4382" y="1565"/>
                  </a:lnTo>
                  <a:lnTo>
                    <a:pt x="4461" y="1878"/>
                  </a:lnTo>
                  <a:lnTo>
                    <a:pt x="4539" y="2073"/>
                  </a:lnTo>
                  <a:lnTo>
                    <a:pt x="4500" y="2073"/>
                  </a:lnTo>
                  <a:lnTo>
                    <a:pt x="4500" y="2151"/>
                  </a:lnTo>
                  <a:lnTo>
                    <a:pt x="4578" y="2347"/>
                  </a:lnTo>
                  <a:lnTo>
                    <a:pt x="4617" y="2465"/>
                  </a:lnTo>
                  <a:lnTo>
                    <a:pt x="4617" y="2737"/>
                  </a:lnTo>
                  <a:lnTo>
                    <a:pt x="4578" y="2816"/>
                  </a:lnTo>
                  <a:lnTo>
                    <a:pt x="4578" y="2894"/>
                  </a:lnTo>
                  <a:lnTo>
                    <a:pt x="4617" y="3011"/>
                  </a:lnTo>
                  <a:lnTo>
                    <a:pt x="4617" y="3089"/>
                  </a:lnTo>
                  <a:lnTo>
                    <a:pt x="235" y="3089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2" name="Freeform 47"/>
            <p:cNvSpPr>
              <a:spLocks/>
            </p:cNvSpPr>
            <p:nvPr/>
          </p:nvSpPr>
          <p:spPr bwMode="auto">
            <a:xfrm>
              <a:off x="-7937" y="5773738"/>
              <a:ext cx="935038" cy="590550"/>
            </a:xfrm>
            <a:custGeom>
              <a:avLst/>
              <a:gdLst>
                <a:gd name="T0" fmla="*/ 0 w 3013"/>
                <a:gd name="T1" fmla="*/ 0 h 2425"/>
                <a:gd name="T2" fmla="*/ 0 w 3013"/>
                <a:gd name="T3" fmla="*/ 0 h 2425"/>
                <a:gd name="T4" fmla="*/ 0 w 3013"/>
                <a:gd name="T5" fmla="*/ 0 h 2425"/>
                <a:gd name="T6" fmla="*/ 0 w 3013"/>
                <a:gd name="T7" fmla="*/ 0 h 2425"/>
                <a:gd name="T8" fmla="*/ 0 w 3013"/>
                <a:gd name="T9" fmla="*/ 0 h 2425"/>
                <a:gd name="T10" fmla="*/ 0 w 3013"/>
                <a:gd name="T11" fmla="*/ 0 h 2425"/>
                <a:gd name="T12" fmla="*/ 0 w 3013"/>
                <a:gd name="T13" fmla="*/ 0 h 2425"/>
                <a:gd name="T14" fmla="*/ 0 w 3013"/>
                <a:gd name="T15" fmla="*/ 0 h 2425"/>
                <a:gd name="T16" fmla="*/ 0 w 3013"/>
                <a:gd name="T17" fmla="*/ 0 h 2425"/>
                <a:gd name="T18" fmla="*/ 0 w 3013"/>
                <a:gd name="T19" fmla="*/ 0 h 2425"/>
                <a:gd name="T20" fmla="*/ 0 w 3013"/>
                <a:gd name="T21" fmla="*/ 0 h 2425"/>
                <a:gd name="T22" fmla="*/ 0 w 3013"/>
                <a:gd name="T23" fmla="*/ 0 h 2425"/>
                <a:gd name="T24" fmla="*/ 0 w 3013"/>
                <a:gd name="T25" fmla="*/ 0 h 2425"/>
                <a:gd name="T26" fmla="*/ 0 w 3013"/>
                <a:gd name="T27" fmla="*/ 0 h 2425"/>
                <a:gd name="T28" fmla="*/ 0 w 3013"/>
                <a:gd name="T29" fmla="*/ 0 h 2425"/>
                <a:gd name="T30" fmla="*/ 0 w 3013"/>
                <a:gd name="T31" fmla="*/ 0 h 2425"/>
                <a:gd name="T32" fmla="*/ 0 w 3013"/>
                <a:gd name="T33" fmla="*/ 0 h 2425"/>
                <a:gd name="T34" fmla="*/ 0 w 3013"/>
                <a:gd name="T35" fmla="*/ 0 h 2425"/>
                <a:gd name="T36" fmla="*/ 0 w 3013"/>
                <a:gd name="T37" fmla="*/ 0 h 2425"/>
                <a:gd name="T38" fmla="*/ 0 w 3013"/>
                <a:gd name="T39" fmla="*/ 0 h 2425"/>
                <a:gd name="T40" fmla="*/ 0 w 3013"/>
                <a:gd name="T41" fmla="*/ 0 h 2425"/>
                <a:gd name="T42" fmla="*/ 0 w 3013"/>
                <a:gd name="T43" fmla="*/ 0 h 2425"/>
                <a:gd name="T44" fmla="*/ 0 w 3013"/>
                <a:gd name="T45" fmla="*/ 0 h 2425"/>
                <a:gd name="T46" fmla="*/ 0 w 3013"/>
                <a:gd name="T47" fmla="*/ 0 h 2425"/>
                <a:gd name="T48" fmla="*/ 0 w 3013"/>
                <a:gd name="T49" fmla="*/ 0 h 2425"/>
                <a:gd name="T50" fmla="*/ 0 w 3013"/>
                <a:gd name="T51" fmla="*/ 0 h 2425"/>
                <a:gd name="T52" fmla="*/ 0 w 3013"/>
                <a:gd name="T53" fmla="*/ 0 h 2425"/>
                <a:gd name="T54" fmla="*/ 0 w 3013"/>
                <a:gd name="T55" fmla="*/ 0 h 2425"/>
                <a:gd name="T56" fmla="*/ 0 w 3013"/>
                <a:gd name="T57" fmla="*/ 0 h 2425"/>
                <a:gd name="T58" fmla="*/ 0 w 3013"/>
                <a:gd name="T59" fmla="*/ 0 h 2425"/>
                <a:gd name="T60" fmla="*/ 0 w 3013"/>
                <a:gd name="T61" fmla="*/ 0 h 2425"/>
                <a:gd name="T62" fmla="*/ 0 w 3013"/>
                <a:gd name="T63" fmla="*/ 0 h 2425"/>
                <a:gd name="T64" fmla="*/ 0 w 3013"/>
                <a:gd name="T65" fmla="*/ 0 h 2425"/>
                <a:gd name="T66" fmla="*/ 0 w 3013"/>
                <a:gd name="T67" fmla="*/ 0 h 2425"/>
                <a:gd name="T68" fmla="*/ 0 w 3013"/>
                <a:gd name="T69" fmla="*/ 0 h 2425"/>
                <a:gd name="T70" fmla="*/ 0 w 3013"/>
                <a:gd name="T71" fmla="*/ 0 h 2425"/>
                <a:gd name="T72" fmla="*/ 0 w 3013"/>
                <a:gd name="T73" fmla="*/ 0 h 2425"/>
                <a:gd name="T74" fmla="*/ 0 w 3013"/>
                <a:gd name="T75" fmla="*/ 0 h 2425"/>
                <a:gd name="T76" fmla="*/ 0 w 3013"/>
                <a:gd name="T77" fmla="*/ 0 h 2425"/>
                <a:gd name="T78" fmla="*/ 0 w 3013"/>
                <a:gd name="T79" fmla="*/ 0 h 2425"/>
                <a:gd name="T80" fmla="*/ 0 w 3013"/>
                <a:gd name="T81" fmla="*/ 0 h 2425"/>
                <a:gd name="T82" fmla="*/ 0 w 3013"/>
                <a:gd name="T83" fmla="*/ 0 h 2425"/>
                <a:gd name="T84" fmla="*/ 0 w 3013"/>
                <a:gd name="T85" fmla="*/ 0 h 2425"/>
                <a:gd name="T86" fmla="*/ 0 w 3013"/>
                <a:gd name="T87" fmla="*/ 0 h 2425"/>
                <a:gd name="T88" fmla="*/ 0 w 3013"/>
                <a:gd name="T89" fmla="*/ 0 h 2425"/>
                <a:gd name="T90" fmla="*/ 0 w 3013"/>
                <a:gd name="T91" fmla="*/ 0 h 2425"/>
                <a:gd name="T92" fmla="*/ 0 w 3013"/>
                <a:gd name="T93" fmla="*/ 0 h 2425"/>
                <a:gd name="T94" fmla="*/ 0 w 3013"/>
                <a:gd name="T95" fmla="*/ 0 h 2425"/>
                <a:gd name="T96" fmla="*/ 0 w 3013"/>
                <a:gd name="T97" fmla="*/ 0 h 2425"/>
                <a:gd name="T98" fmla="*/ 0 w 3013"/>
                <a:gd name="T99" fmla="*/ 0 h 2425"/>
                <a:gd name="T100" fmla="*/ 0 w 3013"/>
                <a:gd name="T101" fmla="*/ 0 h 2425"/>
                <a:gd name="T102" fmla="*/ 0 w 3013"/>
                <a:gd name="T103" fmla="*/ 0 h 2425"/>
                <a:gd name="T104" fmla="*/ 0 w 3013"/>
                <a:gd name="T105" fmla="*/ 0 h 2425"/>
                <a:gd name="T106" fmla="*/ 0 w 3013"/>
                <a:gd name="T107" fmla="*/ 0 h 2425"/>
                <a:gd name="T108" fmla="*/ 0 w 3013"/>
                <a:gd name="T109" fmla="*/ 0 h 2425"/>
                <a:gd name="T110" fmla="*/ 0 w 3013"/>
                <a:gd name="T111" fmla="*/ 0 h 2425"/>
                <a:gd name="T112" fmla="*/ 0 w 3013"/>
                <a:gd name="T113" fmla="*/ 0 h 2425"/>
                <a:gd name="T114" fmla="*/ 0 w 3013"/>
                <a:gd name="T115" fmla="*/ 0 h 2425"/>
                <a:gd name="T116" fmla="*/ 0 w 3013"/>
                <a:gd name="T117" fmla="*/ 0 h 2425"/>
                <a:gd name="T118" fmla="*/ 0 w 3013"/>
                <a:gd name="T119" fmla="*/ 0 h 2425"/>
                <a:gd name="T120" fmla="*/ 0 w 3013"/>
                <a:gd name="T121" fmla="*/ 0 h 2425"/>
                <a:gd name="T122" fmla="*/ 0 w 3013"/>
                <a:gd name="T123" fmla="*/ 0 h 24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13"/>
                <a:gd name="T187" fmla="*/ 0 h 2425"/>
                <a:gd name="T188" fmla="*/ 3013 w 3013"/>
                <a:gd name="T189" fmla="*/ 2425 h 242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13" h="2425">
                  <a:moveTo>
                    <a:pt x="2740" y="235"/>
                  </a:moveTo>
                  <a:lnTo>
                    <a:pt x="2779" y="313"/>
                  </a:lnTo>
                  <a:lnTo>
                    <a:pt x="2818" y="352"/>
                  </a:lnTo>
                  <a:lnTo>
                    <a:pt x="2857" y="352"/>
                  </a:lnTo>
                  <a:lnTo>
                    <a:pt x="2857" y="782"/>
                  </a:lnTo>
                  <a:lnTo>
                    <a:pt x="2896" y="822"/>
                  </a:lnTo>
                  <a:lnTo>
                    <a:pt x="2935" y="939"/>
                  </a:lnTo>
                  <a:lnTo>
                    <a:pt x="3013" y="978"/>
                  </a:lnTo>
                  <a:lnTo>
                    <a:pt x="3013" y="1017"/>
                  </a:lnTo>
                  <a:lnTo>
                    <a:pt x="2974" y="1135"/>
                  </a:lnTo>
                  <a:lnTo>
                    <a:pt x="2583" y="1135"/>
                  </a:lnTo>
                  <a:lnTo>
                    <a:pt x="2544" y="1213"/>
                  </a:lnTo>
                  <a:lnTo>
                    <a:pt x="2505" y="1252"/>
                  </a:lnTo>
                  <a:lnTo>
                    <a:pt x="2388" y="1252"/>
                  </a:lnTo>
                  <a:lnTo>
                    <a:pt x="2349" y="1291"/>
                  </a:lnTo>
                  <a:lnTo>
                    <a:pt x="2349" y="1369"/>
                  </a:lnTo>
                  <a:lnTo>
                    <a:pt x="2388" y="1447"/>
                  </a:lnTo>
                  <a:lnTo>
                    <a:pt x="2349" y="1487"/>
                  </a:lnTo>
                  <a:lnTo>
                    <a:pt x="2191" y="1565"/>
                  </a:lnTo>
                  <a:lnTo>
                    <a:pt x="2074" y="1604"/>
                  </a:lnTo>
                  <a:lnTo>
                    <a:pt x="1957" y="1721"/>
                  </a:lnTo>
                  <a:lnTo>
                    <a:pt x="1800" y="1800"/>
                  </a:lnTo>
                  <a:lnTo>
                    <a:pt x="1722" y="1800"/>
                  </a:lnTo>
                  <a:lnTo>
                    <a:pt x="1683" y="1878"/>
                  </a:lnTo>
                  <a:lnTo>
                    <a:pt x="1487" y="1878"/>
                  </a:lnTo>
                  <a:lnTo>
                    <a:pt x="1409" y="1956"/>
                  </a:lnTo>
                  <a:lnTo>
                    <a:pt x="1213" y="2074"/>
                  </a:lnTo>
                  <a:lnTo>
                    <a:pt x="1135" y="2113"/>
                  </a:lnTo>
                  <a:lnTo>
                    <a:pt x="1135" y="2425"/>
                  </a:lnTo>
                  <a:lnTo>
                    <a:pt x="0" y="2425"/>
                  </a:lnTo>
                  <a:lnTo>
                    <a:pt x="78" y="2346"/>
                  </a:lnTo>
                  <a:lnTo>
                    <a:pt x="118" y="2346"/>
                  </a:lnTo>
                  <a:lnTo>
                    <a:pt x="274" y="2307"/>
                  </a:lnTo>
                  <a:lnTo>
                    <a:pt x="392" y="2229"/>
                  </a:lnTo>
                  <a:lnTo>
                    <a:pt x="431" y="2190"/>
                  </a:lnTo>
                  <a:lnTo>
                    <a:pt x="588" y="2074"/>
                  </a:lnTo>
                  <a:lnTo>
                    <a:pt x="705" y="1994"/>
                  </a:lnTo>
                  <a:lnTo>
                    <a:pt x="822" y="1839"/>
                  </a:lnTo>
                  <a:lnTo>
                    <a:pt x="901" y="1682"/>
                  </a:lnTo>
                  <a:lnTo>
                    <a:pt x="901" y="1604"/>
                  </a:lnTo>
                  <a:lnTo>
                    <a:pt x="822" y="1526"/>
                  </a:lnTo>
                  <a:lnTo>
                    <a:pt x="822" y="1369"/>
                  </a:lnTo>
                  <a:lnTo>
                    <a:pt x="901" y="1291"/>
                  </a:lnTo>
                  <a:lnTo>
                    <a:pt x="979" y="1174"/>
                  </a:lnTo>
                  <a:lnTo>
                    <a:pt x="979" y="978"/>
                  </a:lnTo>
                  <a:lnTo>
                    <a:pt x="1213" y="743"/>
                  </a:lnTo>
                  <a:lnTo>
                    <a:pt x="1331" y="704"/>
                  </a:lnTo>
                  <a:lnTo>
                    <a:pt x="1448" y="626"/>
                  </a:lnTo>
                  <a:lnTo>
                    <a:pt x="1526" y="587"/>
                  </a:lnTo>
                  <a:lnTo>
                    <a:pt x="1605" y="508"/>
                  </a:lnTo>
                  <a:lnTo>
                    <a:pt x="1722" y="274"/>
                  </a:lnTo>
                  <a:lnTo>
                    <a:pt x="1800" y="39"/>
                  </a:lnTo>
                  <a:lnTo>
                    <a:pt x="1839" y="0"/>
                  </a:lnTo>
                  <a:lnTo>
                    <a:pt x="1917" y="0"/>
                  </a:lnTo>
                  <a:lnTo>
                    <a:pt x="1996" y="117"/>
                  </a:lnTo>
                  <a:lnTo>
                    <a:pt x="2152" y="195"/>
                  </a:lnTo>
                  <a:lnTo>
                    <a:pt x="2427" y="195"/>
                  </a:lnTo>
                  <a:lnTo>
                    <a:pt x="2505" y="156"/>
                  </a:lnTo>
                  <a:lnTo>
                    <a:pt x="2544" y="117"/>
                  </a:lnTo>
                  <a:lnTo>
                    <a:pt x="2583" y="195"/>
                  </a:lnTo>
                  <a:lnTo>
                    <a:pt x="2622" y="235"/>
                  </a:lnTo>
                  <a:lnTo>
                    <a:pt x="2740" y="235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43" name="Freeform 48"/>
            <p:cNvSpPr>
              <a:spLocks/>
            </p:cNvSpPr>
            <p:nvPr/>
          </p:nvSpPr>
          <p:spPr bwMode="auto">
            <a:xfrm>
              <a:off x="3727451" y="5868988"/>
              <a:ext cx="120650" cy="123825"/>
            </a:xfrm>
            <a:custGeom>
              <a:avLst/>
              <a:gdLst>
                <a:gd name="T0" fmla="*/ 0 w 392"/>
                <a:gd name="T1" fmla="*/ 0 h 509"/>
                <a:gd name="T2" fmla="*/ 0 w 392"/>
                <a:gd name="T3" fmla="*/ 0 h 509"/>
                <a:gd name="T4" fmla="*/ 0 w 392"/>
                <a:gd name="T5" fmla="*/ 0 h 509"/>
                <a:gd name="T6" fmla="*/ 0 w 392"/>
                <a:gd name="T7" fmla="*/ 0 h 509"/>
                <a:gd name="T8" fmla="*/ 0 w 392"/>
                <a:gd name="T9" fmla="*/ 0 h 509"/>
                <a:gd name="T10" fmla="*/ 0 w 392"/>
                <a:gd name="T11" fmla="*/ 0 h 509"/>
                <a:gd name="T12" fmla="*/ 0 w 392"/>
                <a:gd name="T13" fmla="*/ 0 h 509"/>
                <a:gd name="T14" fmla="*/ 0 w 392"/>
                <a:gd name="T15" fmla="*/ 0 h 509"/>
                <a:gd name="T16" fmla="*/ 0 w 392"/>
                <a:gd name="T17" fmla="*/ 0 h 509"/>
                <a:gd name="T18" fmla="*/ 0 w 392"/>
                <a:gd name="T19" fmla="*/ 0 h 509"/>
                <a:gd name="T20" fmla="*/ 0 w 392"/>
                <a:gd name="T21" fmla="*/ 0 h 509"/>
                <a:gd name="T22" fmla="*/ 0 w 392"/>
                <a:gd name="T23" fmla="*/ 0 h 509"/>
                <a:gd name="T24" fmla="*/ 0 w 392"/>
                <a:gd name="T25" fmla="*/ 0 h 509"/>
                <a:gd name="T26" fmla="*/ 0 w 392"/>
                <a:gd name="T27" fmla="*/ 0 h 509"/>
                <a:gd name="T28" fmla="*/ 0 w 392"/>
                <a:gd name="T29" fmla="*/ 0 h 509"/>
                <a:gd name="T30" fmla="*/ 0 w 392"/>
                <a:gd name="T31" fmla="*/ 0 h 509"/>
                <a:gd name="T32" fmla="*/ 0 w 392"/>
                <a:gd name="T33" fmla="*/ 0 h 509"/>
                <a:gd name="T34" fmla="*/ 0 w 392"/>
                <a:gd name="T35" fmla="*/ 0 h 509"/>
                <a:gd name="T36" fmla="*/ 0 w 392"/>
                <a:gd name="T37" fmla="*/ 0 h 509"/>
                <a:gd name="T38" fmla="*/ 0 w 392"/>
                <a:gd name="T39" fmla="*/ 0 h 509"/>
                <a:gd name="T40" fmla="*/ 0 w 392"/>
                <a:gd name="T41" fmla="*/ 0 h 509"/>
                <a:gd name="T42" fmla="*/ 0 w 392"/>
                <a:gd name="T43" fmla="*/ 0 h 509"/>
                <a:gd name="T44" fmla="*/ 0 w 392"/>
                <a:gd name="T45" fmla="*/ 0 h 509"/>
                <a:gd name="T46" fmla="*/ 0 w 392"/>
                <a:gd name="T47" fmla="*/ 0 h 509"/>
                <a:gd name="T48" fmla="*/ 0 w 392"/>
                <a:gd name="T49" fmla="*/ 0 h 509"/>
                <a:gd name="T50" fmla="*/ 0 w 392"/>
                <a:gd name="T51" fmla="*/ 0 h 509"/>
                <a:gd name="T52" fmla="*/ 0 w 392"/>
                <a:gd name="T53" fmla="*/ 0 h 509"/>
                <a:gd name="T54" fmla="*/ 0 w 392"/>
                <a:gd name="T55" fmla="*/ 0 h 509"/>
                <a:gd name="T56" fmla="*/ 0 w 392"/>
                <a:gd name="T57" fmla="*/ 0 h 509"/>
                <a:gd name="T58" fmla="*/ 0 w 392"/>
                <a:gd name="T59" fmla="*/ 0 h 509"/>
                <a:gd name="T60" fmla="*/ 0 w 392"/>
                <a:gd name="T61" fmla="*/ 0 h 509"/>
                <a:gd name="T62" fmla="*/ 0 w 392"/>
                <a:gd name="T63" fmla="*/ 0 h 509"/>
                <a:gd name="T64" fmla="*/ 0 w 392"/>
                <a:gd name="T65" fmla="*/ 0 h 509"/>
                <a:gd name="T66" fmla="*/ 0 w 392"/>
                <a:gd name="T67" fmla="*/ 0 h 509"/>
                <a:gd name="T68" fmla="*/ 0 w 392"/>
                <a:gd name="T69" fmla="*/ 0 h 509"/>
                <a:gd name="T70" fmla="*/ 0 w 392"/>
                <a:gd name="T71" fmla="*/ 0 h 509"/>
                <a:gd name="T72" fmla="*/ 0 w 392"/>
                <a:gd name="T73" fmla="*/ 0 h 509"/>
                <a:gd name="T74" fmla="*/ 0 w 392"/>
                <a:gd name="T75" fmla="*/ 0 h 50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92"/>
                <a:gd name="T115" fmla="*/ 0 h 509"/>
                <a:gd name="T116" fmla="*/ 392 w 392"/>
                <a:gd name="T117" fmla="*/ 509 h 50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92" h="509">
                  <a:moveTo>
                    <a:pt x="236" y="0"/>
                  </a:moveTo>
                  <a:lnTo>
                    <a:pt x="275" y="0"/>
                  </a:lnTo>
                  <a:lnTo>
                    <a:pt x="314" y="0"/>
                  </a:lnTo>
                  <a:lnTo>
                    <a:pt x="353" y="39"/>
                  </a:lnTo>
                  <a:lnTo>
                    <a:pt x="314" y="39"/>
                  </a:lnTo>
                  <a:lnTo>
                    <a:pt x="353" y="78"/>
                  </a:lnTo>
                  <a:lnTo>
                    <a:pt x="353" y="118"/>
                  </a:lnTo>
                  <a:lnTo>
                    <a:pt x="392" y="118"/>
                  </a:lnTo>
                  <a:lnTo>
                    <a:pt x="392" y="157"/>
                  </a:lnTo>
                  <a:lnTo>
                    <a:pt x="353" y="196"/>
                  </a:lnTo>
                  <a:lnTo>
                    <a:pt x="314" y="196"/>
                  </a:lnTo>
                  <a:lnTo>
                    <a:pt x="314" y="235"/>
                  </a:lnTo>
                  <a:lnTo>
                    <a:pt x="314" y="274"/>
                  </a:lnTo>
                  <a:lnTo>
                    <a:pt x="275" y="274"/>
                  </a:lnTo>
                  <a:lnTo>
                    <a:pt x="236" y="274"/>
                  </a:lnTo>
                  <a:lnTo>
                    <a:pt x="197" y="313"/>
                  </a:lnTo>
                  <a:lnTo>
                    <a:pt x="236" y="313"/>
                  </a:lnTo>
                  <a:lnTo>
                    <a:pt x="236" y="352"/>
                  </a:lnTo>
                  <a:lnTo>
                    <a:pt x="197" y="391"/>
                  </a:lnTo>
                  <a:lnTo>
                    <a:pt x="118" y="431"/>
                  </a:lnTo>
                  <a:lnTo>
                    <a:pt x="118" y="470"/>
                  </a:lnTo>
                  <a:lnTo>
                    <a:pt x="79" y="509"/>
                  </a:lnTo>
                  <a:lnTo>
                    <a:pt x="79" y="470"/>
                  </a:lnTo>
                  <a:lnTo>
                    <a:pt x="40" y="470"/>
                  </a:lnTo>
                  <a:lnTo>
                    <a:pt x="0" y="470"/>
                  </a:lnTo>
                  <a:lnTo>
                    <a:pt x="40" y="431"/>
                  </a:lnTo>
                  <a:lnTo>
                    <a:pt x="40" y="391"/>
                  </a:lnTo>
                  <a:lnTo>
                    <a:pt x="79" y="352"/>
                  </a:lnTo>
                  <a:lnTo>
                    <a:pt x="118" y="274"/>
                  </a:lnTo>
                  <a:lnTo>
                    <a:pt x="79" y="235"/>
                  </a:lnTo>
                  <a:lnTo>
                    <a:pt x="118" y="235"/>
                  </a:lnTo>
                  <a:lnTo>
                    <a:pt x="118" y="196"/>
                  </a:lnTo>
                  <a:lnTo>
                    <a:pt x="157" y="157"/>
                  </a:lnTo>
                  <a:lnTo>
                    <a:pt x="157" y="118"/>
                  </a:lnTo>
                  <a:lnTo>
                    <a:pt x="197" y="78"/>
                  </a:lnTo>
                  <a:lnTo>
                    <a:pt x="197" y="39"/>
                  </a:lnTo>
                  <a:lnTo>
                    <a:pt x="236" y="39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4" name="Freeform 49"/>
            <p:cNvSpPr>
              <a:spLocks noEditPoints="1"/>
            </p:cNvSpPr>
            <p:nvPr/>
          </p:nvSpPr>
          <p:spPr bwMode="auto">
            <a:xfrm>
              <a:off x="1641476" y="3783013"/>
              <a:ext cx="350838" cy="327025"/>
            </a:xfrm>
            <a:custGeom>
              <a:avLst/>
              <a:gdLst>
                <a:gd name="T0" fmla="*/ 0 w 1123"/>
                <a:gd name="T1" fmla="*/ 0 h 1341"/>
                <a:gd name="T2" fmla="*/ 0 w 1123"/>
                <a:gd name="T3" fmla="*/ 0 h 1341"/>
                <a:gd name="T4" fmla="*/ 0 w 1123"/>
                <a:gd name="T5" fmla="*/ 0 h 1341"/>
                <a:gd name="T6" fmla="*/ 0 w 1123"/>
                <a:gd name="T7" fmla="*/ 0 h 1341"/>
                <a:gd name="T8" fmla="*/ 0 w 1123"/>
                <a:gd name="T9" fmla="*/ 0 h 1341"/>
                <a:gd name="T10" fmla="*/ 0 w 1123"/>
                <a:gd name="T11" fmla="*/ 0 h 1341"/>
                <a:gd name="T12" fmla="*/ 0 w 1123"/>
                <a:gd name="T13" fmla="*/ 0 h 1341"/>
                <a:gd name="T14" fmla="*/ 0 w 1123"/>
                <a:gd name="T15" fmla="*/ 0 h 1341"/>
                <a:gd name="T16" fmla="*/ 0 w 1123"/>
                <a:gd name="T17" fmla="*/ 0 h 1341"/>
                <a:gd name="T18" fmla="*/ 0 w 1123"/>
                <a:gd name="T19" fmla="*/ 0 h 1341"/>
                <a:gd name="T20" fmla="*/ 0 w 1123"/>
                <a:gd name="T21" fmla="*/ 0 h 1341"/>
                <a:gd name="T22" fmla="*/ 0 w 1123"/>
                <a:gd name="T23" fmla="*/ 0 h 1341"/>
                <a:gd name="T24" fmla="*/ 0 w 1123"/>
                <a:gd name="T25" fmla="*/ 0 h 1341"/>
                <a:gd name="T26" fmla="*/ 0 w 1123"/>
                <a:gd name="T27" fmla="*/ 0 h 1341"/>
                <a:gd name="T28" fmla="*/ 0 w 1123"/>
                <a:gd name="T29" fmla="*/ 0 h 1341"/>
                <a:gd name="T30" fmla="*/ 0 w 1123"/>
                <a:gd name="T31" fmla="*/ 0 h 1341"/>
                <a:gd name="T32" fmla="*/ 0 w 1123"/>
                <a:gd name="T33" fmla="*/ 0 h 1341"/>
                <a:gd name="T34" fmla="*/ 0 w 1123"/>
                <a:gd name="T35" fmla="*/ 0 h 1341"/>
                <a:gd name="T36" fmla="*/ 0 w 1123"/>
                <a:gd name="T37" fmla="*/ 0 h 1341"/>
                <a:gd name="T38" fmla="*/ 0 w 1123"/>
                <a:gd name="T39" fmla="*/ 0 h 1341"/>
                <a:gd name="T40" fmla="*/ 0 w 1123"/>
                <a:gd name="T41" fmla="*/ 0 h 1341"/>
                <a:gd name="T42" fmla="*/ 0 w 1123"/>
                <a:gd name="T43" fmla="*/ 0 h 1341"/>
                <a:gd name="T44" fmla="*/ 0 w 1123"/>
                <a:gd name="T45" fmla="*/ 0 h 1341"/>
                <a:gd name="T46" fmla="*/ 0 w 1123"/>
                <a:gd name="T47" fmla="*/ 0 h 1341"/>
                <a:gd name="T48" fmla="*/ 0 w 1123"/>
                <a:gd name="T49" fmla="*/ 0 h 1341"/>
                <a:gd name="T50" fmla="*/ 0 w 1123"/>
                <a:gd name="T51" fmla="*/ 0 h 1341"/>
                <a:gd name="T52" fmla="*/ 0 w 1123"/>
                <a:gd name="T53" fmla="*/ 0 h 1341"/>
                <a:gd name="T54" fmla="*/ 0 w 1123"/>
                <a:gd name="T55" fmla="*/ 0 h 1341"/>
                <a:gd name="T56" fmla="*/ 0 w 1123"/>
                <a:gd name="T57" fmla="*/ 0 h 1341"/>
                <a:gd name="T58" fmla="*/ 0 w 1123"/>
                <a:gd name="T59" fmla="*/ 0 h 1341"/>
                <a:gd name="T60" fmla="*/ 0 w 1123"/>
                <a:gd name="T61" fmla="*/ 0 h 1341"/>
                <a:gd name="T62" fmla="*/ 0 w 1123"/>
                <a:gd name="T63" fmla="*/ 0 h 1341"/>
                <a:gd name="T64" fmla="*/ 0 w 1123"/>
                <a:gd name="T65" fmla="*/ 0 h 1341"/>
                <a:gd name="T66" fmla="*/ 0 w 1123"/>
                <a:gd name="T67" fmla="*/ 0 h 1341"/>
                <a:gd name="T68" fmla="*/ 0 w 1123"/>
                <a:gd name="T69" fmla="*/ 0 h 1341"/>
                <a:gd name="T70" fmla="*/ 0 w 1123"/>
                <a:gd name="T71" fmla="*/ 0 h 1341"/>
                <a:gd name="T72" fmla="*/ 0 w 1123"/>
                <a:gd name="T73" fmla="*/ 0 h 1341"/>
                <a:gd name="T74" fmla="*/ 0 w 1123"/>
                <a:gd name="T75" fmla="*/ 0 h 1341"/>
                <a:gd name="T76" fmla="*/ 0 w 1123"/>
                <a:gd name="T77" fmla="*/ 0 h 1341"/>
                <a:gd name="T78" fmla="*/ 0 w 1123"/>
                <a:gd name="T79" fmla="*/ 0 h 1341"/>
                <a:gd name="T80" fmla="*/ 0 w 1123"/>
                <a:gd name="T81" fmla="*/ 0 h 1341"/>
                <a:gd name="T82" fmla="*/ 0 w 1123"/>
                <a:gd name="T83" fmla="*/ 0 h 1341"/>
                <a:gd name="T84" fmla="*/ 0 w 1123"/>
                <a:gd name="T85" fmla="*/ 0 h 1341"/>
                <a:gd name="T86" fmla="*/ 0 w 1123"/>
                <a:gd name="T87" fmla="*/ 0 h 1341"/>
                <a:gd name="T88" fmla="*/ 0 w 1123"/>
                <a:gd name="T89" fmla="*/ 0 h 1341"/>
                <a:gd name="T90" fmla="*/ 0 w 1123"/>
                <a:gd name="T91" fmla="*/ 0 h 13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23"/>
                <a:gd name="T139" fmla="*/ 0 h 1341"/>
                <a:gd name="T140" fmla="*/ 1123 w 1123"/>
                <a:gd name="T141" fmla="*/ 1341 h 13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23" h="1341">
                  <a:moveTo>
                    <a:pt x="522" y="345"/>
                  </a:moveTo>
                  <a:lnTo>
                    <a:pt x="561" y="266"/>
                  </a:lnTo>
                  <a:lnTo>
                    <a:pt x="600" y="227"/>
                  </a:lnTo>
                  <a:lnTo>
                    <a:pt x="600" y="149"/>
                  </a:lnTo>
                  <a:lnTo>
                    <a:pt x="560" y="61"/>
                  </a:lnTo>
                  <a:lnTo>
                    <a:pt x="606" y="0"/>
                  </a:lnTo>
                  <a:lnTo>
                    <a:pt x="510" y="45"/>
                  </a:lnTo>
                  <a:lnTo>
                    <a:pt x="427" y="65"/>
                  </a:lnTo>
                  <a:lnTo>
                    <a:pt x="341" y="248"/>
                  </a:lnTo>
                  <a:lnTo>
                    <a:pt x="274" y="275"/>
                  </a:lnTo>
                  <a:lnTo>
                    <a:pt x="201" y="263"/>
                  </a:lnTo>
                  <a:lnTo>
                    <a:pt x="96" y="275"/>
                  </a:lnTo>
                  <a:lnTo>
                    <a:pt x="53" y="345"/>
                  </a:lnTo>
                  <a:lnTo>
                    <a:pt x="26" y="458"/>
                  </a:lnTo>
                  <a:lnTo>
                    <a:pt x="13" y="569"/>
                  </a:lnTo>
                  <a:lnTo>
                    <a:pt x="27" y="682"/>
                  </a:lnTo>
                  <a:lnTo>
                    <a:pt x="11" y="774"/>
                  </a:lnTo>
                  <a:lnTo>
                    <a:pt x="29" y="843"/>
                  </a:lnTo>
                  <a:lnTo>
                    <a:pt x="0" y="967"/>
                  </a:lnTo>
                  <a:lnTo>
                    <a:pt x="76" y="1040"/>
                  </a:lnTo>
                  <a:lnTo>
                    <a:pt x="82" y="1013"/>
                  </a:lnTo>
                  <a:lnTo>
                    <a:pt x="121" y="1013"/>
                  </a:lnTo>
                  <a:lnTo>
                    <a:pt x="131" y="1204"/>
                  </a:lnTo>
                  <a:lnTo>
                    <a:pt x="129" y="1263"/>
                  </a:lnTo>
                  <a:lnTo>
                    <a:pt x="243" y="1263"/>
                  </a:lnTo>
                  <a:lnTo>
                    <a:pt x="285" y="1280"/>
                  </a:lnTo>
                  <a:lnTo>
                    <a:pt x="351" y="1271"/>
                  </a:lnTo>
                  <a:lnTo>
                    <a:pt x="414" y="1234"/>
                  </a:lnTo>
                  <a:lnTo>
                    <a:pt x="516" y="1240"/>
                  </a:lnTo>
                  <a:lnTo>
                    <a:pt x="533" y="1224"/>
                  </a:lnTo>
                  <a:lnTo>
                    <a:pt x="484" y="1150"/>
                  </a:lnTo>
                  <a:lnTo>
                    <a:pt x="426" y="1124"/>
                  </a:lnTo>
                  <a:lnTo>
                    <a:pt x="386" y="1132"/>
                  </a:lnTo>
                  <a:lnTo>
                    <a:pt x="361" y="1078"/>
                  </a:lnTo>
                  <a:lnTo>
                    <a:pt x="440" y="1053"/>
                  </a:lnTo>
                  <a:lnTo>
                    <a:pt x="440" y="947"/>
                  </a:lnTo>
                  <a:lnTo>
                    <a:pt x="488" y="946"/>
                  </a:lnTo>
                  <a:lnTo>
                    <a:pt x="518" y="1079"/>
                  </a:lnTo>
                  <a:lnTo>
                    <a:pt x="656" y="1140"/>
                  </a:lnTo>
                  <a:lnTo>
                    <a:pt x="659" y="1201"/>
                  </a:lnTo>
                  <a:lnTo>
                    <a:pt x="676" y="1214"/>
                  </a:lnTo>
                  <a:lnTo>
                    <a:pt x="720" y="1048"/>
                  </a:lnTo>
                  <a:lnTo>
                    <a:pt x="692" y="1063"/>
                  </a:lnTo>
                  <a:lnTo>
                    <a:pt x="703" y="939"/>
                  </a:lnTo>
                  <a:lnTo>
                    <a:pt x="592" y="882"/>
                  </a:lnTo>
                  <a:lnTo>
                    <a:pt x="502" y="925"/>
                  </a:lnTo>
                  <a:lnTo>
                    <a:pt x="452" y="880"/>
                  </a:lnTo>
                  <a:lnTo>
                    <a:pt x="502" y="859"/>
                  </a:lnTo>
                  <a:lnTo>
                    <a:pt x="501" y="804"/>
                  </a:lnTo>
                  <a:lnTo>
                    <a:pt x="523" y="798"/>
                  </a:lnTo>
                  <a:lnTo>
                    <a:pt x="520" y="724"/>
                  </a:lnTo>
                  <a:lnTo>
                    <a:pt x="560" y="685"/>
                  </a:lnTo>
                  <a:lnTo>
                    <a:pt x="599" y="685"/>
                  </a:lnTo>
                  <a:lnTo>
                    <a:pt x="587" y="715"/>
                  </a:lnTo>
                  <a:lnTo>
                    <a:pt x="677" y="724"/>
                  </a:lnTo>
                  <a:lnTo>
                    <a:pt x="688" y="625"/>
                  </a:lnTo>
                  <a:lnTo>
                    <a:pt x="655" y="576"/>
                  </a:lnTo>
                  <a:lnTo>
                    <a:pt x="560" y="544"/>
                  </a:lnTo>
                  <a:lnTo>
                    <a:pt x="521" y="505"/>
                  </a:lnTo>
                  <a:lnTo>
                    <a:pt x="513" y="436"/>
                  </a:lnTo>
                  <a:lnTo>
                    <a:pt x="522" y="345"/>
                  </a:lnTo>
                  <a:close/>
                  <a:moveTo>
                    <a:pt x="864" y="1339"/>
                  </a:moveTo>
                  <a:lnTo>
                    <a:pt x="736" y="1275"/>
                  </a:lnTo>
                  <a:lnTo>
                    <a:pt x="747" y="1216"/>
                  </a:lnTo>
                  <a:lnTo>
                    <a:pt x="805" y="1209"/>
                  </a:lnTo>
                  <a:lnTo>
                    <a:pt x="882" y="1240"/>
                  </a:lnTo>
                  <a:lnTo>
                    <a:pt x="915" y="1196"/>
                  </a:lnTo>
                  <a:lnTo>
                    <a:pt x="879" y="1110"/>
                  </a:lnTo>
                  <a:lnTo>
                    <a:pt x="781" y="1108"/>
                  </a:lnTo>
                  <a:lnTo>
                    <a:pt x="752" y="1028"/>
                  </a:lnTo>
                  <a:lnTo>
                    <a:pt x="792" y="1005"/>
                  </a:lnTo>
                  <a:lnTo>
                    <a:pt x="748" y="875"/>
                  </a:lnTo>
                  <a:lnTo>
                    <a:pt x="821" y="862"/>
                  </a:lnTo>
                  <a:lnTo>
                    <a:pt x="852" y="791"/>
                  </a:lnTo>
                  <a:lnTo>
                    <a:pt x="911" y="797"/>
                  </a:lnTo>
                  <a:lnTo>
                    <a:pt x="1031" y="735"/>
                  </a:lnTo>
                  <a:lnTo>
                    <a:pt x="1099" y="751"/>
                  </a:lnTo>
                  <a:lnTo>
                    <a:pt x="1083" y="851"/>
                  </a:lnTo>
                  <a:lnTo>
                    <a:pt x="1110" y="931"/>
                  </a:lnTo>
                  <a:lnTo>
                    <a:pt x="1060" y="943"/>
                  </a:lnTo>
                  <a:lnTo>
                    <a:pt x="1034" y="981"/>
                  </a:lnTo>
                  <a:lnTo>
                    <a:pt x="1071" y="1009"/>
                  </a:lnTo>
                  <a:lnTo>
                    <a:pt x="1078" y="1051"/>
                  </a:lnTo>
                  <a:lnTo>
                    <a:pt x="1028" y="1088"/>
                  </a:lnTo>
                  <a:lnTo>
                    <a:pt x="1041" y="1143"/>
                  </a:lnTo>
                  <a:lnTo>
                    <a:pt x="1105" y="1162"/>
                  </a:lnTo>
                  <a:lnTo>
                    <a:pt x="1123" y="1205"/>
                  </a:lnTo>
                  <a:lnTo>
                    <a:pt x="1060" y="1205"/>
                  </a:lnTo>
                  <a:lnTo>
                    <a:pt x="1010" y="1290"/>
                  </a:lnTo>
                  <a:lnTo>
                    <a:pt x="1002" y="1341"/>
                  </a:lnTo>
                  <a:lnTo>
                    <a:pt x="963" y="1302"/>
                  </a:lnTo>
                  <a:lnTo>
                    <a:pt x="864" y="1339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5" name="Freeform 50"/>
            <p:cNvSpPr>
              <a:spLocks/>
            </p:cNvSpPr>
            <p:nvPr/>
          </p:nvSpPr>
          <p:spPr bwMode="auto">
            <a:xfrm>
              <a:off x="2108201" y="4113213"/>
              <a:ext cx="779463" cy="565150"/>
            </a:xfrm>
            <a:custGeom>
              <a:avLst/>
              <a:gdLst>
                <a:gd name="T0" fmla="*/ 0 w 2504"/>
                <a:gd name="T1" fmla="*/ 0 h 2311"/>
                <a:gd name="T2" fmla="*/ 0 w 2504"/>
                <a:gd name="T3" fmla="*/ 0 h 2311"/>
                <a:gd name="T4" fmla="*/ 0 w 2504"/>
                <a:gd name="T5" fmla="*/ 0 h 2311"/>
                <a:gd name="T6" fmla="*/ 0 w 2504"/>
                <a:gd name="T7" fmla="*/ 0 h 2311"/>
                <a:gd name="T8" fmla="*/ 0 w 2504"/>
                <a:gd name="T9" fmla="*/ 0 h 2311"/>
                <a:gd name="T10" fmla="*/ 0 w 2504"/>
                <a:gd name="T11" fmla="*/ 0 h 2311"/>
                <a:gd name="T12" fmla="*/ 0 w 2504"/>
                <a:gd name="T13" fmla="*/ 0 h 2311"/>
                <a:gd name="T14" fmla="*/ 0 w 2504"/>
                <a:gd name="T15" fmla="*/ 0 h 2311"/>
                <a:gd name="T16" fmla="*/ 0 w 2504"/>
                <a:gd name="T17" fmla="*/ 0 h 2311"/>
                <a:gd name="T18" fmla="*/ 0 w 2504"/>
                <a:gd name="T19" fmla="*/ 0 h 2311"/>
                <a:gd name="T20" fmla="*/ 0 w 2504"/>
                <a:gd name="T21" fmla="*/ 0 h 2311"/>
                <a:gd name="T22" fmla="*/ 0 w 2504"/>
                <a:gd name="T23" fmla="*/ 0 h 2311"/>
                <a:gd name="T24" fmla="*/ 0 w 2504"/>
                <a:gd name="T25" fmla="*/ 0 h 2311"/>
                <a:gd name="T26" fmla="*/ 0 w 2504"/>
                <a:gd name="T27" fmla="*/ 0 h 2311"/>
                <a:gd name="T28" fmla="*/ 0 w 2504"/>
                <a:gd name="T29" fmla="*/ 0 h 2311"/>
                <a:gd name="T30" fmla="*/ 0 w 2504"/>
                <a:gd name="T31" fmla="*/ 0 h 2311"/>
                <a:gd name="T32" fmla="*/ 0 w 2504"/>
                <a:gd name="T33" fmla="*/ 0 h 2311"/>
                <a:gd name="T34" fmla="*/ 0 w 2504"/>
                <a:gd name="T35" fmla="*/ 0 h 2311"/>
                <a:gd name="T36" fmla="*/ 0 w 2504"/>
                <a:gd name="T37" fmla="*/ 0 h 2311"/>
                <a:gd name="T38" fmla="*/ 0 w 2504"/>
                <a:gd name="T39" fmla="*/ 0 h 2311"/>
                <a:gd name="T40" fmla="*/ 0 w 2504"/>
                <a:gd name="T41" fmla="*/ 0 h 2311"/>
                <a:gd name="T42" fmla="*/ 0 w 2504"/>
                <a:gd name="T43" fmla="*/ 0 h 2311"/>
                <a:gd name="T44" fmla="*/ 0 w 2504"/>
                <a:gd name="T45" fmla="*/ 0 h 2311"/>
                <a:gd name="T46" fmla="*/ 0 w 2504"/>
                <a:gd name="T47" fmla="*/ 0 h 2311"/>
                <a:gd name="T48" fmla="*/ 0 w 2504"/>
                <a:gd name="T49" fmla="*/ 0 h 2311"/>
                <a:gd name="T50" fmla="*/ 0 w 2504"/>
                <a:gd name="T51" fmla="*/ 0 h 2311"/>
                <a:gd name="T52" fmla="*/ 0 w 2504"/>
                <a:gd name="T53" fmla="*/ 0 h 2311"/>
                <a:gd name="T54" fmla="*/ 0 w 2504"/>
                <a:gd name="T55" fmla="*/ 0 h 2311"/>
                <a:gd name="T56" fmla="*/ 0 w 2504"/>
                <a:gd name="T57" fmla="*/ 0 h 2311"/>
                <a:gd name="T58" fmla="*/ 0 w 2504"/>
                <a:gd name="T59" fmla="*/ 0 h 2311"/>
                <a:gd name="T60" fmla="*/ 0 w 2504"/>
                <a:gd name="T61" fmla="*/ 0 h 2311"/>
                <a:gd name="T62" fmla="*/ 0 w 2504"/>
                <a:gd name="T63" fmla="*/ 0 h 2311"/>
                <a:gd name="T64" fmla="*/ 0 w 2504"/>
                <a:gd name="T65" fmla="*/ 0 h 2311"/>
                <a:gd name="T66" fmla="*/ 0 w 2504"/>
                <a:gd name="T67" fmla="*/ 0 h 2311"/>
                <a:gd name="T68" fmla="*/ 0 w 2504"/>
                <a:gd name="T69" fmla="*/ 0 h 2311"/>
                <a:gd name="T70" fmla="*/ 0 w 2504"/>
                <a:gd name="T71" fmla="*/ 0 h 2311"/>
                <a:gd name="T72" fmla="*/ 0 w 2504"/>
                <a:gd name="T73" fmla="*/ 0 h 2311"/>
                <a:gd name="T74" fmla="*/ 0 w 2504"/>
                <a:gd name="T75" fmla="*/ 0 h 2311"/>
                <a:gd name="T76" fmla="*/ 0 w 2504"/>
                <a:gd name="T77" fmla="*/ 0 h 2311"/>
                <a:gd name="T78" fmla="*/ 0 w 2504"/>
                <a:gd name="T79" fmla="*/ 0 h 2311"/>
                <a:gd name="T80" fmla="*/ 0 w 2504"/>
                <a:gd name="T81" fmla="*/ 0 h 2311"/>
                <a:gd name="T82" fmla="*/ 0 w 2504"/>
                <a:gd name="T83" fmla="*/ 0 h 2311"/>
                <a:gd name="T84" fmla="*/ 0 w 2504"/>
                <a:gd name="T85" fmla="*/ 0 h 23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504"/>
                <a:gd name="T130" fmla="*/ 0 h 2311"/>
                <a:gd name="T131" fmla="*/ 2504 w 2504"/>
                <a:gd name="T132" fmla="*/ 2311 h 231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504" h="2311">
                  <a:moveTo>
                    <a:pt x="2109" y="2278"/>
                  </a:moveTo>
                  <a:lnTo>
                    <a:pt x="2044" y="2263"/>
                  </a:lnTo>
                  <a:lnTo>
                    <a:pt x="1980" y="2226"/>
                  </a:lnTo>
                  <a:lnTo>
                    <a:pt x="1956" y="2194"/>
                  </a:lnTo>
                  <a:lnTo>
                    <a:pt x="1878" y="2155"/>
                  </a:lnTo>
                  <a:lnTo>
                    <a:pt x="1801" y="2144"/>
                  </a:lnTo>
                  <a:lnTo>
                    <a:pt x="1765" y="2160"/>
                  </a:lnTo>
                  <a:lnTo>
                    <a:pt x="1723" y="2155"/>
                  </a:lnTo>
                  <a:lnTo>
                    <a:pt x="1683" y="2194"/>
                  </a:lnTo>
                  <a:lnTo>
                    <a:pt x="1644" y="2155"/>
                  </a:lnTo>
                  <a:lnTo>
                    <a:pt x="1607" y="2159"/>
                  </a:lnTo>
                  <a:lnTo>
                    <a:pt x="1566" y="2155"/>
                  </a:lnTo>
                  <a:lnTo>
                    <a:pt x="1522" y="2182"/>
                  </a:lnTo>
                  <a:lnTo>
                    <a:pt x="1488" y="2233"/>
                  </a:lnTo>
                  <a:lnTo>
                    <a:pt x="1449" y="2224"/>
                  </a:lnTo>
                  <a:lnTo>
                    <a:pt x="1410" y="2233"/>
                  </a:lnTo>
                  <a:lnTo>
                    <a:pt x="1415" y="2192"/>
                  </a:lnTo>
                  <a:lnTo>
                    <a:pt x="1410" y="2155"/>
                  </a:lnTo>
                  <a:lnTo>
                    <a:pt x="1368" y="2133"/>
                  </a:lnTo>
                  <a:lnTo>
                    <a:pt x="1331" y="2077"/>
                  </a:lnTo>
                  <a:lnTo>
                    <a:pt x="1253" y="2155"/>
                  </a:lnTo>
                  <a:lnTo>
                    <a:pt x="1213" y="2155"/>
                  </a:lnTo>
                  <a:lnTo>
                    <a:pt x="1213" y="2116"/>
                  </a:lnTo>
                  <a:lnTo>
                    <a:pt x="1190" y="2094"/>
                  </a:lnTo>
                  <a:lnTo>
                    <a:pt x="1174" y="2037"/>
                  </a:lnTo>
                  <a:lnTo>
                    <a:pt x="1134" y="2026"/>
                  </a:lnTo>
                  <a:lnTo>
                    <a:pt x="1096" y="1998"/>
                  </a:lnTo>
                  <a:lnTo>
                    <a:pt x="1096" y="1959"/>
                  </a:lnTo>
                  <a:lnTo>
                    <a:pt x="1018" y="1920"/>
                  </a:lnTo>
                  <a:lnTo>
                    <a:pt x="900" y="1920"/>
                  </a:lnTo>
                  <a:lnTo>
                    <a:pt x="873" y="1852"/>
                  </a:lnTo>
                  <a:lnTo>
                    <a:pt x="901" y="1825"/>
                  </a:lnTo>
                  <a:lnTo>
                    <a:pt x="900" y="1803"/>
                  </a:lnTo>
                  <a:lnTo>
                    <a:pt x="855" y="1792"/>
                  </a:lnTo>
                  <a:lnTo>
                    <a:pt x="801" y="1803"/>
                  </a:lnTo>
                  <a:lnTo>
                    <a:pt x="744" y="1764"/>
                  </a:lnTo>
                  <a:lnTo>
                    <a:pt x="705" y="1764"/>
                  </a:lnTo>
                  <a:lnTo>
                    <a:pt x="744" y="1842"/>
                  </a:lnTo>
                  <a:lnTo>
                    <a:pt x="666" y="1881"/>
                  </a:lnTo>
                  <a:lnTo>
                    <a:pt x="626" y="1881"/>
                  </a:lnTo>
                  <a:lnTo>
                    <a:pt x="577" y="1807"/>
                  </a:lnTo>
                  <a:lnTo>
                    <a:pt x="523" y="1764"/>
                  </a:lnTo>
                  <a:lnTo>
                    <a:pt x="587" y="1725"/>
                  </a:lnTo>
                  <a:lnTo>
                    <a:pt x="574" y="1681"/>
                  </a:lnTo>
                  <a:lnTo>
                    <a:pt x="509" y="1685"/>
                  </a:lnTo>
                  <a:lnTo>
                    <a:pt x="448" y="1634"/>
                  </a:lnTo>
                  <a:lnTo>
                    <a:pt x="353" y="1595"/>
                  </a:lnTo>
                  <a:lnTo>
                    <a:pt x="314" y="1607"/>
                  </a:lnTo>
                  <a:lnTo>
                    <a:pt x="303" y="1542"/>
                  </a:lnTo>
                  <a:lnTo>
                    <a:pt x="236" y="1529"/>
                  </a:lnTo>
                  <a:lnTo>
                    <a:pt x="230" y="1591"/>
                  </a:lnTo>
                  <a:lnTo>
                    <a:pt x="191" y="1584"/>
                  </a:lnTo>
                  <a:lnTo>
                    <a:pt x="236" y="1451"/>
                  </a:lnTo>
                  <a:lnTo>
                    <a:pt x="218" y="1414"/>
                  </a:lnTo>
                  <a:lnTo>
                    <a:pt x="219" y="1351"/>
                  </a:lnTo>
                  <a:lnTo>
                    <a:pt x="186" y="1319"/>
                  </a:lnTo>
                  <a:lnTo>
                    <a:pt x="150" y="1298"/>
                  </a:lnTo>
                  <a:lnTo>
                    <a:pt x="143" y="1244"/>
                  </a:lnTo>
                  <a:lnTo>
                    <a:pt x="119" y="1220"/>
                  </a:lnTo>
                  <a:lnTo>
                    <a:pt x="136" y="1161"/>
                  </a:lnTo>
                  <a:lnTo>
                    <a:pt x="157" y="1138"/>
                  </a:lnTo>
                  <a:lnTo>
                    <a:pt x="157" y="1059"/>
                  </a:lnTo>
                  <a:lnTo>
                    <a:pt x="118" y="1020"/>
                  </a:lnTo>
                  <a:lnTo>
                    <a:pt x="123" y="884"/>
                  </a:lnTo>
                  <a:lnTo>
                    <a:pt x="0" y="757"/>
                  </a:lnTo>
                  <a:lnTo>
                    <a:pt x="1" y="702"/>
                  </a:lnTo>
                  <a:lnTo>
                    <a:pt x="57" y="678"/>
                  </a:lnTo>
                  <a:lnTo>
                    <a:pt x="79" y="623"/>
                  </a:lnTo>
                  <a:lnTo>
                    <a:pt x="73" y="509"/>
                  </a:lnTo>
                  <a:lnTo>
                    <a:pt x="18" y="367"/>
                  </a:lnTo>
                  <a:lnTo>
                    <a:pt x="66" y="378"/>
                  </a:lnTo>
                  <a:lnTo>
                    <a:pt x="90" y="370"/>
                  </a:lnTo>
                  <a:lnTo>
                    <a:pt x="89" y="329"/>
                  </a:lnTo>
                  <a:lnTo>
                    <a:pt x="15" y="309"/>
                  </a:lnTo>
                  <a:lnTo>
                    <a:pt x="12" y="286"/>
                  </a:lnTo>
                  <a:lnTo>
                    <a:pt x="212" y="218"/>
                  </a:lnTo>
                  <a:lnTo>
                    <a:pt x="295" y="200"/>
                  </a:lnTo>
                  <a:lnTo>
                    <a:pt x="440" y="186"/>
                  </a:lnTo>
                  <a:lnTo>
                    <a:pt x="524" y="168"/>
                  </a:lnTo>
                  <a:lnTo>
                    <a:pt x="596" y="113"/>
                  </a:lnTo>
                  <a:lnTo>
                    <a:pt x="655" y="86"/>
                  </a:lnTo>
                  <a:lnTo>
                    <a:pt x="723" y="75"/>
                  </a:lnTo>
                  <a:lnTo>
                    <a:pt x="777" y="42"/>
                  </a:lnTo>
                  <a:lnTo>
                    <a:pt x="985" y="6"/>
                  </a:lnTo>
                  <a:lnTo>
                    <a:pt x="1067" y="0"/>
                  </a:lnTo>
                  <a:lnTo>
                    <a:pt x="1090" y="28"/>
                  </a:lnTo>
                  <a:lnTo>
                    <a:pt x="1057" y="81"/>
                  </a:lnTo>
                  <a:lnTo>
                    <a:pt x="1105" y="134"/>
                  </a:lnTo>
                  <a:lnTo>
                    <a:pt x="1142" y="183"/>
                  </a:lnTo>
                  <a:lnTo>
                    <a:pt x="1218" y="202"/>
                  </a:lnTo>
                  <a:lnTo>
                    <a:pt x="1292" y="199"/>
                  </a:lnTo>
                  <a:lnTo>
                    <a:pt x="1292" y="238"/>
                  </a:lnTo>
                  <a:lnTo>
                    <a:pt x="1331" y="238"/>
                  </a:lnTo>
                  <a:lnTo>
                    <a:pt x="1409" y="184"/>
                  </a:lnTo>
                  <a:lnTo>
                    <a:pt x="1449" y="120"/>
                  </a:lnTo>
                  <a:lnTo>
                    <a:pt x="1699" y="143"/>
                  </a:lnTo>
                  <a:lnTo>
                    <a:pt x="1961" y="158"/>
                  </a:lnTo>
                  <a:lnTo>
                    <a:pt x="2125" y="160"/>
                  </a:lnTo>
                  <a:lnTo>
                    <a:pt x="2152" y="159"/>
                  </a:lnTo>
                  <a:lnTo>
                    <a:pt x="2177" y="137"/>
                  </a:lnTo>
                  <a:lnTo>
                    <a:pt x="2308" y="199"/>
                  </a:lnTo>
                  <a:lnTo>
                    <a:pt x="2343" y="252"/>
                  </a:lnTo>
                  <a:lnTo>
                    <a:pt x="2410" y="619"/>
                  </a:lnTo>
                  <a:lnTo>
                    <a:pt x="2438" y="650"/>
                  </a:lnTo>
                  <a:lnTo>
                    <a:pt x="2432" y="681"/>
                  </a:lnTo>
                  <a:lnTo>
                    <a:pt x="2462" y="731"/>
                  </a:lnTo>
                  <a:lnTo>
                    <a:pt x="2465" y="825"/>
                  </a:lnTo>
                  <a:lnTo>
                    <a:pt x="2446" y="849"/>
                  </a:lnTo>
                  <a:lnTo>
                    <a:pt x="2374" y="864"/>
                  </a:lnTo>
                  <a:lnTo>
                    <a:pt x="2269" y="981"/>
                  </a:lnTo>
                  <a:lnTo>
                    <a:pt x="2267" y="1007"/>
                  </a:lnTo>
                  <a:lnTo>
                    <a:pt x="2390" y="1070"/>
                  </a:lnTo>
                  <a:lnTo>
                    <a:pt x="2386" y="1177"/>
                  </a:lnTo>
                  <a:lnTo>
                    <a:pt x="2347" y="1294"/>
                  </a:lnTo>
                  <a:lnTo>
                    <a:pt x="2347" y="1333"/>
                  </a:lnTo>
                  <a:lnTo>
                    <a:pt x="2386" y="1372"/>
                  </a:lnTo>
                  <a:lnTo>
                    <a:pt x="2401" y="1463"/>
                  </a:lnTo>
                  <a:lnTo>
                    <a:pt x="2465" y="1568"/>
                  </a:lnTo>
                  <a:lnTo>
                    <a:pt x="2504" y="1607"/>
                  </a:lnTo>
                  <a:lnTo>
                    <a:pt x="2465" y="1607"/>
                  </a:lnTo>
                  <a:lnTo>
                    <a:pt x="2502" y="1650"/>
                  </a:lnTo>
                  <a:lnTo>
                    <a:pt x="2504" y="1725"/>
                  </a:lnTo>
                  <a:lnTo>
                    <a:pt x="2465" y="1764"/>
                  </a:lnTo>
                  <a:lnTo>
                    <a:pt x="2425" y="1764"/>
                  </a:lnTo>
                  <a:lnTo>
                    <a:pt x="2166" y="2108"/>
                  </a:lnTo>
                  <a:lnTo>
                    <a:pt x="2157" y="2218"/>
                  </a:lnTo>
                  <a:lnTo>
                    <a:pt x="2197" y="2272"/>
                  </a:lnTo>
                  <a:lnTo>
                    <a:pt x="2191" y="2311"/>
                  </a:lnTo>
                  <a:lnTo>
                    <a:pt x="2109" y="2278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6" name="Freeform 51"/>
            <p:cNvSpPr>
              <a:spLocks/>
            </p:cNvSpPr>
            <p:nvPr/>
          </p:nvSpPr>
          <p:spPr bwMode="auto">
            <a:xfrm>
              <a:off x="1279526" y="4243388"/>
              <a:ext cx="293688" cy="266700"/>
            </a:xfrm>
            <a:custGeom>
              <a:avLst/>
              <a:gdLst>
                <a:gd name="T0" fmla="*/ 0 w 946"/>
                <a:gd name="T1" fmla="*/ 0 h 1090"/>
                <a:gd name="T2" fmla="*/ 0 w 946"/>
                <a:gd name="T3" fmla="*/ 0 h 1090"/>
                <a:gd name="T4" fmla="*/ 0 w 946"/>
                <a:gd name="T5" fmla="*/ 0 h 1090"/>
                <a:gd name="T6" fmla="*/ 0 w 946"/>
                <a:gd name="T7" fmla="*/ 0 h 1090"/>
                <a:gd name="T8" fmla="*/ 0 w 946"/>
                <a:gd name="T9" fmla="*/ 0 h 1090"/>
                <a:gd name="T10" fmla="*/ 0 w 946"/>
                <a:gd name="T11" fmla="*/ 0 h 1090"/>
                <a:gd name="T12" fmla="*/ 0 w 946"/>
                <a:gd name="T13" fmla="*/ 0 h 1090"/>
                <a:gd name="T14" fmla="*/ 0 w 946"/>
                <a:gd name="T15" fmla="*/ 0 h 1090"/>
                <a:gd name="T16" fmla="*/ 0 w 946"/>
                <a:gd name="T17" fmla="*/ 0 h 1090"/>
                <a:gd name="T18" fmla="*/ 0 w 946"/>
                <a:gd name="T19" fmla="*/ 0 h 1090"/>
                <a:gd name="T20" fmla="*/ 0 w 946"/>
                <a:gd name="T21" fmla="*/ 0 h 1090"/>
                <a:gd name="T22" fmla="*/ 0 w 946"/>
                <a:gd name="T23" fmla="*/ 0 h 1090"/>
                <a:gd name="T24" fmla="*/ 0 w 946"/>
                <a:gd name="T25" fmla="*/ 0 h 1090"/>
                <a:gd name="T26" fmla="*/ 0 w 946"/>
                <a:gd name="T27" fmla="*/ 0 h 1090"/>
                <a:gd name="T28" fmla="*/ 0 w 946"/>
                <a:gd name="T29" fmla="*/ 0 h 1090"/>
                <a:gd name="T30" fmla="*/ 0 w 946"/>
                <a:gd name="T31" fmla="*/ 0 h 1090"/>
                <a:gd name="T32" fmla="*/ 0 w 946"/>
                <a:gd name="T33" fmla="*/ 0 h 1090"/>
                <a:gd name="T34" fmla="*/ 0 w 946"/>
                <a:gd name="T35" fmla="*/ 0 h 1090"/>
                <a:gd name="T36" fmla="*/ 0 w 946"/>
                <a:gd name="T37" fmla="*/ 0 h 1090"/>
                <a:gd name="T38" fmla="*/ 0 w 946"/>
                <a:gd name="T39" fmla="*/ 0 h 1090"/>
                <a:gd name="T40" fmla="*/ 0 w 946"/>
                <a:gd name="T41" fmla="*/ 0 h 1090"/>
                <a:gd name="T42" fmla="*/ 0 w 946"/>
                <a:gd name="T43" fmla="*/ 0 h 1090"/>
                <a:gd name="T44" fmla="*/ 0 w 946"/>
                <a:gd name="T45" fmla="*/ 0 h 1090"/>
                <a:gd name="T46" fmla="*/ 0 w 946"/>
                <a:gd name="T47" fmla="*/ 0 h 1090"/>
                <a:gd name="T48" fmla="*/ 0 w 946"/>
                <a:gd name="T49" fmla="*/ 0 h 1090"/>
                <a:gd name="T50" fmla="*/ 0 w 946"/>
                <a:gd name="T51" fmla="*/ 0 h 1090"/>
                <a:gd name="T52" fmla="*/ 0 w 946"/>
                <a:gd name="T53" fmla="*/ 0 h 1090"/>
                <a:gd name="T54" fmla="*/ 0 w 946"/>
                <a:gd name="T55" fmla="*/ 0 h 1090"/>
                <a:gd name="T56" fmla="*/ 0 w 946"/>
                <a:gd name="T57" fmla="*/ 0 h 1090"/>
                <a:gd name="T58" fmla="*/ 0 w 946"/>
                <a:gd name="T59" fmla="*/ 0 h 1090"/>
                <a:gd name="T60" fmla="*/ 0 w 946"/>
                <a:gd name="T61" fmla="*/ 0 h 1090"/>
                <a:gd name="T62" fmla="*/ 0 w 946"/>
                <a:gd name="T63" fmla="*/ 0 h 1090"/>
                <a:gd name="T64" fmla="*/ 0 w 946"/>
                <a:gd name="T65" fmla="*/ 0 h 1090"/>
                <a:gd name="T66" fmla="*/ 0 w 946"/>
                <a:gd name="T67" fmla="*/ 0 h 1090"/>
                <a:gd name="T68" fmla="*/ 0 w 946"/>
                <a:gd name="T69" fmla="*/ 0 h 1090"/>
                <a:gd name="T70" fmla="*/ 0 w 946"/>
                <a:gd name="T71" fmla="*/ 0 h 1090"/>
                <a:gd name="T72" fmla="*/ 0 w 946"/>
                <a:gd name="T73" fmla="*/ 0 h 1090"/>
                <a:gd name="T74" fmla="*/ 0 w 946"/>
                <a:gd name="T75" fmla="*/ 0 h 1090"/>
                <a:gd name="T76" fmla="*/ 0 w 946"/>
                <a:gd name="T77" fmla="*/ 0 h 1090"/>
                <a:gd name="T78" fmla="*/ 0 w 946"/>
                <a:gd name="T79" fmla="*/ 0 h 1090"/>
                <a:gd name="T80" fmla="*/ 0 w 946"/>
                <a:gd name="T81" fmla="*/ 0 h 1090"/>
                <a:gd name="T82" fmla="*/ 0 w 946"/>
                <a:gd name="T83" fmla="*/ 0 h 109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46"/>
                <a:gd name="T127" fmla="*/ 0 h 1090"/>
                <a:gd name="T128" fmla="*/ 946 w 946"/>
                <a:gd name="T129" fmla="*/ 1090 h 109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46" h="1090">
                  <a:moveTo>
                    <a:pt x="946" y="95"/>
                  </a:moveTo>
                  <a:lnTo>
                    <a:pt x="946" y="213"/>
                  </a:lnTo>
                  <a:lnTo>
                    <a:pt x="907" y="292"/>
                  </a:lnTo>
                  <a:lnTo>
                    <a:pt x="908" y="342"/>
                  </a:lnTo>
                  <a:lnTo>
                    <a:pt x="830" y="342"/>
                  </a:lnTo>
                  <a:lnTo>
                    <a:pt x="830" y="382"/>
                  </a:lnTo>
                  <a:lnTo>
                    <a:pt x="871" y="410"/>
                  </a:lnTo>
                  <a:lnTo>
                    <a:pt x="894" y="399"/>
                  </a:lnTo>
                  <a:lnTo>
                    <a:pt x="902" y="458"/>
                  </a:lnTo>
                  <a:lnTo>
                    <a:pt x="828" y="497"/>
                  </a:lnTo>
                  <a:lnTo>
                    <a:pt x="822" y="537"/>
                  </a:lnTo>
                  <a:lnTo>
                    <a:pt x="868" y="621"/>
                  </a:lnTo>
                  <a:lnTo>
                    <a:pt x="845" y="646"/>
                  </a:lnTo>
                  <a:lnTo>
                    <a:pt x="802" y="631"/>
                  </a:lnTo>
                  <a:lnTo>
                    <a:pt x="747" y="659"/>
                  </a:lnTo>
                  <a:lnTo>
                    <a:pt x="683" y="633"/>
                  </a:lnTo>
                  <a:lnTo>
                    <a:pt x="633" y="660"/>
                  </a:lnTo>
                  <a:lnTo>
                    <a:pt x="633" y="699"/>
                  </a:lnTo>
                  <a:lnTo>
                    <a:pt x="672" y="739"/>
                  </a:lnTo>
                  <a:lnTo>
                    <a:pt x="672" y="800"/>
                  </a:lnTo>
                  <a:lnTo>
                    <a:pt x="712" y="879"/>
                  </a:lnTo>
                  <a:lnTo>
                    <a:pt x="672" y="879"/>
                  </a:lnTo>
                  <a:lnTo>
                    <a:pt x="653" y="944"/>
                  </a:lnTo>
                  <a:lnTo>
                    <a:pt x="692" y="957"/>
                  </a:lnTo>
                  <a:lnTo>
                    <a:pt x="633" y="980"/>
                  </a:lnTo>
                  <a:lnTo>
                    <a:pt x="667" y="1040"/>
                  </a:lnTo>
                  <a:lnTo>
                    <a:pt x="640" y="1090"/>
                  </a:lnTo>
                  <a:lnTo>
                    <a:pt x="581" y="1071"/>
                  </a:lnTo>
                  <a:lnTo>
                    <a:pt x="600" y="1012"/>
                  </a:lnTo>
                  <a:lnTo>
                    <a:pt x="597" y="925"/>
                  </a:lnTo>
                  <a:lnTo>
                    <a:pt x="518" y="886"/>
                  </a:lnTo>
                  <a:lnTo>
                    <a:pt x="455" y="882"/>
                  </a:lnTo>
                  <a:lnTo>
                    <a:pt x="441" y="850"/>
                  </a:lnTo>
                  <a:lnTo>
                    <a:pt x="403" y="786"/>
                  </a:lnTo>
                  <a:lnTo>
                    <a:pt x="374" y="839"/>
                  </a:lnTo>
                  <a:lnTo>
                    <a:pt x="351" y="803"/>
                  </a:lnTo>
                  <a:lnTo>
                    <a:pt x="306" y="823"/>
                  </a:lnTo>
                  <a:lnTo>
                    <a:pt x="271" y="790"/>
                  </a:lnTo>
                  <a:lnTo>
                    <a:pt x="247" y="810"/>
                  </a:lnTo>
                  <a:lnTo>
                    <a:pt x="247" y="842"/>
                  </a:lnTo>
                  <a:lnTo>
                    <a:pt x="199" y="843"/>
                  </a:lnTo>
                  <a:lnTo>
                    <a:pt x="186" y="863"/>
                  </a:lnTo>
                  <a:lnTo>
                    <a:pt x="117" y="820"/>
                  </a:lnTo>
                  <a:lnTo>
                    <a:pt x="50" y="811"/>
                  </a:lnTo>
                  <a:lnTo>
                    <a:pt x="0" y="831"/>
                  </a:lnTo>
                  <a:lnTo>
                    <a:pt x="43" y="880"/>
                  </a:lnTo>
                  <a:lnTo>
                    <a:pt x="100" y="879"/>
                  </a:lnTo>
                  <a:lnTo>
                    <a:pt x="149" y="895"/>
                  </a:lnTo>
                  <a:lnTo>
                    <a:pt x="206" y="848"/>
                  </a:lnTo>
                  <a:lnTo>
                    <a:pt x="126" y="796"/>
                  </a:lnTo>
                  <a:lnTo>
                    <a:pt x="41" y="783"/>
                  </a:lnTo>
                  <a:lnTo>
                    <a:pt x="22" y="756"/>
                  </a:lnTo>
                  <a:lnTo>
                    <a:pt x="52" y="732"/>
                  </a:lnTo>
                  <a:lnTo>
                    <a:pt x="119" y="730"/>
                  </a:lnTo>
                  <a:lnTo>
                    <a:pt x="173" y="796"/>
                  </a:lnTo>
                  <a:lnTo>
                    <a:pt x="221" y="794"/>
                  </a:lnTo>
                  <a:lnTo>
                    <a:pt x="215" y="764"/>
                  </a:lnTo>
                  <a:lnTo>
                    <a:pt x="129" y="679"/>
                  </a:lnTo>
                  <a:lnTo>
                    <a:pt x="79" y="670"/>
                  </a:lnTo>
                  <a:lnTo>
                    <a:pt x="118" y="614"/>
                  </a:lnTo>
                  <a:lnTo>
                    <a:pt x="213" y="625"/>
                  </a:lnTo>
                  <a:lnTo>
                    <a:pt x="135" y="578"/>
                  </a:lnTo>
                  <a:lnTo>
                    <a:pt x="203" y="485"/>
                  </a:lnTo>
                  <a:lnTo>
                    <a:pt x="276" y="364"/>
                  </a:lnTo>
                  <a:lnTo>
                    <a:pt x="323" y="222"/>
                  </a:lnTo>
                  <a:lnTo>
                    <a:pt x="397" y="215"/>
                  </a:lnTo>
                  <a:lnTo>
                    <a:pt x="444" y="313"/>
                  </a:lnTo>
                  <a:lnTo>
                    <a:pt x="390" y="356"/>
                  </a:lnTo>
                  <a:lnTo>
                    <a:pt x="428" y="430"/>
                  </a:lnTo>
                  <a:lnTo>
                    <a:pt x="395" y="465"/>
                  </a:lnTo>
                  <a:lnTo>
                    <a:pt x="417" y="482"/>
                  </a:lnTo>
                  <a:lnTo>
                    <a:pt x="540" y="378"/>
                  </a:lnTo>
                  <a:lnTo>
                    <a:pt x="533" y="285"/>
                  </a:lnTo>
                  <a:lnTo>
                    <a:pt x="555" y="226"/>
                  </a:lnTo>
                  <a:lnTo>
                    <a:pt x="501" y="226"/>
                  </a:lnTo>
                  <a:lnTo>
                    <a:pt x="501" y="140"/>
                  </a:lnTo>
                  <a:lnTo>
                    <a:pt x="532" y="67"/>
                  </a:lnTo>
                  <a:lnTo>
                    <a:pt x="597" y="22"/>
                  </a:lnTo>
                  <a:lnTo>
                    <a:pt x="691" y="0"/>
                  </a:lnTo>
                  <a:lnTo>
                    <a:pt x="723" y="9"/>
                  </a:lnTo>
                  <a:lnTo>
                    <a:pt x="840" y="9"/>
                  </a:lnTo>
                  <a:lnTo>
                    <a:pt x="867" y="56"/>
                  </a:lnTo>
                  <a:lnTo>
                    <a:pt x="906" y="56"/>
                  </a:lnTo>
                  <a:lnTo>
                    <a:pt x="906" y="95"/>
                  </a:lnTo>
                  <a:lnTo>
                    <a:pt x="946" y="95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47" name="Freeform 52"/>
            <p:cNvSpPr>
              <a:spLocks/>
            </p:cNvSpPr>
            <p:nvPr/>
          </p:nvSpPr>
          <p:spPr bwMode="auto">
            <a:xfrm>
              <a:off x="1960563" y="4483101"/>
              <a:ext cx="525463" cy="234950"/>
            </a:xfrm>
            <a:custGeom>
              <a:avLst/>
              <a:gdLst>
                <a:gd name="T0" fmla="*/ 0 w 1690"/>
                <a:gd name="T1" fmla="*/ 0 h 966"/>
                <a:gd name="T2" fmla="*/ 0 w 1690"/>
                <a:gd name="T3" fmla="*/ 0 h 966"/>
                <a:gd name="T4" fmla="*/ 0 w 1690"/>
                <a:gd name="T5" fmla="*/ 0 h 966"/>
                <a:gd name="T6" fmla="*/ 0 w 1690"/>
                <a:gd name="T7" fmla="*/ 0 h 966"/>
                <a:gd name="T8" fmla="*/ 0 w 1690"/>
                <a:gd name="T9" fmla="*/ 0 h 966"/>
                <a:gd name="T10" fmla="*/ 0 w 1690"/>
                <a:gd name="T11" fmla="*/ 0 h 966"/>
                <a:gd name="T12" fmla="*/ 0 w 1690"/>
                <a:gd name="T13" fmla="*/ 0 h 966"/>
                <a:gd name="T14" fmla="*/ 0 w 1690"/>
                <a:gd name="T15" fmla="*/ 0 h 966"/>
                <a:gd name="T16" fmla="*/ 0 w 1690"/>
                <a:gd name="T17" fmla="*/ 0 h 966"/>
                <a:gd name="T18" fmla="*/ 0 w 1690"/>
                <a:gd name="T19" fmla="*/ 0 h 966"/>
                <a:gd name="T20" fmla="*/ 0 w 1690"/>
                <a:gd name="T21" fmla="*/ 0 h 966"/>
                <a:gd name="T22" fmla="*/ 0 w 1690"/>
                <a:gd name="T23" fmla="*/ 0 h 966"/>
                <a:gd name="T24" fmla="*/ 0 w 1690"/>
                <a:gd name="T25" fmla="*/ 0 h 966"/>
                <a:gd name="T26" fmla="*/ 0 w 1690"/>
                <a:gd name="T27" fmla="*/ 0 h 966"/>
                <a:gd name="T28" fmla="*/ 0 w 1690"/>
                <a:gd name="T29" fmla="*/ 0 h 966"/>
                <a:gd name="T30" fmla="*/ 0 w 1690"/>
                <a:gd name="T31" fmla="*/ 0 h 966"/>
                <a:gd name="T32" fmla="*/ 0 w 1690"/>
                <a:gd name="T33" fmla="*/ 0 h 966"/>
                <a:gd name="T34" fmla="*/ 0 w 1690"/>
                <a:gd name="T35" fmla="*/ 0 h 966"/>
                <a:gd name="T36" fmla="*/ 0 w 1690"/>
                <a:gd name="T37" fmla="*/ 0 h 966"/>
                <a:gd name="T38" fmla="*/ 0 w 1690"/>
                <a:gd name="T39" fmla="*/ 0 h 966"/>
                <a:gd name="T40" fmla="*/ 0 w 1690"/>
                <a:gd name="T41" fmla="*/ 0 h 966"/>
                <a:gd name="T42" fmla="*/ 0 w 1690"/>
                <a:gd name="T43" fmla="*/ 0 h 966"/>
                <a:gd name="T44" fmla="*/ 0 w 1690"/>
                <a:gd name="T45" fmla="*/ 0 h 966"/>
                <a:gd name="T46" fmla="*/ 0 w 1690"/>
                <a:gd name="T47" fmla="*/ 0 h 966"/>
                <a:gd name="T48" fmla="*/ 0 w 1690"/>
                <a:gd name="T49" fmla="*/ 0 h 966"/>
                <a:gd name="T50" fmla="*/ 0 w 1690"/>
                <a:gd name="T51" fmla="*/ 0 h 966"/>
                <a:gd name="T52" fmla="*/ 0 w 1690"/>
                <a:gd name="T53" fmla="*/ 0 h 966"/>
                <a:gd name="T54" fmla="*/ 0 w 1690"/>
                <a:gd name="T55" fmla="*/ 0 h 966"/>
                <a:gd name="T56" fmla="*/ 0 w 1690"/>
                <a:gd name="T57" fmla="*/ 0 h 966"/>
                <a:gd name="T58" fmla="*/ 0 w 1690"/>
                <a:gd name="T59" fmla="*/ 0 h 966"/>
                <a:gd name="T60" fmla="*/ 0 w 1690"/>
                <a:gd name="T61" fmla="*/ 0 h 966"/>
                <a:gd name="T62" fmla="*/ 0 w 1690"/>
                <a:gd name="T63" fmla="*/ 0 h 966"/>
                <a:gd name="T64" fmla="*/ 0 w 1690"/>
                <a:gd name="T65" fmla="*/ 0 h 966"/>
                <a:gd name="T66" fmla="*/ 0 w 1690"/>
                <a:gd name="T67" fmla="*/ 0 h 966"/>
                <a:gd name="T68" fmla="*/ 0 w 1690"/>
                <a:gd name="T69" fmla="*/ 0 h 966"/>
                <a:gd name="T70" fmla="*/ 0 w 1690"/>
                <a:gd name="T71" fmla="*/ 0 h 966"/>
                <a:gd name="T72" fmla="*/ 0 w 1690"/>
                <a:gd name="T73" fmla="*/ 0 h 966"/>
                <a:gd name="T74" fmla="*/ 0 w 1690"/>
                <a:gd name="T75" fmla="*/ 0 h 966"/>
                <a:gd name="T76" fmla="*/ 0 w 1690"/>
                <a:gd name="T77" fmla="*/ 0 h 966"/>
                <a:gd name="T78" fmla="*/ 0 w 1690"/>
                <a:gd name="T79" fmla="*/ 0 h 966"/>
                <a:gd name="T80" fmla="*/ 0 w 1690"/>
                <a:gd name="T81" fmla="*/ 0 h 966"/>
                <a:gd name="T82" fmla="*/ 0 w 1690"/>
                <a:gd name="T83" fmla="*/ 0 h 966"/>
                <a:gd name="T84" fmla="*/ 0 w 1690"/>
                <a:gd name="T85" fmla="*/ 0 h 966"/>
                <a:gd name="T86" fmla="*/ 0 w 1690"/>
                <a:gd name="T87" fmla="*/ 0 h 966"/>
                <a:gd name="T88" fmla="*/ 0 w 1690"/>
                <a:gd name="T89" fmla="*/ 0 h 966"/>
                <a:gd name="T90" fmla="*/ 0 w 1690"/>
                <a:gd name="T91" fmla="*/ 0 h 9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90"/>
                <a:gd name="T139" fmla="*/ 0 h 966"/>
                <a:gd name="T140" fmla="*/ 1690 w 1690"/>
                <a:gd name="T141" fmla="*/ 966 h 9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90" h="966">
                  <a:moveTo>
                    <a:pt x="433" y="915"/>
                  </a:moveTo>
                  <a:lnTo>
                    <a:pt x="409" y="862"/>
                  </a:lnTo>
                  <a:lnTo>
                    <a:pt x="383" y="859"/>
                  </a:lnTo>
                  <a:lnTo>
                    <a:pt x="343" y="816"/>
                  </a:lnTo>
                  <a:lnTo>
                    <a:pt x="317" y="816"/>
                  </a:lnTo>
                  <a:lnTo>
                    <a:pt x="291" y="786"/>
                  </a:lnTo>
                  <a:lnTo>
                    <a:pt x="237" y="759"/>
                  </a:lnTo>
                  <a:lnTo>
                    <a:pt x="198" y="707"/>
                  </a:lnTo>
                  <a:lnTo>
                    <a:pt x="158" y="683"/>
                  </a:lnTo>
                  <a:lnTo>
                    <a:pt x="85" y="604"/>
                  </a:lnTo>
                  <a:lnTo>
                    <a:pt x="85" y="565"/>
                  </a:lnTo>
                  <a:lnTo>
                    <a:pt x="63" y="517"/>
                  </a:lnTo>
                  <a:lnTo>
                    <a:pt x="101" y="470"/>
                  </a:lnTo>
                  <a:lnTo>
                    <a:pt x="22" y="383"/>
                  </a:lnTo>
                  <a:lnTo>
                    <a:pt x="0" y="299"/>
                  </a:lnTo>
                  <a:lnTo>
                    <a:pt x="27" y="290"/>
                  </a:lnTo>
                  <a:lnTo>
                    <a:pt x="53" y="342"/>
                  </a:lnTo>
                  <a:lnTo>
                    <a:pt x="86" y="280"/>
                  </a:lnTo>
                  <a:lnTo>
                    <a:pt x="163" y="243"/>
                  </a:lnTo>
                  <a:lnTo>
                    <a:pt x="211" y="244"/>
                  </a:lnTo>
                  <a:lnTo>
                    <a:pt x="280" y="173"/>
                  </a:lnTo>
                  <a:lnTo>
                    <a:pt x="319" y="173"/>
                  </a:lnTo>
                  <a:lnTo>
                    <a:pt x="339" y="137"/>
                  </a:lnTo>
                  <a:lnTo>
                    <a:pt x="398" y="126"/>
                  </a:lnTo>
                  <a:lnTo>
                    <a:pt x="439" y="97"/>
                  </a:lnTo>
                  <a:lnTo>
                    <a:pt x="538" y="64"/>
                  </a:lnTo>
                  <a:lnTo>
                    <a:pt x="546" y="47"/>
                  </a:lnTo>
                  <a:lnTo>
                    <a:pt x="512" y="24"/>
                  </a:lnTo>
                  <a:lnTo>
                    <a:pt x="522" y="0"/>
                  </a:lnTo>
                  <a:lnTo>
                    <a:pt x="579" y="6"/>
                  </a:lnTo>
                  <a:lnTo>
                    <a:pt x="601" y="44"/>
                  </a:lnTo>
                  <a:lnTo>
                    <a:pt x="599" y="81"/>
                  </a:lnTo>
                  <a:lnTo>
                    <a:pt x="654" y="92"/>
                  </a:lnTo>
                  <a:lnTo>
                    <a:pt x="671" y="56"/>
                  </a:lnTo>
                  <a:lnTo>
                    <a:pt x="711" y="56"/>
                  </a:lnTo>
                  <a:lnTo>
                    <a:pt x="711" y="17"/>
                  </a:lnTo>
                  <a:lnTo>
                    <a:pt x="777" y="30"/>
                  </a:lnTo>
                  <a:lnTo>
                    <a:pt x="789" y="95"/>
                  </a:lnTo>
                  <a:lnTo>
                    <a:pt x="827" y="81"/>
                  </a:lnTo>
                  <a:lnTo>
                    <a:pt x="923" y="120"/>
                  </a:lnTo>
                  <a:lnTo>
                    <a:pt x="984" y="173"/>
                  </a:lnTo>
                  <a:lnTo>
                    <a:pt x="1023" y="134"/>
                  </a:lnTo>
                  <a:lnTo>
                    <a:pt x="1023" y="173"/>
                  </a:lnTo>
                  <a:lnTo>
                    <a:pt x="1051" y="170"/>
                  </a:lnTo>
                  <a:lnTo>
                    <a:pt x="1062" y="213"/>
                  </a:lnTo>
                  <a:lnTo>
                    <a:pt x="994" y="253"/>
                  </a:lnTo>
                  <a:lnTo>
                    <a:pt x="1062" y="291"/>
                  </a:lnTo>
                  <a:lnTo>
                    <a:pt x="1101" y="369"/>
                  </a:lnTo>
                  <a:lnTo>
                    <a:pt x="1141" y="369"/>
                  </a:lnTo>
                  <a:lnTo>
                    <a:pt x="1141" y="330"/>
                  </a:lnTo>
                  <a:lnTo>
                    <a:pt x="1219" y="330"/>
                  </a:lnTo>
                  <a:lnTo>
                    <a:pt x="1180" y="252"/>
                  </a:lnTo>
                  <a:lnTo>
                    <a:pt x="1219" y="252"/>
                  </a:lnTo>
                  <a:lnTo>
                    <a:pt x="1276" y="290"/>
                  </a:lnTo>
                  <a:lnTo>
                    <a:pt x="1332" y="279"/>
                  </a:lnTo>
                  <a:lnTo>
                    <a:pt x="1375" y="291"/>
                  </a:lnTo>
                  <a:lnTo>
                    <a:pt x="1377" y="309"/>
                  </a:lnTo>
                  <a:lnTo>
                    <a:pt x="1348" y="339"/>
                  </a:lnTo>
                  <a:lnTo>
                    <a:pt x="1374" y="410"/>
                  </a:lnTo>
                  <a:lnTo>
                    <a:pt x="1493" y="408"/>
                  </a:lnTo>
                  <a:lnTo>
                    <a:pt x="1571" y="447"/>
                  </a:lnTo>
                  <a:lnTo>
                    <a:pt x="1571" y="486"/>
                  </a:lnTo>
                  <a:lnTo>
                    <a:pt x="1614" y="515"/>
                  </a:lnTo>
                  <a:lnTo>
                    <a:pt x="1649" y="525"/>
                  </a:lnTo>
                  <a:lnTo>
                    <a:pt x="1671" y="583"/>
                  </a:lnTo>
                  <a:lnTo>
                    <a:pt x="1690" y="604"/>
                  </a:lnTo>
                  <a:lnTo>
                    <a:pt x="1597" y="603"/>
                  </a:lnTo>
                  <a:lnTo>
                    <a:pt x="1545" y="650"/>
                  </a:lnTo>
                  <a:lnTo>
                    <a:pt x="1532" y="682"/>
                  </a:lnTo>
                  <a:lnTo>
                    <a:pt x="1496" y="693"/>
                  </a:lnTo>
                  <a:lnTo>
                    <a:pt x="1497" y="770"/>
                  </a:lnTo>
                  <a:lnTo>
                    <a:pt x="1453" y="799"/>
                  </a:lnTo>
                  <a:lnTo>
                    <a:pt x="1414" y="839"/>
                  </a:lnTo>
                  <a:lnTo>
                    <a:pt x="1336" y="878"/>
                  </a:lnTo>
                  <a:lnTo>
                    <a:pt x="1297" y="878"/>
                  </a:lnTo>
                  <a:lnTo>
                    <a:pt x="1243" y="857"/>
                  </a:lnTo>
                  <a:lnTo>
                    <a:pt x="1180" y="956"/>
                  </a:lnTo>
                  <a:lnTo>
                    <a:pt x="1177" y="916"/>
                  </a:lnTo>
                  <a:lnTo>
                    <a:pt x="1122" y="883"/>
                  </a:lnTo>
                  <a:lnTo>
                    <a:pt x="1072" y="880"/>
                  </a:lnTo>
                  <a:lnTo>
                    <a:pt x="1053" y="915"/>
                  </a:lnTo>
                  <a:lnTo>
                    <a:pt x="984" y="917"/>
                  </a:lnTo>
                  <a:lnTo>
                    <a:pt x="913" y="875"/>
                  </a:lnTo>
                  <a:lnTo>
                    <a:pt x="867" y="878"/>
                  </a:lnTo>
                  <a:lnTo>
                    <a:pt x="796" y="823"/>
                  </a:lnTo>
                  <a:lnTo>
                    <a:pt x="757" y="836"/>
                  </a:lnTo>
                  <a:lnTo>
                    <a:pt x="718" y="823"/>
                  </a:lnTo>
                  <a:lnTo>
                    <a:pt x="694" y="884"/>
                  </a:lnTo>
                  <a:lnTo>
                    <a:pt x="642" y="885"/>
                  </a:lnTo>
                  <a:lnTo>
                    <a:pt x="593" y="956"/>
                  </a:lnTo>
                  <a:lnTo>
                    <a:pt x="544" y="966"/>
                  </a:lnTo>
                  <a:lnTo>
                    <a:pt x="476" y="956"/>
                  </a:lnTo>
                  <a:lnTo>
                    <a:pt x="433" y="915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48" name="Freeform 53"/>
            <p:cNvSpPr>
              <a:spLocks/>
            </p:cNvSpPr>
            <p:nvPr/>
          </p:nvSpPr>
          <p:spPr bwMode="auto">
            <a:xfrm>
              <a:off x="1752601" y="4683126"/>
              <a:ext cx="598488" cy="230188"/>
            </a:xfrm>
            <a:custGeom>
              <a:avLst/>
              <a:gdLst>
                <a:gd name="T0" fmla="*/ 0 w 1923"/>
                <a:gd name="T1" fmla="*/ 0 h 949"/>
                <a:gd name="T2" fmla="*/ 0 w 1923"/>
                <a:gd name="T3" fmla="*/ 0 h 949"/>
                <a:gd name="T4" fmla="*/ 0 w 1923"/>
                <a:gd name="T5" fmla="*/ 0 h 949"/>
                <a:gd name="T6" fmla="*/ 0 w 1923"/>
                <a:gd name="T7" fmla="*/ 0 h 949"/>
                <a:gd name="T8" fmla="*/ 0 w 1923"/>
                <a:gd name="T9" fmla="*/ 0 h 949"/>
                <a:gd name="T10" fmla="*/ 0 w 1923"/>
                <a:gd name="T11" fmla="*/ 0 h 949"/>
                <a:gd name="T12" fmla="*/ 0 w 1923"/>
                <a:gd name="T13" fmla="*/ 0 h 949"/>
                <a:gd name="T14" fmla="*/ 0 w 1923"/>
                <a:gd name="T15" fmla="*/ 0 h 949"/>
                <a:gd name="T16" fmla="*/ 0 w 1923"/>
                <a:gd name="T17" fmla="*/ 0 h 949"/>
                <a:gd name="T18" fmla="*/ 0 w 1923"/>
                <a:gd name="T19" fmla="*/ 0 h 949"/>
                <a:gd name="T20" fmla="*/ 0 w 1923"/>
                <a:gd name="T21" fmla="*/ 0 h 949"/>
                <a:gd name="T22" fmla="*/ 0 w 1923"/>
                <a:gd name="T23" fmla="*/ 0 h 949"/>
                <a:gd name="T24" fmla="*/ 0 w 1923"/>
                <a:gd name="T25" fmla="*/ 0 h 949"/>
                <a:gd name="T26" fmla="*/ 0 w 1923"/>
                <a:gd name="T27" fmla="*/ 0 h 949"/>
                <a:gd name="T28" fmla="*/ 0 w 1923"/>
                <a:gd name="T29" fmla="*/ 0 h 949"/>
                <a:gd name="T30" fmla="*/ 0 w 1923"/>
                <a:gd name="T31" fmla="*/ 0 h 949"/>
                <a:gd name="T32" fmla="*/ 0 w 1923"/>
                <a:gd name="T33" fmla="*/ 0 h 949"/>
                <a:gd name="T34" fmla="*/ 0 w 1923"/>
                <a:gd name="T35" fmla="*/ 0 h 949"/>
                <a:gd name="T36" fmla="*/ 0 w 1923"/>
                <a:gd name="T37" fmla="*/ 0 h 949"/>
                <a:gd name="T38" fmla="*/ 0 w 1923"/>
                <a:gd name="T39" fmla="*/ 0 h 949"/>
                <a:gd name="T40" fmla="*/ 0 w 1923"/>
                <a:gd name="T41" fmla="*/ 0 h 949"/>
                <a:gd name="T42" fmla="*/ 0 w 1923"/>
                <a:gd name="T43" fmla="*/ 0 h 949"/>
                <a:gd name="T44" fmla="*/ 0 w 1923"/>
                <a:gd name="T45" fmla="*/ 0 h 949"/>
                <a:gd name="T46" fmla="*/ 0 w 1923"/>
                <a:gd name="T47" fmla="*/ 0 h 949"/>
                <a:gd name="T48" fmla="*/ 0 w 1923"/>
                <a:gd name="T49" fmla="*/ 0 h 949"/>
                <a:gd name="T50" fmla="*/ 0 w 1923"/>
                <a:gd name="T51" fmla="*/ 0 h 949"/>
                <a:gd name="T52" fmla="*/ 0 w 1923"/>
                <a:gd name="T53" fmla="*/ 0 h 949"/>
                <a:gd name="T54" fmla="*/ 0 w 1923"/>
                <a:gd name="T55" fmla="*/ 0 h 949"/>
                <a:gd name="T56" fmla="*/ 0 w 1923"/>
                <a:gd name="T57" fmla="*/ 0 h 949"/>
                <a:gd name="T58" fmla="*/ 0 w 1923"/>
                <a:gd name="T59" fmla="*/ 0 h 949"/>
                <a:gd name="T60" fmla="*/ 0 w 1923"/>
                <a:gd name="T61" fmla="*/ 0 h 949"/>
                <a:gd name="T62" fmla="*/ 0 w 1923"/>
                <a:gd name="T63" fmla="*/ 0 h 949"/>
                <a:gd name="T64" fmla="*/ 0 w 1923"/>
                <a:gd name="T65" fmla="*/ 0 h 949"/>
                <a:gd name="T66" fmla="*/ 0 w 1923"/>
                <a:gd name="T67" fmla="*/ 0 h 949"/>
                <a:gd name="T68" fmla="*/ 0 w 1923"/>
                <a:gd name="T69" fmla="*/ 0 h 949"/>
                <a:gd name="T70" fmla="*/ 0 w 1923"/>
                <a:gd name="T71" fmla="*/ 0 h 949"/>
                <a:gd name="T72" fmla="*/ 0 w 1923"/>
                <a:gd name="T73" fmla="*/ 0 h 949"/>
                <a:gd name="T74" fmla="*/ 0 w 1923"/>
                <a:gd name="T75" fmla="*/ 0 h 949"/>
                <a:gd name="T76" fmla="*/ 0 w 1923"/>
                <a:gd name="T77" fmla="*/ 0 h 949"/>
                <a:gd name="T78" fmla="*/ 0 w 1923"/>
                <a:gd name="T79" fmla="*/ 0 h 949"/>
                <a:gd name="T80" fmla="*/ 0 w 1923"/>
                <a:gd name="T81" fmla="*/ 0 h 949"/>
                <a:gd name="T82" fmla="*/ 0 w 1923"/>
                <a:gd name="T83" fmla="*/ 0 h 949"/>
                <a:gd name="T84" fmla="*/ 0 w 1923"/>
                <a:gd name="T85" fmla="*/ 0 h 949"/>
                <a:gd name="T86" fmla="*/ 0 w 1923"/>
                <a:gd name="T87" fmla="*/ 0 h 949"/>
                <a:gd name="T88" fmla="*/ 0 w 1923"/>
                <a:gd name="T89" fmla="*/ 0 h 949"/>
                <a:gd name="T90" fmla="*/ 0 w 1923"/>
                <a:gd name="T91" fmla="*/ 0 h 949"/>
                <a:gd name="T92" fmla="*/ 0 w 1923"/>
                <a:gd name="T93" fmla="*/ 0 h 949"/>
                <a:gd name="T94" fmla="*/ 0 w 1923"/>
                <a:gd name="T95" fmla="*/ 0 h 949"/>
                <a:gd name="T96" fmla="*/ 0 w 1923"/>
                <a:gd name="T97" fmla="*/ 0 h 949"/>
                <a:gd name="T98" fmla="*/ 0 w 1923"/>
                <a:gd name="T99" fmla="*/ 0 h 949"/>
                <a:gd name="T100" fmla="*/ 0 w 1923"/>
                <a:gd name="T101" fmla="*/ 0 h 949"/>
                <a:gd name="T102" fmla="*/ 0 w 1923"/>
                <a:gd name="T103" fmla="*/ 0 h 949"/>
                <a:gd name="T104" fmla="*/ 0 w 1923"/>
                <a:gd name="T105" fmla="*/ 0 h 949"/>
                <a:gd name="T106" fmla="*/ 0 w 1923"/>
                <a:gd name="T107" fmla="*/ 0 h 9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23"/>
                <a:gd name="T163" fmla="*/ 0 h 949"/>
                <a:gd name="T164" fmla="*/ 1923 w 1923"/>
                <a:gd name="T165" fmla="*/ 949 h 9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23" h="949">
                  <a:moveTo>
                    <a:pt x="10" y="536"/>
                  </a:moveTo>
                  <a:lnTo>
                    <a:pt x="54" y="518"/>
                  </a:lnTo>
                  <a:lnTo>
                    <a:pt x="80" y="497"/>
                  </a:lnTo>
                  <a:lnTo>
                    <a:pt x="170" y="562"/>
                  </a:lnTo>
                  <a:lnTo>
                    <a:pt x="171" y="588"/>
                  </a:lnTo>
                  <a:lnTo>
                    <a:pt x="207" y="546"/>
                  </a:lnTo>
                  <a:lnTo>
                    <a:pt x="203" y="511"/>
                  </a:lnTo>
                  <a:lnTo>
                    <a:pt x="245" y="524"/>
                  </a:lnTo>
                  <a:lnTo>
                    <a:pt x="288" y="516"/>
                  </a:lnTo>
                  <a:lnTo>
                    <a:pt x="324" y="524"/>
                  </a:lnTo>
                  <a:lnTo>
                    <a:pt x="324" y="563"/>
                  </a:lnTo>
                  <a:lnTo>
                    <a:pt x="362" y="590"/>
                  </a:lnTo>
                  <a:lnTo>
                    <a:pt x="400" y="585"/>
                  </a:lnTo>
                  <a:lnTo>
                    <a:pt x="448" y="552"/>
                  </a:lnTo>
                  <a:lnTo>
                    <a:pt x="472" y="551"/>
                  </a:lnTo>
                  <a:lnTo>
                    <a:pt x="484" y="531"/>
                  </a:lnTo>
                  <a:lnTo>
                    <a:pt x="607" y="523"/>
                  </a:lnTo>
                  <a:lnTo>
                    <a:pt x="667" y="525"/>
                  </a:lnTo>
                  <a:lnTo>
                    <a:pt x="655" y="485"/>
                  </a:lnTo>
                  <a:lnTo>
                    <a:pt x="714" y="487"/>
                  </a:lnTo>
                  <a:lnTo>
                    <a:pt x="730" y="506"/>
                  </a:lnTo>
                  <a:lnTo>
                    <a:pt x="753" y="502"/>
                  </a:lnTo>
                  <a:lnTo>
                    <a:pt x="767" y="482"/>
                  </a:lnTo>
                  <a:lnTo>
                    <a:pt x="803" y="499"/>
                  </a:lnTo>
                  <a:lnTo>
                    <a:pt x="818" y="518"/>
                  </a:lnTo>
                  <a:lnTo>
                    <a:pt x="823" y="553"/>
                  </a:lnTo>
                  <a:lnTo>
                    <a:pt x="865" y="581"/>
                  </a:lnTo>
                  <a:lnTo>
                    <a:pt x="886" y="567"/>
                  </a:lnTo>
                  <a:lnTo>
                    <a:pt x="890" y="524"/>
                  </a:lnTo>
                  <a:lnTo>
                    <a:pt x="876" y="482"/>
                  </a:lnTo>
                  <a:lnTo>
                    <a:pt x="849" y="482"/>
                  </a:lnTo>
                  <a:lnTo>
                    <a:pt x="837" y="465"/>
                  </a:lnTo>
                  <a:lnTo>
                    <a:pt x="860" y="421"/>
                  </a:lnTo>
                  <a:lnTo>
                    <a:pt x="794" y="329"/>
                  </a:lnTo>
                  <a:lnTo>
                    <a:pt x="833" y="289"/>
                  </a:lnTo>
                  <a:lnTo>
                    <a:pt x="926" y="262"/>
                  </a:lnTo>
                  <a:lnTo>
                    <a:pt x="949" y="209"/>
                  </a:lnTo>
                  <a:lnTo>
                    <a:pt x="950" y="145"/>
                  </a:lnTo>
                  <a:lnTo>
                    <a:pt x="989" y="133"/>
                  </a:lnTo>
                  <a:lnTo>
                    <a:pt x="1052" y="178"/>
                  </a:lnTo>
                  <a:lnTo>
                    <a:pt x="1079" y="150"/>
                  </a:lnTo>
                  <a:lnTo>
                    <a:pt x="1105" y="96"/>
                  </a:lnTo>
                  <a:lnTo>
                    <a:pt x="1146" y="134"/>
                  </a:lnTo>
                  <a:lnTo>
                    <a:pt x="1213" y="144"/>
                  </a:lnTo>
                  <a:lnTo>
                    <a:pt x="1261" y="135"/>
                  </a:lnTo>
                  <a:lnTo>
                    <a:pt x="1313" y="61"/>
                  </a:lnTo>
                  <a:lnTo>
                    <a:pt x="1364" y="62"/>
                  </a:lnTo>
                  <a:lnTo>
                    <a:pt x="1386" y="0"/>
                  </a:lnTo>
                  <a:lnTo>
                    <a:pt x="1424" y="14"/>
                  </a:lnTo>
                  <a:lnTo>
                    <a:pt x="1464" y="0"/>
                  </a:lnTo>
                  <a:lnTo>
                    <a:pt x="1537" y="55"/>
                  </a:lnTo>
                  <a:lnTo>
                    <a:pt x="1583" y="53"/>
                  </a:lnTo>
                  <a:lnTo>
                    <a:pt x="1654" y="94"/>
                  </a:lnTo>
                  <a:lnTo>
                    <a:pt x="1723" y="92"/>
                  </a:lnTo>
                  <a:lnTo>
                    <a:pt x="1741" y="57"/>
                  </a:lnTo>
                  <a:lnTo>
                    <a:pt x="1787" y="59"/>
                  </a:lnTo>
                  <a:lnTo>
                    <a:pt x="1848" y="94"/>
                  </a:lnTo>
                  <a:lnTo>
                    <a:pt x="1850" y="133"/>
                  </a:lnTo>
                  <a:lnTo>
                    <a:pt x="1834" y="170"/>
                  </a:lnTo>
                  <a:lnTo>
                    <a:pt x="1850" y="289"/>
                  </a:lnTo>
                  <a:lnTo>
                    <a:pt x="1920" y="358"/>
                  </a:lnTo>
                  <a:lnTo>
                    <a:pt x="1923" y="388"/>
                  </a:lnTo>
                  <a:lnTo>
                    <a:pt x="1889" y="407"/>
                  </a:lnTo>
                  <a:lnTo>
                    <a:pt x="1903" y="485"/>
                  </a:lnTo>
                  <a:lnTo>
                    <a:pt x="1844" y="483"/>
                  </a:lnTo>
                  <a:lnTo>
                    <a:pt x="1784" y="447"/>
                  </a:lnTo>
                  <a:lnTo>
                    <a:pt x="1732" y="485"/>
                  </a:lnTo>
                  <a:lnTo>
                    <a:pt x="1803" y="526"/>
                  </a:lnTo>
                  <a:lnTo>
                    <a:pt x="1793" y="581"/>
                  </a:lnTo>
                  <a:lnTo>
                    <a:pt x="1756" y="601"/>
                  </a:lnTo>
                  <a:lnTo>
                    <a:pt x="1760" y="721"/>
                  </a:lnTo>
                  <a:lnTo>
                    <a:pt x="1714" y="722"/>
                  </a:lnTo>
                  <a:lnTo>
                    <a:pt x="1699" y="778"/>
                  </a:lnTo>
                  <a:lnTo>
                    <a:pt x="1647" y="797"/>
                  </a:lnTo>
                  <a:lnTo>
                    <a:pt x="1643" y="873"/>
                  </a:lnTo>
                  <a:lnTo>
                    <a:pt x="1612" y="851"/>
                  </a:lnTo>
                  <a:lnTo>
                    <a:pt x="1511" y="866"/>
                  </a:lnTo>
                  <a:lnTo>
                    <a:pt x="1414" y="864"/>
                  </a:lnTo>
                  <a:lnTo>
                    <a:pt x="1323" y="893"/>
                  </a:lnTo>
                  <a:lnTo>
                    <a:pt x="1263" y="945"/>
                  </a:lnTo>
                  <a:lnTo>
                    <a:pt x="1196" y="949"/>
                  </a:lnTo>
                  <a:lnTo>
                    <a:pt x="1165" y="933"/>
                  </a:lnTo>
                  <a:lnTo>
                    <a:pt x="1137" y="936"/>
                  </a:lnTo>
                  <a:lnTo>
                    <a:pt x="1085" y="915"/>
                  </a:lnTo>
                  <a:lnTo>
                    <a:pt x="1029" y="915"/>
                  </a:lnTo>
                  <a:lnTo>
                    <a:pt x="955" y="907"/>
                  </a:lnTo>
                  <a:lnTo>
                    <a:pt x="872" y="876"/>
                  </a:lnTo>
                  <a:lnTo>
                    <a:pt x="728" y="835"/>
                  </a:lnTo>
                  <a:lnTo>
                    <a:pt x="683" y="802"/>
                  </a:lnTo>
                  <a:lnTo>
                    <a:pt x="656" y="737"/>
                  </a:lnTo>
                  <a:lnTo>
                    <a:pt x="683" y="716"/>
                  </a:lnTo>
                  <a:lnTo>
                    <a:pt x="678" y="702"/>
                  </a:lnTo>
                  <a:lnTo>
                    <a:pt x="548" y="740"/>
                  </a:lnTo>
                  <a:lnTo>
                    <a:pt x="482" y="718"/>
                  </a:lnTo>
                  <a:lnTo>
                    <a:pt x="418" y="742"/>
                  </a:lnTo>
                  <a:lnTo>
                    <a:pt x="396" y="789"/>
                  </a:lnTo>
                  <a:lnTo>
                    <a:pt x="326" y="787"/>
                  </a:lnTo>
                  <a:lnTo>
                    <a:pt x="264" y="772"/>
                  </a:lnTo>
                  <a:lnTo>
                    <a:pt x="202" y="770"/>
                  </a:lnTo>
                  <a:lnTo>
                    <a:pt x="207" y="747"/>
                  </a:lnTo>
                  <a:lnTo>
                    <a:pt x="183" y="725"/>
                  </a:lnTo>
                  <a:lnTo>
                    <a:pt x="122" y="759"/>
                  </a:lnTo>
                  <a:lnTo>
                    <a:pt x="89" y="720"/>
                  </a:lnTo>
                  <a:lnTo>
                    <a:pt x="26" y="701"/>
                  </a:lnTo>
                  <a:lnTo>
                    <a:pt x="26" y="672"/>
                  </a:lnTo>
                  <a:lnTo>
                    <a:pt x="0" y="626"/>
                  </a:lnTo>
                  <a:lnTo>
                    <a:pt x="18" y="577"/>
                  </a:lnTo>
                  <a:lnTo>
                    <a:pt x="10" y="53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9" name="Freeform 54"/>
            <p:cNvSpPr>
              <a:spLocks/>
            </p:cNvSpPr>
            <p:nvPr/>
          </p:nvSpPr>
          <p:spPr bwMode="auto">
            <a:xfrm>
              <a:off x="5735638" y="5680076"/>
              <a:ext cx="1303338" cy="750888"/>
            </a:xfrm>
            <a:custGeom>
              <a:avLst/>
              <a:gdLst>
                <a:gd name="T0" fmla="*/ 0 w 4186"/>
                <a:gd name="T1" fmla="*/ 0 h 3083"/>
                <a:gd name="T2" fmla="*/ 0 w 4186"/>
                <a:gd name="T3" fmla="*/ 0 h 3083"/>
                <a:gd name="T4" fmla="*/ 0 w 4186"/>
                <a:gd name="T5" fmla="*/ 0 h 3083"/>
                <a:gd name="T6" fmla="*/ 0 w 4186"/>
                <a:gd name="T7" fmla="*/ 0 h 3083"/>
                <a:gd name="T8" fmla="*/ 0 w 4186"/>
                <a:gd name="T9" fmla="*/ 0 h 3083"/>
                <a:gd name="T10" fmla="*/ 0 w 4186"/>
                <a:gd name="T11" fmla="*/ 0 h 3083"/>
                <a:gd name="T12" fmla="*/ 0 w 4186"/>
                <a:gd name="T13" fmla="*/ 0 h 3083"/>
                <a:gd name="T14" fmla="*/ 0 w 4186"/>
                <a:gd name="T15" fmla="*/ 0 h 3083"/>
                <a:gd name="T16" fmla="*/ 0 w 4186"/>
                <a:gd name="T17" fmla="*/ 0 h 3083"/>
                <a:gd name="T18" fmla="*/ 0 w 4186"/>
                <a:gd name="T19" fmla="*/ 0 h 3083"/>
                <a:gd name="T20" fmla="*/ 0 w 4186"/>
                <a:gd name="T21" fmla="*/ 0 h 3083"/>
                <a:gd name="T22" fmla="*/ 0 w 4186"/>
                <a:gd name="T23" fmla="*/ 0 h 3083"/>
                <a:gd name="T24" fmla="*/ 0 w 4186"/>
                <a:gd name="T25" fmla="*/ 0 h 3083"/>
                <a:gd name="T26" fmla="*/ 0 w 4186"/>
                <a:gd name="T27" fmla="*/ 0 h 3083"/>
                <a:gd name="T28" fmla="*/ 0 w 4186"/>
                <a:gd name="T29" fmla="*/ 0 h 3083"/>
                <a:gd name="T30" fmla="*/ 0 w 4186"/>
                <a:gd name="T31" fmla="*/ 0 h 3083"/>
                <a:gd name="T32" fmla="*/ 0 w 4186"/>
                <a:gd name="T33" fmla="*/ 0 h 3083"/>
                <a:gd name="T34" fmla="*/ 0 w 4186"/>
                <a:gd name="T35" fmla="*/ 0 h 3083"/>
                <a:gd name="T36" fmla="*/ 0 w 4186"/>
                <a:gd name="T37" fmla="*/ 0 h 3083"/>
                <a:gd name="T38" fmla="*/ 0 w 4186"/>
                <a:gd name="T39" fmla="*/ 0 h 3083"/>
                <a:gd name="T40" fmla="*/ 0 w 4186"/>
                <a:gd name="T41" fmla="*/ 0 h 3083"/>
                <a:gd name="T42" fmla="*/ 0 w 4186"/>
                <a:gd name="T43" fmla="*/ 0 h 3083"/>
                <a:gd name="T44" fmla="*/ 0 w 4186"/>
                <a:gd name="T45" fmla="*/ 0 h 3083"/>
                <a:gd name="T46" fmla="*/ 0 w 4186"/>
                <a:gd name="T47" fmla="*/ 0 h 3083"/>
                <a:gd name="T48" fmla="*/ 0 w 4186"/>
                <a:gd name="T49" fmla="*/ 0 h 3083"/>
                <a:gd name="T50" fmla="*/ 0 w 4186"/>
                <a:gd name="T51" fmla="*/ 0 h 3083"/>
                <a:gd name="T52" fmla="*/ 0 w 4186"/>
                <a:gd name="T53" fmla="*/ 0 h 3083"/>
                <a:gd name="T54" fmla="*/ 0 w 4186"/>
                <a:gd name="T55" fmla="*/ 0 h 3083"/>
                <a:gd name="T56" fmla="*/ 0 w 4186"/>
                <a:gd name="T57" fmla="*/ 0 h 3083"/>
                <a:gd name="T58" fmla="*/ 0 w 4186"/>
                <a:gd name="T59" fmla="*/ 0 h 3083"/>
                <a:gd name="T60" fmla="*/ 0 w 4186"/>
                <a:gd name="T61" fmla="*/ 0 h 3083"/>
                <a:gd name="T62" fmla="*/ 0 w 4186"/>
                <a:gd name="T63" fmla="*/ 0 h 3083"/>
                <a:gd name="T64" fmla="*/ 0 w 4186"/>
                <a:gd name="T65" fmla="*/ 0 h 3083"/>
                <a:gd name="T66" fmla="*/ 0 w 4186"/>
                <a:gd name="T67" fmla="*/ 0 h 3083"/>
                <a:gd name="T68" fmla="*/ 0 w 4186"/>
                <a:gd name="T69" fmla="*/ 0 h 3083"/>
                <a:gd name="T70" fmla="*/ 0 w 4186"/>
                <a:gd name="T71" fmla="*/ 0 h 3083"/>
                <a:gd name="T72" fmla="*/ 0 w 4186"/>
                <a:gd name="T73" fmla="*/ 0 h 3083"/>
                <a:gd name="T74" fmla="*/ 0 w 4186"/>
                <a:gd name="T75" fmla="*/ 0 h 3083"/>
                <a:gd name="T76" fmla="*/ 0 w 4186"/>
                <a:gd name="T77" fmla="*/ 0 h 3083"/>
                <a:gd name="T78" fmla="*/ 0 w 4186"/>
                <a:gd name="T79" fmla="*/ 0 h 3083"/>
                <a:gd name="T80" fmla="*/ 0 w 4186"/>
                <a:gd name="T81" fmla="*/ 0 h 3083"/>
                <a:gd name="T82" fmla="*/ 0 w 4186"/>
                <a:gd name="T83" fmla="*/ 0 h 3083"/>
                <a:gd name="T84" fmla="*/ 0 w 4186"/>
                <a:gd name="T85" fmla="*/ 0 h 3083"/>
                <a:gd name="T86" fmla="*/ 0 w 4186"/>
                <a:gd name="T87" fmla="*/ 0 h 3083"/>
                <a:gd name="T88" fmla="*/ 0 w 4186"/>
                <a:gd name="T89" fmla="*/ 0 h 3083"/>
                <a:gd name="T90" fmla="*/ 0 w 4186"/>
                <a:gd name="T91" fmla="*/ 0 h 3083"/>
                <a:gd name="T92" fmla="*/ 0 w 4186"/>
                <a:gd name="T93" fmla="*/ 0 h 308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186"/>
                <a:gd name="T142" fmla="*/ 0 h 3083"/>
                <a:gd name="T143" fmla="*/ 4186 w 4186"/>
                <a:gd name="T144" fmla="*/ 3083 h 308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186" h="3083">
                  <a:moveTo>
                    <a:pt x="586" y="3083"/>
                  </a:moveTo>
                  <a:lnTo>
                    <a:pt x="586" y="2887"/>
                  </a:lnTo>
                  <a:lnTo>
                    <a:pt x="508" y="2887"/>
                  </a:lnTo>
                  <a:lnTo>
                    <a:pt x="508" y="2848"/>
                  </a:lnTo>
                  <a:lnTo>
                    <a:pt x="469" y="2691"/>
                  </a:lnTo>
                  <a:lnTo>
                    <a:pt x="469" y="2613"/>
                  </a:lnTo>
                  <a:lnTo>
                    <a:pt x="430" y="2613"/>
                  </a:lnTo>
                  <a:lnTo>
                    <a:pt x="195" y="2497"/>
                  </a:lnTo>
                  <a:lnTo>
                    <a:pt x="156" y="2458"/>
                  </a:lnTo>
                  <a:lnTo>
                    <a:pt x="0" y="2145"/>
                  </a:lnTo>
                  <a:lnTo>
                    <a:pt x="78" y="2223"/>
                  </a:lnTo>
                  <a:lnTo>
                    <a:pt x="156" y="2223"/>
                  </a:lnTo>
                  <a:lnTo>
                    <a:pt x="391" y="2301"/>
                  </a:lnTo>
                  <a:lnTo>
                    <a:pt x="547" y="2301"/>
                  </a:lnTo>
                  <a:lnTo>
                    <a:pt x="665" y="2262"/>
                  </a:lnTo>
                  <a:lnTo>
                    <a:pt x="704" y="2262"/>
                  </a:lnTo>
                  <a:lnTo>
                    <a:pt x="821" y="2301"/>
                  </a:lnTo>
                  <a:lnTo>
                    <a:pt x="938" y="2262"/>
                  </a:lnTo>
                  <a:lnTo>
                    <a:pt x="1056" y="2262"/>
                  </a:lnTo>
                  <a:lnTo>
                    <a:pt x="1173" y="2223"/>
                  </a:lnTo>
                  <a:lnTo>
                    <a:pt x="1330" y="2184"/>
                  </a:lnTo>
                  <a:lnTo>
                    <a:pt x="1330" y="2145"/>
                  </a:lnTo>
                  <a:lnTo>
                    <a:pt x="1370" y="2027"/>
                  </a:lnTo>
                  <a:lnTo>
                    <a:pt x="1370" y="1910"/>
                  </a:lnTo>
                  <a:lnTo>
                    <a:pt x="1526" y="1753"/>
                  </a:lnTo>
                  <a:lnTo>
                    <a:pt x="1722" y="1753"/>
                  </a:lnTo>
                  <a:lnTo>
                    <a:pt x="1761" y="1675"/>
                  </a:lnTo>
                  <a:lnTo>
                    <a:pt x="1839" y="1597"/>
                  </a:lnTo>
                  <a:lnTo>
                    <a:pt x="1917" y="1597"/>
                  </a:lnTo>
                  <a:lnTo>
                    <a:pt x="2034" y="1636"/>
                  </a:lnTo>
                  <a:lnTo>
                    <a:pt x="2074" y="1597"/>
                  </a:lnTo>
                  <a:lnTo>
                    <a:pt x="2113" y="1401"/>
                  </a:lnTo>
                  <a:lnTo>
                    <a:pt x="2152" y="1323"/>
                  </a:lnTo>
                  <a:lnTo>
                    <a:pt x="2152" y="1245"/>
                  </a:lnTo>
                  <a:lnTo>
                    <a:pt x="2191" y="1206"/>
                  </a:lnTo>
                  <a:lnTo>
                    <a:pt x="2347" y="1206"/>
                  </a:lnTo>
                  <a:lnTo>
                    <a:pt x="2347" y="1049"/>
                  </a:lnTo>
                  <a:lnTo>
                    <a:pt x="2269" y="971"/>
                  </a:lnTo>
                  <a:lnTo>
                    <a:pt x="2308" y="932"/>
                  </a:lnTo>
                  <a:lnTo>
                    <a:pt x="2425" y="971"/>
                  </a:lnTo>
                  <a:lnTo>
                    <a:pt x="2504" y="971"/>
                  </a:lnTo>
                  <a:lnTo>
                    <a:pt x="2582" y="892"/>
                  </a:lnTo>
                  <a:lnTo>
                    <a:pt x="2582" y="853"/>
                  </a:lnTo>
                  <a:lnTo>
                    <a:pt x="2543" y="775"/>
                  </a:lnTo>
                  <a:lnTo>
                    <a:pt x="2543" y="736"/>
                  </a:lnTo>
                  <a:lnTo>
                    <a:pt x="2621" y="697"/>
                  </a:lnTo>
                  <a:lnTo>
                    <a:pt x="2660" y="658"/>
                  </a:lnTo>
                  <a:lnTo>
                    <a:pt x="2699" y="579"/>
                  </a:lnTo>
                  <a:lnTo>
                    <a:pt x="2699" y="462"/>
                  </a:lnTo>
                  <a:lnTo>
                    <a:pt x="2660" y="423"/>
                  </a:lnTo>
                  <a:lnTo>
                    <a:pt x="2660" y="384"/>
                  </a:lnTo>
                  <a:lnTo>
                    <a:pt x="2621" y="345"/>
                  </a:lnTo>
                  <a:lnTo>
                    <a:pt x="2621" y="306"/>
                  </a:lnTo>
                  <a:lnTo>
                    <a:pt x="2699" y="227"/>
                  </a:lnTo>
                  <a:lnTo>
                    <a:pt x="2738" y="227"/>
                  </a:lnTo>
                  <a:lnTo>
                    <a:pt x="2817" y="149"/>
                  </a:lnTo>
                  <a:lnTo>
                    <a:pt x="2895" y="110"/>
                  </a:lnTo>
                  <a:lnTo>
                    <a:pt x="3012" y="71"/>
                  </a:lnTo>
                  <a:lnTo>
                    <a:pt x="3170" y="71"/>
                  </a:lnTo>
                  <a:lnTo>
                    <a:pt x="3248" y="110"/>
                  </a:lnTo>
                  <a:lnTo>
                    <a:pt x="3287" y="71"/>
                  </a:lnTo>
                  <a:lnTo>
                    <a:pt x="3326" y="71"/>
                  </a:lnTo>
                  <a:lnTo>
                    <a:pt x="3365" y="32"/>
                  </a:lnTo>
                  <a:lnTo>
                    <a:pt x="3443" y="32"/>
                  </a:lnTo>
                  <a:lnTo>
                    <a:pt x="3540" y="0"/>
                  </a:lnTo>
                  <a:lnTo>
                    <a:pt x="3600" y="110"/>
                  </a:lnTo>
                  <a:lnTo>
                    <a:pt x="3639" y="110"/>
                  </a:lnTo>
                  <a:lnTo>
                    <a:pt x="3678" y="71"/>
                  </a:lnTo>
                  <a:lnTo>
                    <a:pt x="3717" y="149"/>
                  </a:lnTo>
                  <a:lnTo>
                    <a:pt x="3756" y="188"/>
                  </a:lnTo>
                  <a:lnTo>
                    <a:pt x="3756" y="227"/>
                  </a:lnTo>
                  <a:lnTo>
                    <a:pt x="3717" y="306"/>
                  </a:lnTo>
                  <a:lnTo>
                    <a:pt x="3756" y="306"/>
                  </a:lnTo>
                  <a:lnTo>
                    <a:pt x="3795" y="345"/>
                  </a:lnTo>
                  <a:lnTo>
                    <a:pt x="3795" y="384"/>
                  </a:lnTo>
                  <a:lnTo>
                    <a:pt x="3873" y="345"/>
                  </a:lnTo>
                  <a:lnTo>
                    <a:pt x="3912" y="345"/>
                  </a:lnTo>
                  <a:lnTo>
                    <a:pt x="3912" y="384"/>
                  </a:lnTo>
                  <a:lnTo>
                    <a:pt x="3991" y="462"/>
                  </a:lnTo>
                  <a:lnTo>
                    <a:pt x="4147" y="462"/>
                  </a:lnTo>
                  <a:lnTo>
                    <a:pt x="4186" y="501"/>
                  </a:lnTo>
                  <a:lnTo>
                    <a:pt x="4186" y="540"/>
                  </a:lnTo>
                  <a:lnTo>
                    <a:pt x="4030" y="619"/>
                  </a:lnTo>
                  <a:lnTo>
                    <a:pt x="4030" y="736"/>
                  </a:lnTo>
                  <a:lnTo>
                    <a:pt x="3991" y="736"/>
                  </a:lnTo>
                  <a:lnTo>
                    <a:pt x="3912" y="697"/>
                  </a:lnTo>
                  <a:lnTo>
                    <a:pt x="3834" y="775"/>
                  </a:lnTo>
                  <a:lnTo>
                    <a:pt x="3795" y="736"/>
                  </a:lnTo>
                  <a:lnTo>
                    <a:pt x="3756" y="775"/>
                  </a:lnTo>
                  <a:lnTo>
                    <a:pt x="3639" y="775"/>
                  </a:lnTo>
                  <a:lnTo>
                    <a:pt x="3561" y="736"/>
                  </a:lnTo>
                  <a:lnTo>
                    <a:pt x="3365" y="697"/>
                  </a:lnTo>
                  <a:lnTo>
                    <a:pt x="3287" y="736"/>
                  </a:lnTo>
                  <a:lnTo>
                    <a:pt x="3248" y="814"/>
                  </a:lnTo>
                  <a:lnTo>
                    <a:pt x="3248" y="853"/>
                  </a:lnTo>
                  <a:lnTo>
                    <a:pt x="3287" y="853"/>
                  </a:lnTo>
                  <a:lnTo>
                    <a:pt x="3287" y="892"/>
                  </a:lnTo>
                  <a:lnTo>
                    <a:pt x="3248" y="892"/>
                  </a:lnTo>
                  <a:lnTo>
                    <a:pt x="3287" y="932"/>
                  </a:lnTo>
                  <a:lnTo>
                    <a:pt x="3326" y="932"/>
                  </a:lnTo>
                  <a:lnTo>
                    <a:pt x="3326" y="971"/>
                  </a:lnTo>
                  <a:lnTo>
                    <a:pt x="3287" y="1010"/>
                  </a:lnTo>
                  <a:lnTo>
                    <a:pt x="3287" y="1049"/>
                  </a:lnTo>
                  <a:lnTo>
                    <a:pt x="3326" y="1088"/>
                  </a:lnTo>
                  <a:lnTo>
                    <a:pt x="3326" y="1127"/>
                  </a:lnTo>
                  <a:lnTo>
                    <a:pt x="3287" y="1166"/>
                  </a:lnTo>
                  <a:lnTo>
                    <a:pt x="3287" y="1206"/>
                  </a:lnTo>
                  <a:lnTo>
                    <a:pt x="3365" y="1245"/>
                  </a:lnTo>
                  <a:lnTo>
                    <a:pt x="3365" y="1323"/>
                  </a:lnTo>
                  <a:lnTo>
                    <a:pt x="3443" y="1323"/>
                  </a:lnTo>
                  <a:lnTo>
                    <a:pt x="3443" y="1362"/>
                  </a:lnTo>
                  <a:lnTo>
                    <a:pt x="3482" y="1401"/>
                  </a:lnTo>
                  <a:lnTo>
                    <a:pt x="3561" y="1401"/>
                  </a:lnTo>
                  <a:lnTo>
                    <a:pt x="3639" y="1440"/>
                  </a:lnTo>
                  <a:lnTo>
                    <a:pt x="3639" y="1479"/>
                  </a:lnTo>
                  <a:lnTo>
                    <a:pt x="3600" y="1519"/>
                  </a:lnTo>
                  <a:lnTo>
                    <a:pt x="3561" y="1519"/>
                  </a:lnTo>
                  <a:lnTo>
                    <a:pt x="3404" y="1597"/>
                  </a:lnTo>
                  <a:lnTo>
                    <a:pt x="3404" y="1636"/>
                  </a:lnTo>
                  <a:lnTo>
                    <a:pt x="3443" y="1675"/>
                  </a:lnTo>
                  <a:lnTo>
                    <a:pt x="3404" y="1831"/>
                  </a:lnTo>
                  <a:lnTo>
                    <a:pt x="3248" y="2027"/>
                  </a:lnTo>
                  <a:lnTo>
                    <a:pt x="3287" y="2066"/>
                  </a:lnTo>
                  <a:lnTo>
                    <a:pt x="3248" y="2105"/>
                  </a:lnTo>
                  <a:lnTo>
                    <a:pt x="3170" y="2105"/>
                  </a:lnTo>
                  <a:lnTo>
                    <a:pt x="3012" y="2417"/>
                  </a:lnTo>
                  <a:lnTo>
                    <a:pt x="2895" y="2458"/>
                  </a:lnTo>
                  <a:lnTo>
                    <a:pt x="2856" y="2497"/>
                  </a:lnTo>
                  <a:lnTo>
                    <a:pt x="2777" y="2652"/>
                  </a:lnTo>
                  <a:lnTo>
                    <a:pt x="2777" y="2691"/>
                  </a:lnTo>
                  <a:lnTo>
                    <a:pt x="2699" y="2730"/>
                  </a:lnTo>
                  <a:lnTo>
                    <a:pt x="2582" y="2730"/>
                  </a:lnTo>
                  <a:lnTo>
                    <a:pt x="2504" y="2769"/>
                  </a:lnTo>
                  <a:lnTo>
                    <a:pt x="2465" y="2769"/>
                  </a:lnTo>
                  <a:lnTo>
                    <a:pt x="2425" y="2691"/>
                  </a:lnTo>
                  <a:lnTo>
                    <a:pt x="2386" y="2691"/>
                  </a:lnTo>
                  <a:lnTo>
                    <a:pt x="2308" y="2730"/>
                  </a:lnTo>
                  <a:lnTo>
                    <a:pt x="2308" y="2809"/>
                  </a:lnTo>
                  <a:lnTo>
                    <a:pt x="2152" y="2965"/>
                  </a:lnTo>
                  <a:lnTo>
                    <a:pt x="2152" y="3083"/>
                  </a:lnTo>
                  <a:lnTo>
                    <a:pt x="586" y="3083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A1A1A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0" name="Freeform 55"/>
            <p:cNvSpPr>
              <a:spLocks noEditPoints="1"/>
            </p:cNvSpPr>
            <p:nvPr/>
          </p:nvSpPr>
          <p:spPr bwMode="auto">
            <a:xfrm>
              <a:off x="6405563" y="5802313"/>
              <a:ext cx="1982788" cy="628650"/>
            </a:xfrm>
            <a:custGeom>
              <a:avLst/>
              <a:gdLst>
                <a:gd name="T0" fmla="*/ 0 w 6376"/>
                <a:gd name="T1" fmla="*/ 0 h 2582"/>
                <a:gd name="T2" fmla="*/ 0 w 6376"/>
                <a:gd name="T3" fmla="*/ 0 h 2582"/>
                <a:gd name="T4" fmla="*/ 0 w 6376"/>
                <a:gd name="T5" fmla="*/ 0 h 2582"/>
                <a:gd name="T6" fmla="*/ 0 w 6376"/>
                <a:gd name="T7" fmla="*/ 0 h 2582"/>
                <a:gd name="T8" fmla="*/ 0 w 6376"/>
                <a:gd name="T9" fmla="*/ 0 h 2582"/>
                <a:gd name="T10" fmla="*/ 0 w 6376"/>
                <a:gd name="T11" fmla="*/ 0 h 2582"/>
                <a:gd name="T12" fmla="*/ 0 w 6376"/>
                <a:gd name="T13" fmla="*/ 0 h 2582"/>
                <a:gd name="T14" fmla="*/ 0 w 6376"/>
                <a:gd name="T15" fmla="*/ 0 h 2582"/>
                <a:gd name="T16" fmla="*/ 0 w 6376"/>
                <a:gd name="T17" fmla="*/ 0 h 2582"/>
                <a:gd name="T18" fmla="*/ 0 w 6376"/>
                <a:gd name="T19" fmla="*/ 0 h 2582"/>
                <a:gd name="T20" fmla="*/ 0 w 6376"/>
                <a:gd name="T21" fmla="*/ 0 h 2582"/>
                <a:gd name="T22" fmla="*/ 0 w 6376"/>
                <a:gd name="T23" fmla="*/ 0 h 2582"/>
                <a:gd name="T24" fmla="*/ 0 w 6376"/>
                <a:gd name="T25" fmla="*/ 0 h 2582"/>
                <a:gd name="T26" fmla="*/ 0 w 6376"/>
                <a:gd name="T27" fmla="*/ 0 h 2582"/>
                <a:gd name="T28" fmla="*/ 0 w 6376"/>
                <a:gd name="T29" fmla="*/ 0 h 2582"/>
                <a:gd name="T30" fmla="*/ 0 w 6376"/>
                <a:gd name="T31" fmla="*/ 0 h 2582"/>
                <a:gd name="T32" fmla="*/ 0 w 6376"/>
                <a:gd name="T33" fmla="*/ 0 h 2582"/>
                <a:gd name="T34" fmla="*/ 0 w 6376"/>
                <a:gd name="T35" fmla="*/ 0 h 2582"/>
                <a:gd name="T36" fmla="*/ 0 w 6376"/>
                <a:gd name="T37" fmla="*/ 0 h 2582"/>
                <a:gd name="T38" fmla="*/ 0 w 6376"/>
                <a:gd name="T39" fmla="*/ 0 h 2582"/>
                <a:gd name="T40" fmla="*/ 0 w 6376"/>
                <a:gd name="T41" fmla="*/ 0 h 2582"/>
                <a:gd name="T42" fmla="*/ 0 w 6376"/>
                <a:gd name="T43" fmla="*/ 0 h 2582"/>
                <a:gd name="T44" fmla="*/ 0 w 6376"/>
                <a:gd name="T45" fmla="*/ 0 h 2582"/>
                <a:gd name="T46" fmla="*/ 0 w 6376"/>
                <a:gd name="T47" fmla="*/ 0 h 2582"/>
                <a:gd name="T48" fmla="*/ 0 w 6376"/>
                <a:gd name="T49" fmla="*/ 0 h 2582"/>
                <a:gd name="T50" fmla="*/ 0 w 6376"/>
                <a:gd name="T51" fmla="*/ 0 h 2582"/>
                <a:gd name="T52" fmla="*/ 0 w 6376"/>
                <a:gd name="T53" fmla="*/ 0 h 2582"/>
                <a:gd name="T54" fmla="*/ 0 w 6376"/>
                <a:gd name="T55" fmla="*/ 0 h 2582"/>
                <a:gd name="T56" fmla="*/ 0 w 6376"/>
                <a:gd name="T57" fmla="*/ 0 h 2582"/>
                <a:gd name="T58" fmla="*/ 0 w 6376"/>
                <a:gd name="T59" fmla="*/ 0 h 2582"/>
                <a:gd name="T60" fmla="*/ 0 w 6376"/>
                <a:gd name="T61" fmla="*/ 0 h 2582"/>
                <a:gd name="T62" fmla="*/ 0 w 6376"/>
                <a:gd name="T63" fmla="*/ 0 h 2582"/>
                <a:gd name="T64" fmla="*/ 0 w 6376"/>
                <a:gd name="T65" fmla="*/ 0 h 2582"/>
                <a:gd name="T66" fmla="*/ 0 w 6376"/>
                <a:gd name="T67" fmla="*/ 0 h 2582"/>
                <a:gd name="T68" fmla="*/ 0 w 6376"/>
                <a:gd name="T69" fmla="*/ 0 h 2582"/>
                <a:gd name="T70" fmla="*/ 0 w 6376"/>
                <a:gd name="T71" fmla="*/ 0 h 2582"/>
                <a:gd name="T72" fmla="*/ 0 w 6376"/>
                <a:gd name="T73" fmla="*/ 0 h 2582"/>
                <a:gd name="T74" fmla="*/ 0 w 6376"/>
                <a:gd name="T75" fmla="*/ 0 h 2582"/>
                <a:gd name="T76" fmla="*/ 0 w 6376"/>
                <a:gd name="T77" fmla="*/ 0 h 2582"/>
                <a:gd name="T78" fmla="*/ 0 w 6376"/>
                <a:gd name="T79" fmla="*/ 0 h 2582"/>
                <a:gd name="T80" fmla="*/ 0 w 6376"/>
                <a:gd name="T81" fmla="*/ 0 h 2582"/>
                <a:gd name="T82" fmla="*/ 0 w 6376"/>
                <a:gd name="T83" fmla="*/ 0 h 2582"/>
                <a:gd name="T84" fmla="*/ 0 w 6376"/>
                <a:gd name="T85" fmla="*/ 0 h 2582"/>
                <a:gd name="T86" fmla="*/ 0 w 6376"/>
                <a:gd name="T87" fmla="*/ 0 h 2582"/>
                <a:gd name="T88" fmla="*/ 0 w 6376"/>
                <a:gd name="T89" fmla="*/ 0 h 2582"/>
                <a:gd name="T90" fmla="*/ 0 w 6376"/>
                <a:gd name="T91" fmla="*/ 0 h 2582"/>
                <a:gd name="T92" fmla="*/ 0 w 6376"/>
                <a:gd name="T93" fmla="*/ 0 h 2582"/>
                <a:gd name="T94" fmla="*/ 0 w 6376"/>
                <a:gd name="T95" fmla="*/ 0 h 2582"/>
                <a:gd name="T96" fmla="*/ 0 w 6376"/>
                <a:gd name="T97" fmla="*/ 0 h 2582"/>
                <a:gd name="T98" fmla="*/ 0 w 6376"/>
                <a:gd name="T99" fmla="*/ 0 h 2582"/>
                <a:gd name="T100" fmla="*/ 0 w 6376"/>
                <a:gd name="T101" fmla="*/ 0 h 2582"/>
                <a:gd name="T102" fmla="*/ 0 w 6376"/>
                <a:gd name="T103" fmla="*/ 0 h 2582"/>
                <a:gd name="T104" fmla="*/ 0 w 6376"/>
                <a:gd name="T105" fmla="*/ 0 h 2582"/>
                <a:gd name="T106" fmla="*/ 0 w 6376"/>
                <a:gd name="T107" fmla="*/ 0 h 2582"/>
                <a:gd name="T108" fmla="*/ 0 w 6376"/>
                <a:gd name="T109" fmla="*/ 0 h 2582"/>
                <a:gd name="T110" fmla="*/ 0 w 6376"/>
                <a:gd name="T111" fmla="*/ 0 h 2582"/>
                <a:gd name="T112" fmla="*/ 0 w 6376"/>
                <a:gd name="T113" fmla="*/ 0 h 2582"/>
                <a:gd name="T114" fmla="*/ 0 w 6376"/>
                <a:gd name="T115" fmla="*/ 0 h 25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376"/>
                <a:gd name="T175" fmla="*/ 0 h 2582"/>
                <a:gd name="T176" fmla="*/ 6376 w 6376"/>
                <a:gd name="T177" fmla="*/ 2582 h 258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376" h="2582">
                  <a:moveTo>
                    <a:pt x="4656" y="2581"/>
                  </a:moveTo>
                  <a:lnTo>
                    <a:pt x="4694" y="2542"/>
                  </a:lnTo>
                  <a:lnTo>
                    <a:pt x="4656" y="2425"/>
                  </a:lnTo>
                  <a:lnTo>
                    <a:pt x="4656" y="2308"/>
                  </a:lnTo>
                  <a:lnTo>
                    <a:pt x="4694" y="2229"/>
                  </a:lnTo>
                  <a:lnTo>
                    <a:pt x="4734" y="2190"/>
                  </a:lnTo>
                  <a:lnTo>
                    <a:pt x="4773" y="2190"/>
                  </a:lnTo>
                  <a:lnTo>
                    <a:pt x="4813" y="2190"/>
                  </a:lnTo>
                  <a:lnTo>
                    <a:pt x="4813" y="2229"/>
                  </a:lnTo>
                  <a:lnTo>
                    <a:pt x="4813" y="2347"/>
                  </a:lnTo>
                  <a:lnTo>
                    <a:pt x="4813" y="2425"/>
                  </a:lnTo>
                  <a:lnTo>
                    <a:pt x="4852" y="2503"/>
                  </a:lnTo>
                  <a:lnTo>
                    <a:pt x="4930" y="2503"/>
                  </a:lnTo>
                  <a:lnTo>
                    <a:pt x="4969" y="2542"/>
                  </a:lnTo>
                  <a:lnTo>
                    <a:pt x="5087" y="2542"/>
                  </a:lnTo>
                  <a:lnTo>
                    <a:pt x="5165" y="2542"/>
                  </a:lnTo>
                  <a:lnTo>
                    <a:pt x="5204" y="2503"/>
                  </a:lnTo>
                  <a:lnTo>
                    <a:pt x="5243" y="2503"/>
                  </a:lnTo>
                  <a:lnTo>
                    <a:pt x="5282" y="2542"/>
                  </a:lnTo>
                  <a:lnTo>
                    <a:pt x="5399" y="2542"/>
                  </a:lnTo>
                  <a:lnTo>
                    <a:pt x="5517" y="2542"/>
                  </a:lnTo>
                  <a:lnTo>
                    <a:pt x="5595" y="2503"/>
                  </a:lnTo>
                  <a:lnTo>
                    <a:pt x="5634" y="2464"/>
                  </a:lnTo>
                  <a:lnTo>
                    <a:pt x="5634" y="2425"/>
                  </a:lnTo>
                  <a:lnTo>
                    <a:pt x="5595" y="2386"/>
                  </a:lnTo>
                  <a:lnTo>
                    <a:pt x="5556" y="2386"/>
                  </a:lnTo>
                  <a:lnTo>
                    <a:pt x="5517" y="2347"/>
                  </a:lnTo>
                  <a:lnTo>
                    <a:pt x="5517" y="2308"/>
                  </a:lnTo>
                  <a:lnTo>
                    <a:pt x="5517" y="2268"/>
                  </a:lnTo>
                  <a:lnTo>
                    <a:pt x="5556" y="2268"/>
                  </a:lnTo>
                  <a:lnTo>
                    <a:pt x="5634" y="2268"/>
                  </a:lnTo>
                  <a:lnTo>
                    <a:pt x="5712" y="2229"/>
                  </a:lnTo>
                  <a:lnTo>
                    <a:pt x="5751" y="2190"/>
                  </a:lnTo>
                  <a:lnTo>
                    <a:pt x="5907" y="2073"/>
                  </a:lnTo>
                  <a:lnTo>
                    <a:pt x="5946" y="2034"/>
                  </a:lnTo>
                  <a:lnTo>
                    <a:pt x="6024" y="1996"/>
                  </a:lnTo>
                  <a:lnTo>
                    <a:pt x="6181" y="1877"/>
                  </a:lnTo>
                  <a:lnTo>
                    <a:pt x="6220" y="1839"/>
                  </a:lnTo>
                  <a:lnTo>
                    <a:pt x="6259" y="1839"/>
                  </a:lnTo>
                  <a:lnTo>
                    <a:pt x="6298" y="1877"/>
                  </a:lnTo>
                  <a:lnTo>
                    <a:pt x="6376" y="1877"/>
                  </a:lnTo>
                  <a:lnTo>
                    <a:pt x="6376" y="2581"/>
                  </a:lnTo>
                  <a:lnTo>
                    <a:pt x="4656" y="2581"/>
                  </a:lnTo>
                  <a:close/>
                  <a:moveTo>
                    <a:pt x="4108" y="2581"/>
                  </a:moveTo>
                  <a:lnTo>
                    <a:pt x="4147" y="2542"/>
                  </a:lnTo>
                  <a:lnTo>
                    <a:pt x="4225" y="2581"/>
                  </a:lnTo>
                  <a:lnTo>
                    <a:pt x="4108" y="2581"/>
                  </a:lnTo>
                  <a:close/>
                  <a:moveTo>
                    <a:pt x="0" y="2582"/>
                  </a:moveTo>
                  <a:lnTo>
                    <a:pt x="0" y="2464"/>
                  </a:lnTo>
                  <a:lnTo>
                    <a:pt x="156" y="2308"/>
                  </a:lnTo>
                  <a:lnTo>
                    <a:pt x="156" y="2229"/>
                  </a:lnTo>
                  <a:lnTo>
                    <a:pt x="234" y="2190"/>
                  </a:lnTo>
                  <a:lnTo>
                    <a:pt x="273" y="2190"/>
                  </a:lnTo>
                  <a:lnTo>
                    <a:pt x="313" y="2268"/>
                  </a:lnTo>
                  <a:lnTo>
                    <a:pt x="352" y="2268"/>
                  </a:lnTo>
                  <a:lnTo>
                    <a:pt x="430" y="2229"/>
                  </a:lnTo>
                  <a:lnTo>
                    <a:pt x="547" y="2229"/>
                  </a:lnTo>
                  <a:lnTo>
                    <a:pt x="625" y="2190"/>
                  </a:lnTo>
                  <a:lnTo>
                    <a:pt x="625" y="2151"/>
                  </a:lnTo>
                  <a:lnTo>
                    <a:pt x="704" y="1996"/>
                  </a:lnTo>
                  <a:lnTo>
                    <a:pt x="743" y="1957"/>
                  </a:lnTo>
                  <a:lnTo>
                    <a:pt x="860" y="1916"/>
                  </a:lnTo>
                  <a:lnTo>
                    <a:pt x="1018" y="1604"/>
                  </a:lnTo>
                  <a:lnTo>
                    <a:pt x="1096" y="1604"/>
                  </a:lnTo>
                  <a:lnTo>
                    <a:pt x="1135" y="1565"/>
                  </a:lnTo>
                  <a:lnTo>
                    <a:pt x="1096" y="1526"/>
                  </a:lnTo>
                  <a:lnTo>
                    <a:pt x="1252" y="1330"/>
                  </a:lnTo>
                  <a:lnTo>
                    <a:pt x="1291" y="1174"/>
                  </a:lnTo>
                  <a:lnTo>
                    <a:pt x="1252" y="1135"/>
                  </a:lnTo>
                  <a:lnTo>
                    <a:pt x="1252" y="1096"/>
                  </a:lnTo>
                  <a:lnTo>
                    <a:pt x="1409" y="1018"/>
                  </a:lnTo>
                  <a:lnTo>
                    <a:pt x="1448" y="1018"/>
                  </a:lnTo>
                  <a:lnTo>
                    <a:pt x="1487" y="978"/>
                  </a:lnTo>
                  <a:lnTo>
                    <a:pt x="1487" y="939"/>
                  </a:lnTo>
                  <a:lnTo>
                    <a:pt x="1409" y="900"/>
                  </a:lnTo>
                  <a:lnTo>
                    <a:pt x="1330" y="900"/>
                  </a:lnTo>
                  <a:lnTo>
                    <a:pt x="1291" y="861"/>
                  </a:lnTo>
                  <a:lnTo>
                    <a:pt x="1291" y="822"/>
                  </a:lnTo>
                  <a:lnTo>
                    <a:pt x="1213" y="822"/>
                  </a:lnTo>
                  <a:lnTo>
                    <a:pt x="1213" y="744"/>
                  </a:lnTo>
                  <a:lnTo>
                    <a:pt x="1135" y="705"/>
                  </a:lnTo>
                  <a:lnTo>
                    <a:pt x="1135" y="665"/>
                  </a:lnTo>
                  <a:lnTo>
                    <a:pt x="1174" y="626"/>
                  </a:lnTo>
                  <a:lnTo>
                    <a:pt x="1174" y="587"/>
                  </a:lnTo>
                  <a:lnTo>
                    <a:pt x="1135" y="548"/>
                  </a:lnTo>
                  <a:lnTo>
                    <a:pt x="1135" y="509"/>
                  </a:lnTo>
                  <a:lnTo>
                    <a:pt x="1174" y="470"/>
                  </a:lnTo>
                  <a:lnTo>
                    <a:pt x="1174" y="431"/>
                  </a:lnTo>
                  <a:lnTo>
                    <a:pt x="1135" y="431"/>
                  </a:lnTo>
                  <a:lnTo>
                    <a:pt x="1096" y="391"/>
                  </a:lnTo>
                  <a:lnTo>
                    <a:pt x="1135" y="391"/>
                  </a:lnTo>
                  <a:lnTo>
                    <a:pt x="1135" y="352"/>
                  </a:lnTo>
                  <a:lnTo>
                    <a:pt x="1096" y="352"/>
                  </a:lnTo>
                  <a:lnTo>
                    <a:pt x="1096" y="313"/>
                  </a:lnTo>
                  <a:lnTo>
                    <a:pt x="1135" y="235"/>
                  </a:lnTo>
                  <a:lnTo>
                    <a:pt x="1213" y="196"/>
                  </a:lnTo>
                  <a:lnTo>
                    <a:pt x="1409" y="235"/>
                  </a:lnTo>
                  <a:lnTo>
                    <a:pt x="1487" y="274"/>
                  </a:lnTo>
                  <a:lnTo>
                    <a:pt x="1604" y="274"/>
                  </a:lnTo>
                  <a:lnTo>
                    <a:pt x="1643" y="235"/>
                  </a:lnTo>
                  <a:lnTo>
                    <a:pt x="1682" y="274"/>
                  </a:lnTo>
                  <a:lnTo>
                    <a:pt x="1761" y="196"/>
                  </a:lnTo>
                  <a:lnTo>
                    <a:pt x="1839" y="235"/>
                  </a:lnTo>
                  <a:lnTo>
                    <a:pt x="1878" y="235"/>
                  </a:lnTo>
                  <a:lnTo>
                    <a:pt x="1878" y="118"/>
                  </a:lnTo>
                  <a:lnTo>
                    <a:pt x="2034" y="39"/>
                  </a:lnTo>
                  <a:lnTo>
                    <a:pt x="2034" y="0"/>
                  </a:lnTo>
                  <a:lnTo>
                    <a:pt x="2113" y="0"/>
                  </a:lnTo>
                  <a:lnTo>
                    <a:pt x="2113" y="79"/>
                  </a:lnTo>
                  <a:lnTo>
                    <a:pt x="2152" y="196"/>
                  </a:lnTo>
                  <a:lnTo>
                    <a:pt x="2152" y="274"/>
                  </a:lnTo>
                  <a:lnTo>
                    <a:pt x="2269" y="274"/>
                  </a:lnTo>
                  <a:lnTo>
                    <a:pt x="2308" y="352"/>
                  </a:lnTo>
                  <a:lnTo>
                    <a:pt x="2347" y="391"/>
                  </a:lnTo>
                  <a:lnTo>
                    <a:pt x="2308" y="391"/>
                  </a:lnTo>
                  <a:lnTo>
                    <a:pt x="2269" y="431"/>
                  </a:lnTo>
                  <a:lnTo>
                    <a:pt x="2269" y="509"/>
                  </a:lnTo>
                  <a:lnTo>
                    <a:pt x="2308" y="587"/>
                  </a:lnTo>
                  <a:lnTo>
                    <a:pt x="2308" y="626"/>
                  </a:lnTo>
                  <a:lnTo>
                    <a:pt x="2425" y="626"/>
                  </a:lnTo>
                  <a:lnTo>
                    <a:pt x="2425" y="665"/>
                  </a:lnTo>
                  <a:lnTo>
                    <a:pt x="2504" y="665"/>
                  </a:lnTo>
                  <a:lnTo>
                    <a:pt x="2465" y="744"/>
                  </a:lnTo>
                  <a:lnTo>
                    <a:pt x="2543" y="822"/>
                  </a:lnTo>
                  <a:lnTo>
                    <a:pt x="2465" y="861"/>
                  </a:lnTo>
                  <a:lnTo>
                    <a:pt x="2425" y="900"/>
                  </a:lnTo>
                  <a:lnTo>
                    <a:pt x="2347" y="900"/>
                  </a:lnTo>
                  <a:lnTo>
                    <a:pt x="2347" y="822"/>
                  </a:lnTo>
                  <a:lnTo>
                    <a:pt x="2230" y="861"/>
                  </a:lnTo>
                  <a:lnTo>
                    <a:pt x="2269" y="939"/>
                  </a:lnTo>
                  <a:lnTo>
                    <a:pt x="2347" y="1018"/>
                  </a:lnTo>
                  <a:lnTo>
                    <a:pt x="2308" y="1096"/>
                  </a:lnTo>
                  <a:lnTo>
                    <a:pt x="2347" y="1135"/>
                  </a:lnTo>
                  <a:lnTo>
                    <a:pt x="2308" y="1174"/>
                  </a:lnTo>
                  <a:lnTo>
                    <a:pt x="2347" y="1213"/>
                  </a:lnTo>
                  <a:lnTo>
                    <a:pt x="2425" y="1174"/>
                  </a:lnTo>
                  <a:lnTo>
                    <a:pt x="2465" y="1213"/>
                  </a:lnTo>
                  <a:lnTo>
                    <a:pt x="2543" y="1330"/>
                  </a:lnTo>
                  <a:lnTo>
                    <a:pt x="2582" y="1330"/>
                  </a:lnTo>
                  <a:lnTo>
                    <a:pt x="2699" y="1409"/>
                  </a:lnTo>
                  <a:lnTo>
                    <a:pt x="2699" y="1448"/>
                  </a:lnTo>
                  <a:lnTo>
                    <a:pt x="2777" y="1487"/>
                  </a:lnTo>
                  <a:lnTo>
                    <a:pt x="2777" y="1448"/>
                  </a:lnTo>
                  <a:lnTo>
                    <a:pt x="2896" y="1526"/>
                  </a:lnTo>
                  <a:lnTo>
                    <a:pt x="2738" y="1683"/>
                  </a:lnTo>
                  <a:lnTo>
                    <a:pt x="2738" y="1722"/>
                  </a:lnTo>
                  <a:lnTo>
                    <a:pt x="2699" y="1761"/>
                  </a:lnTo>
                  <a:lnTo>
                    <a:pt x="2699" y="1877"/>
                  </a:lnTo>
                  <a:lnTo>
                    <a:pt x="2660" y="1916"/>
                  </a:lnTo>
                  <a:lnTo>
                    <a:pt x="2660" y="1957"/>
                  </a:lnTo>
                  <a:lnTo>
                    <a:pt x="2738" y="1996"/>
                  </a:lnTo>
                  <a:lnTo>
                    <a:pt x="2777" y="1996"/>
                  </a:lnTo>
                  <a:lnTo>
                    <a:pt x="2935" y="2073"/>
                  </a:lnTo>
                  <a:lnTo>
                    <a:pt x="2974" y="2112"/>
                  </a:lnTo>
                  <a:lnTo>
                    <a:pt x="3130" y="2229"/>
                  </a:lnTo>
                  <a:lnTo>
                    <a:pt x="3130" y="2190"/>
                  </a:lnTo>
                  <a:lnTo>
                    <a:pt x="3248" y="2268"/>
                  </a:lnTo>
                  <a:lnTo>
                    <a:pt x="3326" y="2268"/>
                  </a:lnTo>
                  <a:lnTo>
                    <a:pt x="3326" y="2308"/>
                  </a:lnTo>
                  <a:lnTo>
                    <a:pt x="3443" y="2347"/>
                  </a:lnTo>
                  <a:lnTo>
                    <a:pt x="3482" y="2347"/>
                  </a:lnTo>
                  <a:lnTo>
                    <a:pt x="3482" y="2308"/>
                  </a:lnTo>
                  <a:lnTo>
                    <a:pt x="3560" y="2308"/>
                  </a:lnTo>
                  <a:lnTo>
                    <a:pt x="3600" y="2347"/>
                  </a:lnTo>
                  <a:lnTo>
                    <a:pt x="3678" y="2308"/>
                  </a:lnTo>
                  <a:lnTo>
                    <a:pt x="3717" y="2347"/>
                  </a:lnTo>
                  <a:lnTo>
                    <a:pt x="3795" y="2347"/>
                  </a:lnTo>
                  <a:lnTo>
                    <a:pt x="3795" y="2464"/>
                  </a:lnTo>
                  <a:lnTo>
                    <a:pt x="3873" y="2464"/>
                  </a:lnTo>
                  <a:lnTo>
                    <a:pt x="3912" y="2503"/>
                  </a:lnTo>
                  <a:lnTo>
                    <a:pt x="3991" y="2542"/>
                  </a:lnTo>
                  <a:lnTo>
                    <a:pt x="4030" y="2503"/>
                  </a:lnTo>
                  <a:lnTo>
                    <a:pt x="4069" y="2503"/>
                  </a:lnTo>
                  <a:lnTo>
                    <a:pt x="4069" y="2582"/>
                  </a:lnTo>
                  <a:lnTo>
                    <a:pt x="0" y="2582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1" name="Freeform 56"/>
            <p:cNvSpPr>
              <a:spLocks/>
            </p:cNvSpPr>
            <p:nvPr/>
          </p:nvSpPr>
          <p:spPr bwMode="auto">
            <a:xfrm>
              <a:off x="3727451" y="5964238"/>
              <a:ext cx="339725" cy="295275"/>
            </a:xfrm>
            <a:custGeom>
              <a:avLst/>
              <a:gdLst>
                <a:gd name="T0" fmla="*/ 0 w 1096"/>
                <a:gd name="T1" fmla="*/ 0 h 1212"/>
                <a:gd name="T2" fmla="*/ 0 w 1096"/>
                <a:gd name="T3" fmla="*/ 0 h 1212"/>
                <a:gd name="T4" fmla="*/ 0 w 1096"/>
                <a:gd name="T5" fmla="*/ 0 h 1212"/>
                <a:gd name="T6" fmla="*/ 0 w 1096"/>
                <a:gd name="T7" fmla="*/ 0 h 1212"/>
                <a:gd name="T8" fmla="*/ 0 w 1096"/>
                <a:gd name="T9" fmla="*/ 0 h 1212"/>
                <a:gd name="T10" fmla="*/ 0 w 1096"/>
                <a:gd name="T11" fmla="*/ 0 h 1212"/>
                <a:gd name="T12" fmla="*/ 0 w 1096"/>
                <a:gd name="T13" fmla="*/ 0 h 1212"/>
                <a:gd name="T14" fmla="*/ 0 w 1096"/>
                <a:gd name="T15" fmla="*/ 0 h 1212"/>
                <a:gd name="T16" fmla="*/ 0 w 1096"/>
                <a:gd name="T17" fmla="*/ 0 h 1212"/>
                <a:gd name="T18" fmla="*/ 0 w 1096"/>
                <a:gd name="T19" fmla="*/ 0 h 1212"/>
                <a:gd name="T20" fmla="*/ 0 w 1096"/>
                <a:gd name="T21" fmla="*/ 0 h 1212"/>
                <a:gd name="T22" fmla="*/ 0 w 1096"/>
                <a:gd name="T23" fmla="*/ 0 h 1212"/>
                <a:gd name="T24" fmla="*/ 0 w 1096"/>
                <a:gd name="T25" fmla="*/ 0 h 1212"/>
                <a:gd name="T26" fmla="*/ 0 w 1096"/>
                <a:gd name="T27" fmla="*/ 0 h 1212"/>
                <a:gd name="T28" fmla="*/ 0 w 1096"/>
                <a:gd name="T29" fmla="*/ 0 h 1212"/>
                <a:gd name="T30" fmla="*/ 0 w 1096"/>
                <a:gd name="T31" fmla="*/ 0 h 1212"/>
                <a:gd name="T32" fmla="*/ 0 w 1096"/>
                <a:gd name="T33" fmla="*/ 0 h 1212"/>
                <a:gd name="T34" fmla="*/ 0 w 1096"/>
                <a:gd name="T35" fmla="*/ 0 h 1212"/>
                <a:gd name="T36" fmla="*/ 0 w 1096"/>
                <a:gd name="T37" fmla="*/ 0 h 1212"/>
                <a:gd name="T38" fmla="*/ 0 w 1096"/>
                <a:gd name="T39" fmla="*/ 0 h 1212"/>
                <a:gd name="T40" fmla="*/ 0 w 1096"/>
                <a:gd name="T41" fmla="*/ 0 h 1212"/>
                <a:gd name="T42" fmla="*/ 0 w 1096"/>
                <a:gd name="T43" fmla="*/ 0 h 1212"/>
                <a:gd name="T44" fmla="*/ 0 w 1096"/>
                <a:gd name="T45" fmla="*/ 0 h 1212"/>
                <a:gd name="T46" fmla="*/ 0 w 1096"/>
                <a:gd name="T47" fmla="*/ 0 h 1212"/>
                <a:gd name="T48" fmla="*/ 0 w 1096"/>
                <a:gd name="T49" fmla="*/ 0 h 1212"/>
                <a:gd name="T50" fmla="*/ 0 w 1096"/>
                <a:gd name="T51" fmla="*/ 0 h 1212"/>
                <a:gd name="T52" fmla="*/ 0 w 1096"/>
                <a:gd name="T53" fmla="*/ 0 h 1212"/>
                <a:gd name="T54" fmla="*/ 0 w 1096"/>
                <a:gd name="T55" fmla="*/ 0 h 1212"/>
                <a:gd name="T56" fmla="*/ 0 w 1096"/>
                <a:gd name="T57" fmla="*/ 0 h 1212"/>
                <a:gd name="T58" fmla="*/ 0 w 1096"/>
                <a:gd name="T59" fmla="*/ 0 h 1212"/>
                <a:gd name="T60" fmla="*/ 0 w 1096"/>
                <a:gd name="T61" fmla="*/ 0 h 1212"/>
                <a:gd name="T62" fmla="*/ 0 w 1096"/>
                <a:gd name="T63" fmla="*/ 0 h 1212"/>
                <a:gd name="T64" fmla="*/ 0 w 1096"/>
                <a:gd name="T65" fmla="*/ 0 h 1212"/>
                <a:gd name="T66" fmla="*/ 0 w 1096"/>
                <a:gd name="T67" fmla="*/ 0 h 1212"/>
                <a:gd name="T68" fmla="*/ 0 w 1096"/>
                <a:gd name="T69" fmla="*/ 0 h 1212"/>
                <a:gd name="T70" fmla="*/ 0 w 1096"/>
                <a:gd name="T71" fmla="*/ 0 h 121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96"/>
                <a:gd name="T109" fmla="*/ 0 h 1212"/>
                <a:gd name="T110" fmla="*/ 1096 w 1096"/>
                <a:gd name="T111" fmla="*/ 1212 h 121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96" h="1212">
                  <a:moveTo>
                    <a:pt x="40" y="1174"/>
                  </a:moveTo>
                  <a:lnTo>
                    <a:pt x="40" y="1135"/>
                  </a:lnTo>
                  <a:lnTo>
                    <a:pt x="0" y="1096"/>
                  </a:lnTo>
                  <a:lnTo>
                    <a:pt x="40" y="978"/>
                  </a:lnTo>
                  <a:lnTo>
                    <a:pt x="40" y="861"/>
                  </a:lnTo>
                  <a:lnTo>
                    <a:pt x="118" y="705"/>
                  </a:lnTo>
                  <a:lnTo>
                    <a:pt x="157" y="587"/>
                  </a:lnTo>
                  <a:lnTo>
                    <a:pt x="157" y="548"/>
                  </a:lnTo>
                  <a:lnTo>
                    <a:pt x="157" y="509"/>
                  </a:lnTo>
                  <a:lnTo>
                    <a:pt x="157" y="392"/>
                  </a:lnTo>
                  <a:lnTo>
                    <a:pt x="157" y="274"/>
                  </a:lnTo>
                  <a:lnTo>
                    <a:pt x="197" y="235"/>
                  </a:lnTo>
                  <a:lnTo>
                    <a:pt x="157" y="196"/>
                  </a:lnTo>
                  <a:lnTo>
                    <a:pt x="157" y="157"/>
                  </a:lnTo>
                  <a:lnTo>
                    <a:pt x="197" y="157"/>
                  </a:lnTo>
                  <a:lnTo>
                    <a:pt x="392" y="274"/>
                  </a:lnTo>
                  <a:lnTo>
                    <a:pt x="431" y="313"/>
                  </a:lnTo>
                  <a:lnTo>
                    <a:pt x="470" y="313"/>
                  </a:lnTo>
                  <a:lnTo>
                    <a:pt x="588" y="235"/>
                  </a:lnTo>
                  <a:lnTo>
                    <a:pt x="940" y="0"/>
                  </a:lnTo>
                  <a:lnTo>
                    <a:pt x="1057" y="235"/>
                  </a:lnTo>
                  <a:lnTo>
                    <a:pt x="1096" y="313"/>
                  </a:lnTo>
                  <a:lnTo>
                    <a:pt x="1057" y="392"/>
                  </a:lnTo>
                  <a:lnTo>
                    <a:pt x="1018" y="392"/>
                  </a:lnTo>
                  <a:lnTo>
                    <a:pt x="901" y="431"/>
                  </a:lnTo>
                  <a:lnTo>
                    <a:pt x="627" y="509"/>
                  </a:lnTo>
                  <a:lnTo>
                    <a:pt x="549" y="548"/>
                  </a:lnTo>
                  <a:lnTo>
                    <a:pt x="666" y="744"/>
                  </a:lnTo>
                  <a:lnTo>
                    <a:pt x="744" y="861"/>
                  </a:lnTo>
                  <a:lnTo>
                    <a:pt x="666" y="939"/>
                  </a:lnTo>
                  <a:lnTo>
                    <a:pt x="627" y="978"/>
                  </a:lnTo>
                  <a:lnTo>
                    <a:pt x="588" y="978"/>
                  </a:lnTo>
                  <a:lnTo>
                    <a:pt x="431" y="1018"/>
                  </a:lnTo>
                  <a:lnTo>
                    <a:pt x="392" y="1096"/>
                  </a:lnTo>
                  <a:lnTo>
                    <a:pt x="275" y="1212"/>
                  </a:lnTo>
                  <a:lnTo>
                    <a:pt x="40" y="1174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2" name="Freeform 57"/>
            <p:cNvSpPr>
              <a:spLocks/>
            </p:cNvSpPr>
            <p:nvPr/>
          </p:nvSpPr>
          <p:spPr bwMode="auto">
            <a:xfrm>
              <a:off x="1744663" y="5973763"/>
              <a:ext cx="1216025" cy="457200"/>
            </a:xfrm>
            <a:custGeom>
              <a:avLst/>
              <a:gdLst>
                <a:gd name="T0" fmla="*/ 0 w 3911"/>
                <a:gd name="T1" fmla="*/ 0 h 1877"/>
                <a:gd name="T2" fmla="*/ 0 w 3911"/>
                <a:gd name="T3" fmla="*/ 0 h 1877"/>
                <a:gd name="T4" fmla="*/ 0 w 3911"/>
                <a:gd name="T5" fmla="*/ 0 h 1877"/>
                <a:gd name="T6" fmla="*/ 0 w 3911"/>
                <a:gd name="T7" fmla="*/ 0 h 1877"/>
                <a:gd name="T8" fmla="*/ 0 w 3911"/>
                <a:gd name="T9" fmla="*/ 0 h 1877"/>
                <a:gd name="T10" fmla="*/ 0 w 3911"/>
                <a:gd name="T11" fmla="*/ 0 h 1877"/>
                <a:gd name="T12" fmla="*/ 0 w 3911"/>
                <a:gd name="T13" fmla="*/ 0 h 1877"/>
                <a:gd name="T14" fmla="*/ 0 w 3911"/>
                <a:gd name="T15" fmla="*/ 0 h 1877"/>
                <a:gd name="T16" fmla="*/ 0 w 3911"/>
                <a:gd name="T17" fmla="*/ 0 h 1877"/>
                <a:gd name="T18" fmla="*/ 0 w 3911"/>
                <a:gd name="T19" fmla="*/ 0 h 1877"/>
                <a:gd name="T20" fmla="*/ 0 w 3911"/>
                <a:gd name="T21" fmla="*/ 0 h 1877"/>
                <a:gd name="T22" fmla="*/ 0 w 3911"/>
                <a:gd name="T23" fmla="*/ 0 h 1877"/>
                <a:gd name="T24" fmla="*/ 0 w 3911"/>
                <a:gd name="T25" fmla="*/ 0 h 1877"/>
                <a:gd name="T26" fmla="*/ 0 w 3911"/>
                <a:gd name="T27" fmla="*/ 0 h 1877"/>
                <a:gd name="T28" fmla="*/ 0 w 3911"/>
                <a:gd name="T29" fmla="*/ 0 h 1877"/>
                <a:gd name="T30" fmla="*/ 0 w 3911"/>
                <a:gd name="T31" fmla="*/ 0 h 1877"/>
                <a:gd name="T32" fmla="*/ 0 w 3911"/>
                <a:gd name="T33" fmla="*/ 0 h 1877"/>
                <a:gd name="T34" fmla="*/ 0 w 3911"/>
                <a:gd name="T35" fmla="*/ 0 h 1877"/>
                <a:gd name="T36" fmla="*/ 0 w 3911"/>
                <a:gd name="T37" fmla="*/ 0 h 1877"/>
                <a:gd name="T38" fmla="*/ 0 w 3911"/>
                <a:gd name="T39" fmla="*/ 0 h 1877"/>
                <a:gd name="T40" fmla="*/ 0 w 3911"/>
                <a:gd name="T41" fmla="*/ 0 h 1877"/>
                <a:gd name="T42" fmla="*/ 0 w 3911"/>
                <a:gd name="T43" fmla="*/ 0 h 1877"/>
                <a:gd name="T44" fmla="*/ 0 w 3911"/>
                <a:gd name="T45" fmla="*/ 0 h 1877"/>
                <a:gd name="T46" fmla="*/ 0 w 3911"/>
                <a:gd name="T47" fmla="*/ 0 h 1877"/>
                <a:gd name="T48" fmla="*/ 0 w 3911"/>
                <a:gd name="T49" fmla="*/ 0 h 1877"/>
                <a:gd name="T50" fmla="*/ 0 w 3911"/>
                <a:gd name="T51" fmla="*/ 0 h 1877"/>
                <a:gd name="T52" fmla="*/ 0 w 3911"/>
                <a:gd name="T53" fmla="*/ 0 h 1877"/>
                <a:gd name="T54" fmla="*/ 0 w 3911"/>
                <a:gd name="T55" fmla="*/ 0 h 1877"/>
                <a:gd name="T56" fmla="*/ 0 w 3911"/>
                <a:gd name="T57" fmla="*/ 0 h 1877"/>
                <a:gd name="T58" fmla="*/ 0 w 3911"/>
                <a:gd name="T59" fmla="*/ 0 h 1877"/>
                <a:gd name="T60" fmla="*/ 0 w 3911"/>
                <a:gd name="T61" fmla="*/ 0 h 1877"/>
                <a:gd name="T62" fmla="*/ 0 w 3911"/>
                <a:gd name="T63" fmla="*/ 0 h 1877"/>
                <a:gd name="T64" fmla="*/ 0 w 3911"/>
                <a:gd name="T65" fmla="*/ 0 h 1877"/>
                <a:gd name="T66" fmla="*/ 0 w 3911"/>
                <a:gd name="T67" fmla="*/ 0 h 187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11"/>
                <a:gd name="T103" fmla="*/ 0 h 1877"/>
                <a:gd name="T104" fmla="*/ 3911 w 3911"/>
                <a:gd name="T105" fmla="*/ 1877 h 187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11" h="1877">
                  <a:moveTo>
                    <a:pt x="117" y="1877"/>
                  </a:moveTo>
                  <a:lnTo>
                    <a:pt x="117" y="1798"/>
                  </a:lnTo>
                  <a:lnTo>
                    <a:pt x="78" y="1681"/>
                  </a:lnTo>
                  <a:lnTo>
                    <a:pt x="78" y="1603"/>
                  </a:lnTo>
                  <a:lnTo>
                    <a:pt x="117" y="1524"/>
                  </a:lnTo>
                  <a:lnTo>
                    <a:pt x="117" y="1252"/>
                  </a:lnTo>
                  <a:lnTo>
                    <a:pt x="78" y="1134"/>
                  </a:lnTo>
                  <a:lnTo>
                    <a:pt x="0" y="939"/>
                  </a:lnTo>
                  <a:lnTo>
                    <a:pt x="0" y="860"/>
                  </a:lnTo>
                  <a:lnTo>
                    <a:pt x="39" y="860"/>
                  </a:lnTo>
                  <a:lnTo>
                    <a:pt x="195" y="704"/>
                  </a:lnTo>
                  <a:lnTo>
                    <a:pt x="195" y="665"/>
                  </a:lnTo>
                  <a:lnTo>
                    <a:pt x="156" y="508"/>
                  </a:lnTo>
                  <a:lnTo>
                    <a:pt x="352" y="313"/>
                  </a:lnTo>
                  <a:lnTo>
                    <a:pt x="509" y="234"/>
                  </a:lnTo>
                  <a:lnTo>
                    <a:pt x="509" y="0"/>
                  </a:lnTo>
                  <a:lnTo>
                    <a:pt x="665" y="78"/>
                  </a:lnTo>
                  <a:lnTo>
                    <a:pt x="783" y="117"/>
                  </a:lnTo>
                  <a:lnTo>
                    <a:pt x="861" y="117"/>
                  </a:lnTo>
                  <a:lnTo>
                    <a:pt x="939" y="78"/>
                  </a:lnTo>
                  <a:lnTo>
                    <a:pt x="1017" y="78"/>
                  </a:lnTo>
                  <a:lnTo>
                    <a:pt x="1174" y="117"/>
                  </a:lnTo>
                  <a:lnTo>
                    <a:pt x="1252" y="195"/>
                  </a:lnTo>
                  <a:lnTo>
                    <a:pt x="1330" y="234"/>
                  </a:lnTo>
                  <a:lnTo>
                    <a:pt x="1448" y="234"/>
                  </a:lnTo>
                  <a:lnTo>
                    <a:pt x="1448" y="273"/>
                  </a:lnTo>
                  <a:lnTo>
                    <a:pt x="1487" y="391"/>
                  </a:lnTo>
                  <a:lnTo>
                    <a:pt x="1526" y="469"/>
                  </a:lnTo>
                  <a:lnTo>
                    <a:pt x="1604" y="547"/>
                  </a:lnTo>
                  <a:lnTo>
                    <a:pt x="1643" y="547"/>
                  </a:lnTo>
                  <a:lnTo>
                    <a:pt x="1721" y="586"/>
                  </a:lnTo>
                  <a:lnTo>
                    <a:pt x="1878" y="586"/>
                  </a:lnTo>
                  <a:lnTo>
                    <a:pt x="1995" y="625"/>
                  </a:lnTo>
                  <a:lnTo>
                    <a:pt x="2151" y="704"/>
                  </a:lnTo>
                  <a:lnTo>
                    <a:pt x="2386" y="860"/>
                  </a:lnTo>
                  <a:lnTo>
                    <a:pt x="2426" y="860"/>
                  </a:lnTo>
                  <a:lnTo>
                    <a:pt x="2465" y="821"/>
                  </a:lnTo>
                  <a:lnTo>
                    <a:pt x="2544" y="782"/>
                  </a:lnTo>
                  <a:lnTo>
                    <a:pt x="2622" y="704"/>
                  </a:lnTo>
                  <a:lnTo>
                    <a:pt x="2661" y="625"/>
                  </a:lnTo>
                  <a:lnTo>
                    <a:pt x="2661" y="508"/>
                  </a:lnTo>
                  <a:lnTo>
                    <a:pt x="2622" y="430"/>
                  </a:lnTo>
                  <a:lnTo>
                    <a:pt x="2622" y="391"/>
                  </a:lnTo>
                  <a:lnTo>
                    <a:pt x="2661" y="313"/>
                  </a:lnTo>
                  <a:lnTo>
                    <a:pt x="2778" y="195"/>
                  </a:lnTo>
                  <a:lnTo>
                    <a:pt x="2817" y="195"/>
                  </a:lnTo>
                  <a:lnTo>
                    <a:pt x="3051" y="78"/>
                  </a:lnTo>
                  <a:lnTo>
                    <a:pt x="3207" y="78"/>
                  </a:lnTo>
                  <a:lnTo>
                    <a:pt x="3364" y="156"/>
                  </a:lnTo>
                  <a:lnTo>
                    <a:pt x="3403" y="195"/>
                  </a:lnTo>
                  <a:lnTo>
                    <a:pt x="3403" y="234"/>
                  </a:lnTo>
                  <a:lnTo>
                    <a:pt x="3442" y="273"/>
                  </a:lnTo>
                  <a:lnTo>
                    <a:pt x="3481" y="273"/>
                  </a:lnTo>
                  <a:lnTo>
                    <a:pt x="3638" y="352"/>
                  </a:lnTo>
                  <a:lnTo>
                    <a:pt x="3833" y="352"/>
                  </a:lnTo>
                  <a:lnTo>
                    <a:pt x="3872" y="391"/>
                  </a:lnTo>
                  <a:lnTo>
                    <a:pt x="3872" y="430"/>
                  </a:lnTo>
                  <a:lnTo>
                    <a:pt x="3911" y="469"/>
                  </a:lnTo>
                  <a:lnTo>
                    <a:pt x="3911" y="508"/>
                  </a:lnTo>
                  <a:lnTo>
                    <a:pt x="3872" y="508"/>
                  </a:lnTo>
                  <a:lnTo>
                    <a:pt x="3833" y="586"/>
                  </a:lnTo>
                  <a:lnTo>
                    <a:pt x="3872" y="743"/>
                  </a:lnTo>
                  <a:lnTo>
                    <a:pt x="3872" y="782"/>
                  </a:lnTo>
                  <a:lnTo>
                    <a:pt x="3833" y="860"/>
                  </a:lnTo>
                  <a:lnTo>
                    <a:pt x="3794" y="899"/>
                  </a:lnTo>
                  <a:lnTo>
                    <a:pt x="3872" y="1134"/>
                  </a:lnTo>
                  <a:lnTo>
                    <a:pt x="3872" y="1877"/>
                  </a:lnTo>
                  <a:lnTo>
                    <a:pt x="117" y="187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3" name="Freeform 58"/>
            <p:cNvSpPr>
              <a:spLocks/>
            </p:cNvSpPr>
            <p:nvPr/>
          </p:nvSpPr>
          <p:spPr bwMode="auto">
            <a:xfrm>
              <a:off x="3667126" y="5973763"/>
              <a:ext cx="120650" cy="266700"/>
            </a:xfrm>
            <a:custGeom>
              <a:avLst/>
              <a:gdLst>
                <a:gd name="T0" fmla="*/ 0 w 392"/>
                <a:gd name="T1" fmla="*/ 0 h 1095"/>
                <a:gd name="T2" fmla="*/ 0 w 392"/>
                <a:gd name="T3" fmla="*/ 0 h 1095"/>
                <a:gd name="T4" fmla="*/ 0 w 392"/>
                <a:gd name="T5" fmla="*/ 0 h 1095"/>
                <a:gd name="T6" fmla="*/ 0 w 392"/>
                <a:gd name="T7" fmla="*/ 0 h 1095"/>
                <a:gd name="T8" fmla="*/ 0 w 392"/>
                <a:gd name="T9" fmla="*/ 0 h 1095"/>
                <a:gd name="T10" fmla="*/ 0 w 392"/>
                <a:gd name="T11" fmla="*/ 0 h 1095"/>
                <a:gd name="T12" fmla="*/ 0 w 392"/>
                <a:gd name="T13" fmla="*/ 0 h 1095"/>
                <a:gd name="T14" fmla="*/ 0 w 392"/>
                <a:gd name="T15" fmla="*/ 0 h 1095"/>
                <a:gd name="T16" fmla="*/ 0 w 392"/>
                <a:gd name="T17" fmla="*/ 0 h 1095"/>
                <a:gd name="T18" fmla="*/ 0 w 392"/>
                <a:gd name="T19" fmla="*/ 0 h 1095"/>
                <a:gd name="T20" fmla="*/ 0 w 392"/>
                <a:gd name="T21" fmla="*/ 0 h 1095"/>
                <a:gd name="T22" fmla="*/ 0 w 392"/>
                <a:gd name="T23" fmla="*/ 0 h 1095"/>
                <a:gd name="T24" fmla="*/ 0 w 392"/>
                <a:gd name="T25" fmla="*/ 0 h 1095"/>
                <a:gd name="T26" fmla="*/ 0 w 392"/>
                <a:gd name="T27" fmla="*/ 0 h 1095"/>
                <a:gd name="T28" fmla="*/ 0 w 392"/>
                <a:gd name="T29" fmla="*/ 0 h 1095"/>
                <a:gd name="T30" fmla="*/ 0 w 392"/>
                <a:gd name="T31" fmla="*/ 0 h 1095"/>
                <a:gd name="T32" fmla="*/ 0 w 392"/>
                <a:gd name="T33" fmla="*/ 0 h 1095"/>
                <a:gd name="T34" fmla="*/ 0 w 392"/>
                <a:gd name="T35" fmla="*/ 0 h 1095"/>
                <a:gd name="T36" fmla="*/ 0 w 392"/>
                <a:gd name="T37" fmla="*/ 0 h 1095"/>
                <a:gd name="T38" fmla="*/ 0 w 392"/>
                <a:gd name="T39" fmla="*/ 0 h 1095"/>
                <a:gd name="T40" fmla="*/ 0 w 392"/>
                <a:gd name="T41" fmla="*/ 0 h 1095"/>
                <a:gd name="T42" fmla="*/ 0 w 392"/>
                <a:gd name="T43" fmla="*/ 0 h 1095"/>
                <a:gd name="T44" fmla="*/ 0 w 392"/>
                <a:gd name="T45" fmla="*/ 0 h 1095"/>
                <a:gd name="T46" fmla="*/ 0 w 392"/>
                <a:gd name="T47" fmla="*/ 0 h 1095"/>
                <a:gd name="T48" fmla="*/ 0 w 392"/>
                <a:gd name="T49" fmla="*/ 0 h 1095"/>
                <a:gd name="T50" fmla="*/ 0 w 392"/>
                <a:gd name="T51" fmla="*/ 0 h 1095"/>
                <a:gd name="T52" fmla="*/ 0 w 392"/>
                <a:gd name="T53" fmla="*/ 0 h 1095"/>
                <a:gd name="T54" fmla="*/ 0 w 392"/>
                <a:gd name="T55" fmla="*/ 0 h 1095"/>
                <a:gd name="T56" fmla="*/ 0 w 392"/>
                <a:gd name="T57" fmla="*/ 0 h 1095"/>
                <a:gd name="T58" fmla="*/ 0 w 392"/>
                <a:gd name="T59" fmla="*/ 0 h 1095"/>
                <a:gd name="T60" fmla="*/ 0 w 392"/>
                <a:gd name="T61" fmla="*/ 0 h 1095"/>
                <a:gd name="T62" fmla="*/ 0 w 392"/>
                <a:gd name="T63" fmla="*/ 0 h 1095"/>
                <a:gd name="T64" fmla="*/ 0 w 392"/>
                <a:gd name="T65" fmla="*/ 0 h 1095"/>
                <a:gd name="T66" fmla="*/ 0 w 392"/>
                <a:gd name="T67" fmla="*/ 0 h 109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2"/>
                <a:gd name="T103" fmla="*/ 0 h 1095"/>
                <a:gd name="T104" fmla="*/ 392 w 392"/>
                <a:gd name="T105" fmla="*/ 1095 h 109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2" h="1095">
                  <a:moveTo>
                    <a:pt x="195" y="1095"/>
                  </a:moveTo>
                  <a:lnTo>
                    <a:pt x="78" y="860"/>
                  </a:lnTo>
                  <a:lnTo>
                    <a:pt x="0" y="586"/>
                  </a:lnTo>
                  <a:lnTo>
                    <a:pt x="0" y="547"/>
                  </a:lnTo>
                  <a:lnTo>
                    <a:pt x="78" y="430"/>
                  </a:lnTo>
                  <a:lnTo>
                    <a:pt x="117" y="391"/>
                  </a:lnTo>
                  <a:lnTo>
                    <a:pt x="117" y="313"/>
                  </a:lnTo>
                  <a:lnTo>
                    <a:pt x="156" y="234"/>
                  </a:lnTo>
                  <a:lnTo>
                    <a:pt x="156" y="117"/>
                  </a:lnTo>
                  <a:lnTo>
                    <a:pt x="195" y="117"/>
                  </a:lnTo>
                  <a:lnTo>
                    <a:pt x="195" y="78"/>
                  </a:lnTo>
                  <a:lnTo>
                    <a:pt x="195" y="39"/>
                  </a:lnTo>
                  <a:lnTo>
                    <a:pt x="235" y="39"/>
                  </a:lnTo>
                  <a:lnTo>
                    <a:pt x="274" y="39"/>
                  </a:lnTo>
                  <a:lnTo>
                    <a:pt x="274" y="78"/>
                  </a:lnTo>
                  <a:lnTo>
                    <a:pt x="313" y="39"/>
                  </a:lnTo>
                  <a:lnTo>
                    <a:pt x="313" y="0"/>
                  </a:lnTo>
                  <a:lnTo>
                    <a:pt x="353" y="39"/>
                  </a:lnTo>
                  <a:lnTo>
                    <a:pt x="392" y="78"/>
                  </a:lnTo>
                  <a:lnTo>
                    <a:pt x="353" y="117"/>
                  </a:lnTo>
                  <a:lnTo>
                    <a:pt x="392" y="117"/>
                  </a:lnTo>
                  <a:lnTo>
                    <a:pt x="353" y="117"/>
                  </a:lnTo>
                  <a:lnTo>
                    <a:pt x="353" y="156"/>
                  </a:lnTo>
                  <a:lnTo>
                    <a:pt x="392" y="195"/>
                  </a:lnTo>
                  <a:lnTo>
                    <a:pt x="353" y="234"/>
                  </a:lnTo>
                  <a:lnTo>
                    <a:pt x="353" y="352"/>
                  </a:lnTo>
                  <a:lnTo>
                    <a:pt x="353" y="469"/>
                  </a:lnTo>
                  <a:lnTo>
                    <a:pt x="353" y="508"/>
                  </a:lnTo>
                  <a:lnTo>
                    <a:pt x="353" y="547"/>
                  </a:lnTo>
                  <a:lnTo>
                    <a:pt x="313" y="665"/>
                  </a:lnTo>
                  <a:lnTo>
                    <a:pt x="235" y="821"/>
                  </a:lnTo>
                  <a:lnTo>
                    <a:pt x="235" y="939"/>
                  </a:lnTo>
                  <a:lnTo>
                    <a:pt x="195" y="1056"/>
                  </a:lnTo>
                  <a:lnTo>
                    <a:pt x="195" y="1095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4" name="Freeform 59"/>
            <p:cNvSpPr>
              <a:spLocks/>
            </p:cNvSpPr>
            <p:nvPr/>
          </p:nvSpPr>
          <p:spPr bwMode="auto">
            <a:xfrm>
              <a:off x="3714751" y="6040438"/>
              <a:ext cx="1192213" cy="390525"/>
            </a:xfrm>
            <a:custGeom>
              <a:avLst/>
              <a:gdLst>
                <a:gd name="T0" fmla="*/ 0 w 3836"/>
                <a:gd name="T1" fmla="*/ 0 h 1604"/>
                <a:gd name="T2" fmla="*/ 0 w 3836"/>
                <a:gd name="T3" fmla="*/ 0 h 1604"/>
                <a:gd name="T4" fmla="*/ 0 w 3836"/>
                <a:gd name="T5" fmla="*/ 0 h 1604"/>
                <a:gd name="T6" fmla="*/ 0 w 3836"/>
                <a:gd name="T7" fmla="*/ 0 h 1604"/>
                <a:gd name="T8" fmla="*/ 0 w 3836"/>
                <a:gd name="T9" fmla="*/ 0 h 1604"/>
                <a:gd name="T10" fmla="*/ 0 w 3836"/>
                <a:gd name="T11" fmla="*/ 0 h 1604"/>
                <a:gd name="T12" fmla="*/ 0 w 3836"/>
                <a:gd name="T13" fmla="*/ 0 h 1604"/>
                <a:gd name="T14" fmla="*/ 0 w 3836"/>
                <a:gd name="T15" fmla="*/ 0 h 1604"/>
                <a:gd name="T16" fmla="*/ 0 w 3836"/>
                <a:gd name="T17" fmla="*/ 0 h 1604"/>
                <a:gd name="T18" fmla="*/ 0 w 3836"/>
                <a:gd name="T19" fmla="*/ 0 h 1604"/>
                <a:gd name="T20" fmla="*/ 0 w 3836"/>
                <a:gd name="T21" fmla="*/ 0 h 1604"/>
                <a:gd name="T22" fmla="*/ 0 w 3836"/>
                <a:gd name="T23" fmla="*/ 0 h 1604"/>
                <a:gd name="T24" fmla="*/ 0 w 3836"/>
                <a:gd name="T25" fmla="*/ 0 h 1604"/>
                <a:gd name="T26" fmla="*/ 0 w 3836"/>
                <a:gd name="T27" fmla="*/ 0 h 1604"/>
                <a:gd name="T28" fmla="*/ 0 w 3836"/>
                <a:gd name="T29" fmla="*/ 0 h 1604"/>
                <a:gd name="T30" fmla="*/ 0 w 3836"/>
                <a:gd name="T31" fmla="*/ 0 h 1604"/>
                <a:gd name="T32" fmla="*/ 0 w 3836"/>
                <a:gd name="T33" fmla="*/ 0 h 1604"/>
                <a:gd name="T34" fmla="*/ 0 w 3836"/>
                <a:gd name="T35" fmla="*/ 0 h 1604"/>
                <a:gd name="T36" fmla="*/ 0 w 3836"/>
                <a:gd name="T37" fmla="*/ 0 h 1604"/>
                <a:gd name="T38" fmla="*/ 0 w 3836"/>
                <a:gd name="T39" fmla="*/ 0 h 1604"/>
                <a:gd name="T40" fmla="*/ 0 w 3836"/>
                <a:gd name="T41" fmla="*/ 0 h 1604"/>
                <a:gd name="T42" fmla="*/ 0 w 3836"/>
                <a:gd name="T43" fmla="*/ 0 h 1604"/>
                <a:gd name="T44" fmla="*/ 0 w 3836"/>
                <a:gd name="T45" fmla="*/ 0 h 1604"/>
                <a:gd name="T46" fmla="*/ 0 w 3836"/>
                <a:gd name="T47" fmla="*/ 0 h 1604"/>
                <a:gd name="T48" fmla="*/ 0 w 3836"/>
                <a:gd name="T49" fmla="*/ 0 h 1604"/>
                <a:gd name="T50" fmla="*/ 0 w 3836"/>
                <a:gd name="T51" fmla="*/ 0 h 1604"/>
                <a:gd name="T52" fmla="*/ 0 w 3836"/>
                <a:gd name="T53" fmla="*/ 0 h 1604"/>
                <a:gd name="T54" fmla="*/ 0 w 3836"/>
                <a:gd name="T55" fmla="*/ 0 h 1604"/>
                <a:gd name="T56" fmla="*/ 0 w 3836"/>
                <a:gd name="T57" fmla="*/ 0 h 1604"/>
                <a:gd name="T58" fmla="*/ 0 w 3836"/>
                <a:gd name="T59" fmla="*/ 0 h 1604"/>
                <a:gd name="T60" fmla="*/ 0 w 3836"/>
                <a:gd name="T61" fmla="*/ 0 h 1604"/>
                <a:gd name="T62" fmla="*/ 0 w 3836"/>
                <a:gd name="T63" fmla="*/ 0 h 1604"/>
                <a:gd name="T64" fmla="*/ 0 w 3836"/>
                <a:gd name="T65" fmla="*/ 0 h 1604"/>
                <a:gd name="T66" fmla="*/ 0 w 3836"/>
                <a:gd name="T67" fmla="*/ 0 h 1604"/>
                <a:gd name="T68" fmla="*/ 0 w 3836"/>
                <a:gd name="T69" fmla="*/ 0 h 1604"/>
                <a:gd name="T70" fmla="*/ 0 w 3836"/>
                <a:gd name="T71" fmla="*/ 0 h 1604"/>
                <a:gd name="T72" fmla="*/ 0 w 3836"/>
                <a:gd name="T73" fmla="*/ 0 h 1604"/>
                <a:gd name="T74" fmla="*/ 0 w 3836"/>
                <a:gd name="T75" fmla="*/ 0 h 1604"/>
                <a:gd name="T76" fmla="*/ 0 w 3836"/>
                <a:gd name="T77" fmla="*/ 0 h 1604"/>
                <a:gd name="T78" fmla="*/ 0 w 3836"/>
                <a:gd name="T79" fmla="*/ 0 h 1604"/>
                <a:gd name="T80" fmla="*/ 0 w 3836"/>
                <a:gd name="T81" fmla="*/ 0 h 1604"/>
                <a:gd name="T82" fmla="*/ 0 w 3836"/>
                <a:gd name="T83" fmla="*/ 0 h 1604"/>
                <a:gd name="T84" fmla="*/ 0 w 3836"/>
                <a:gd name="T85" fmla="*/ 0 h 1604"/>
                <a:gd name="T86" fmla="*/ 0 w 3836"/>
                <a:gd name="T87" fmla="*/ 0 h 1604"/>
                <a:gd name="T88" fmla="*/ 0 w 3836"/>
                <a:gd name="T89" fmla="*/ 0 h 1604"/>
                <a:gd name="T90" fmla="*/ 0 w 3836"/>
                <a:gd name="T91" fmla="*/ 0 h 1604"/>
                <a:gd name="T92" fmla="*/ 0 w 3836"/>
                <a:gd name="T93" fmla="*/ 0 h 1604"/>
                <a:gd name="T94" fmla="*/ 0 w 3836"/>
                <a:gd name="T95" fmla="*/ 0 h 1604"/>
                <a:gd name="T96" fmla="*/ 0 w 3836"/>
                <a:gd name="T97" fmla="*/ 0 h 1604"/>
                <a:gd name="T98" fmla="*/ 0 w 3836"/>
                <a:gd name="T99" fmla="*/ 0 h 16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836"/>
                <a:gd name="T151" fmla="*/ 0 h 1604"/>
                <a:gd name="T152" fmla="*/ 3836 w 3836"/>
                <a:gd name="T153" fmla="*/ 1604 h 16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836" h="1604">
                  <a:moveTo>
                    <a:pt x="353" y="1604"/>
                  </a:moveTo>
                  <a:lnTo>
                    <a:pt x="275" y="1447"/>
                  </a:lnTo>
                  <a:lnTo>
                    <a:pt x="197" y="1330"/>
                  </a:lnTo>
                  <a:lnTo>
                    <a:pt x="157" y="1291"/>
                  </a:lnTo>
                  <a:lnTo>
                    <a:pt x="79" y="1173"/>
                  </a:lnTo>
                  <a:lnTo>
                    <a:pt x="0" y="1173"/>
                  </a:lnTo>
                  <a:lnTo>
                    <a:pt x="0" y="1134"/>
                  </a:lnTo>
                  <a:lnTo>
                    <a:pt x="39" y="1095"/>
                  </a:lnTo>
                  <a:lnTo>
                    <a:pt x="39" y="938"/>
                  </a:lnTo>
                  <a:lnTo>
                    <a:pt x="79" y="861"/>
                  </a:lnTo>
                  <a:lnTo>
                    <a:pt x="314" y="899"/>
                  </a:lnTo>
                  <a:lnTo>
                    <a:pt x="431" y="783"/>
                  </a:lnTo>
                  <a:lnTo>
                    <a:pt x="470" y="705"/>
                  </a:lnTo>
                  <a:lnTo>
                    <a:pt x="627" y="666"/>
                  </a:lnTo>
                  <a:lnTo>
                    <a:pt x="666" y="666"/>
                  </a:lnTo>
                  <a:lnTo>
                    <a:pt x="783" y="548"/>
                  </a:lnTo>
                  <a:lnTo>
                    <a:pt x="705" y="431"/>
                  </a:lnTo>
                  <a:lnTo>
                    <a:pt x="588" y="235"/>
                  </a:lnTo>
                  <a:lnTo>
                    <a:pt x="666" y="196"/>
                  </a:lnTo>
                  <a:lnTo>
                    <a:pt x="940" y="118"/>
                  </a:lnTo>
                  <a:lnTo>
                    <a:pt x="1057" y="79"/>
                  </a:lnTo>
                  <a:lnTo>
                    <a:pt x="1096" y="79"/>
                  </a:lnTo>
                  <a:lnTo>
                    <a:pt x="1135" y="0"/>
                  </a:lnTo>
                  <a:lnTo>
                    <a:pt x="1135" y="39"/>
                  </a:lnTo>
                  <a:lnTo>
                    <a:pt x="1370" y="118"/>
                  </a:lnTo>
                  <a:lnTo>
                    <a:pt x="1565" y="235"/>
                  </a:lnTo>
                  <a:lnTo>
                    <a:pt x="1722" y="313"/>
                  </a:lnTo>
                  <a:lnTo>
                    <a:pt x="1997" y="431"/>
                  </a:lnTo>
                  <a:lnTo>
                    <a:pt x="1997" y="470"/>
                  </a:lnTo>
                  <a:lnTo>
                    <a:pt x="2075" y="548"/>
                  </a:lnTo>
                  <a:lnTo>
                    <a:pt x="2192" y="548"/>
                  </a:lnTo>
                  <a:lnTo>
                    <a:pt x="2192" y="783"/>
                  </a:lnTo>
                  <a:lnTo>
                    <a:pt x="2309" y="822"/>
                  </a:lnTo>
                  <a:lnTo>
                    <a:pt x="2466" y="899"/>
                  </a:lnTo>
                  <a:lnTo>
                    <a:pt x="2935" y="938"/>
                  </a:lnTo>
                  <a:lnTo>
                    <a:pt x="3091" y="977"/>
                  </a:lnTo>
                  <a:lnTo>
                    <a:pt x="3170" y="977"/>
                  </a:lnTo>
                  <a:lnTo>
                    <a:pt x="3209" y="1056"/>
                  </a:lnTo>
                  <a:lnTo>
                    <a:pt x="3209" y="1095"/>
                  </a:lnTo>
                  <a:lnTo>
                    <a:pt x="3404" y="1095"/>
                  </a:lnTo>
                  <a:lnTo>
                    <a:pt x="3483" y="1251"/>
                  </a:lnTo>
                  <a:lnTo>
                    <a:pt x="3483" y="1330"/>
                  </a:lnTo>
                  <a:lnTo>
                    <a:pt x="3561" y="1330"/>
                  </a:lnTo>
                  <a:lnTo>
                    <a:pt x="3600" y="1369"/>
                  </a:lnTo>
                  <a:lnTo>
                    <a:pt x="3600" y="1408"/>
                  </a:lnTo>
                  <a:lnTo>
                    <a:pt x="3678" y="1486"/>
                  </a:lnTo>
                  <a:lnTo>
                    <a:pt x="3756" y="1486"/>
                  </a:lnTo>
                  <a:lnTo>
                    <a:pt x="3836" y="1564"/>
                  </a:lnTo>
                  <a:lnTo>
                    <a:pt x="3836" y="1604"/>
                  </a:lnTo>
                  <a:lnTo>
                    <a:pt x="353" y="160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5" name="Freeform 60"/>
            <p:cNvSpPr>
              <a:spLocks/>
            </p:cNvSpPr>
            <p:nvPr/>
          </p:nvSpPr>
          <p:spPr bwMode="auto">
            <a:xfrm>
              <a:off x="2924176" y="6088063"/>
              <a:ext cx="803275" cy="342900"/>
            </a:xfrm>
            <a:custGeom>
              <a:avLst/>
              <a:gdLst>
                <a:gd name="T0" fmla="*/ 0 w 2582"/>
                <a:gd name="T1" fmla="*/ 0 h 1408"/>
                <a:gd name="T2" fmla="*/ 0 w 2582"/>
                <a:gd name="T3" fmla="*/ 0 h 1408"/>
                <a:gd name="T4" fmla="*/ 0 w 2582"/>
                <a:gd name="T5" fmla="*/ 0 h 1408"/>
                <a:gd name="T6" fmla="*/ 0 w 2582"/>
                <a:gd name="T7" fmla="*/ 0 h 1408"/>
                <a:gd name="T8" fmla="*/ 0 w 2582"/>
                <a:gd name="T9" fmla="*/ 0 h 1408"/>
                <a:gd name="T10" fmla="*/ 0 w 2582"/>
                <a:gd name="T11" fmla="*/ 0 h 1408"/>
                <a:gd name="T12" fmla="*/ 0 w 2582"/>
                <a:gd name="T13" fmla="*/ 0 h 1408"/>
                <a:gd name="T14" fmla="*/ 0 w 2582"/>
                <a:gd name="T15" fmla="*/ 0 h 1408"/>
                <a:gd name="T16" fmla="*/ 0 w 2582"/>
                <a:gd name="T17" fmla="*/ 0 h 1408"/>
                <a:gd name="T18" fmla="*/ 0 w 2582"/>
                <a:gd name="T19" fmla="*/ 0 h 1408"/>
                <a:gd name="T20" fmla="*/ 0 w 2582"/>
                <a:gd name="T21" fmla="*/ 0 h 1408"/>
                <a:gd name="T22" fmla="*/ 0 w 2582"/>
                <a:gd name="T23" fmla="*/ 0 h 1408"/>
                <a:gd name="T24" fmla="*/ 0 w 2582"/>
                <a:gd name="T25" fmla="*/ 0 h 1408"/>
                <a:gd name="T26" fmla="*/ 0 w 2582"/>
                <a:gd name="T27" fmla="*/ 0 h 1408"/>
                <a:gd name="T28" fmla="*/ 0 w 2582"/>
                <a:gd name="T29" fmla="*/ 0 h 1408"/>
                <a:gd name="T30" fmla="*/ 0 w 2582"/>
                <a:gd name="T31" fmla="*/ 0 h 1408"/>
                <a:gd name="T32" fmla="*/ 0 w 2582"/>
                <a:gd name="T33" fmla="*/ 0 h 1408"/>
                <a:gd name="T34" fmla="*/ 0 w 2582"/>
                <a:gd name="T35" fmla="*/ 0 h 1408"/>
                <a:gd name="T36" fmla="*/ 0 w 2582"/>
                <a:gd name="T37" fmla="*/ 0 h 1408"/>
                <a:gd name="T38" fmla="*/ 0 w 2582"/>
                <a:gd name="T39" fmla="*/ 0 h 1408"/>
                <a:gd name="T40" fmla="*/ 0 w 2582"/>
                <a:gd name="T41" fmla="*/ 0 h 1408"/>
                <a:gd name="T42" fmla="*/ 0 w 2582"/>
                <a:gd name="T43" fmla="*/ 0 h 1408"/>
                <a:gd name="T44" fmla="*/ 0 w 2582"/>
                <a:gd name="T45" fmla="*/ 0 h 1408"/>
                <a:gd name="T46" fmla="*/ 0 w 2582"/>
                <a:gd name="T47" fmla="*/ 0 h 1408"/>
                <a:gd name="T48" fmla="*/ 0 w 2582"/>
                <a:gd name="T49" fmla="*/ 0 h 1408"/>
                <a:gd name="T50" fmla="*/ 0 w 2582"/>
                <a:gd name="T51" fmla="*/ 0 h 1408"/>
                <a:gd name="T52" fmla="*/ 0 w 2582"/>
                <a:gd name="T53" fmla="*/ 0 h 1408"/>
                <a:gd name="T54" fmla="*/ 0 w 2582"/>
                <a:gd name="T55" fmla="*/ 0 h 1408"/>
                <a:gd name="T56" fmla="*/ 0 w 2582"/>
                <a:gd name="T57" fmla="*/ 0 h 1408"/>
                <a:gd name="T58" fmla="*/ 0 w 2582"/>
                <a:gd name="T59" fmla="*/ 0 h 1408"/>
                <a:gd name="T60" fmla="*/ 0 w 2582"/>
                <a:gd name="T61" fmla="*/ 0 h 1408"/>
                <a:gd name="T62" fmla="*/ 0 w 2582"/>
                <a:gd name="T63" fmla="*/ 0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582"/>
                <a:gd name="T97" fmla="*/ 0 h 1408"/>
                <a:gd name="T98" fmla="*/ 2582 w 2582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582" h="1408">
                  <a:moveTo>
                    <a:pt x="78" y="1408"/>
                  </a:moveTo>
                  <a:lnTo>
                    <a:pt x="78" y="665"/>
                  </a:lnTo>
                  <a:lnTo>
                    <a:pt x="0" y="430"/>
                  </a:lnTo>
                  <a:lnTo>
                    <a:pt x="39" y="391"/>
                  </a:lnTo>
                  <a:lnTo>
                    <a:pt x="78" y="313"/>
                  </a:lnTo>
                  <a:lnTo>
                    <a:pt x="78" y="274"/>
                  </a:lnTo>
                  <a:lnTo>
                    <a:pt x="39" y="117"/>
                  </a:lnTo>
                  <a:lnTo>
                    <a:pt x="78" y="39"/>
                  </a:lnTo>
                  <a:lnTo>
                    <a:pt x="117" y="39"/>
                  </a:lnTo>
                  <a:lnTo>
                    <a:pt x="117" y="0"/>
                  </a:lnTo>
                  <a:lnTo>
                    <a:pt x="156" y="39"/>
                  </a:lnTo>
                  <a:lnTo>
                    <a:pt x="235" y="39"/>
                  </a:lnTo>
                  <a:lnTo>
                    <a:pt x="274" y="0"/>
                  </a:lnTo>
                  <a:lnTo>
                    <a:pt x="391" y="0"/>
                  </a:lnTo>
                  <a:lnTo>
                    <a:pt x="548" y="39"/>
                  </a:lnTo>
                  <a:lnTo>
                    <a:pt x="627" y="78"/>
                  </a:lnTo>
                  <a:lnTo>
                    <a:pt x="783" y="78"/>
                  </a:lnTo>
                  <a:lnTo>
                    <a:pt x="822" y="156"/>
                  </a:lnTo>
                  <a:lnTo>
                    <a:pt x="979" y="156"/>
                  </a:lnTo>
                  <a:lnTo>
                    <a:pt x="1096" y="196"/>
                  </a:lnTo>
                  <a:lnTo>
                    <a:pt x="1174" y="235"/>
                  </a:lnTo>
                  <a:lnTo>
                    <a:pt x="1174" y="196"/>
                  </a:lnTo>
                  <a:lnTo>
                    <a:pt x="1252" y="117"/>
                  </a:lnTo>
                  <a:lnTo>
                    <a:pt x="1370" y="78"/>
                  </a:lnTo>
                  <a:lnTo>
                    <a:pt x="1448" y="39"/>
                  </a:lnTo>
                  <a:lnTo>
                    <a:pt x="1565" y="39"/>
                  </a:lnTo>
                  <a:lnTo>
                    <a:pt x="1604" y="0"/>
                  </a:lnTo>
                  <a:lnTo>
                    <a:pt x="1644" y="39"/>
                  </a:lnTo>
                  <a:lnTo>
                    <a:pt x="1761" y="39"/>
                  </a:lnTo>
                  <a:lnTo>
                    <a:pt x="1800" y="117"/>
                  </a:lnTo>
                  <a:lnTo>
                    <a:pt x="1878" y="156"/>
                  </a:lnTo>
                  <a:lnTo>
                    <a:pt x="1917" y="117"/>
                  </a:lnTo>
                  <a:lnTo>
                    <a:pt x="1996" y="156"/>
                  </a:lnTo>
                  <a:lnTo>
                    <a:pt x="2035" y="156"/>
                  </a:lnTo>
                  <a:lnTo>
                    <a:pt x="2113" y="117"/>
                  </a:lnTo>
                  <a:lnTo>
                    <a:pt x="2152" y="156"/>
                  </a:lnTo>
                  <a:lnTo>
                    <a:pt x="2269" y="156"/>
                  </a:lnTo>
                  <a:lnTo>
                    <a:pt x="2308" y="117"/>
                  </a:lnTo>
                  <a:lnTo>
                    <a:pt x="2387" y="78"/>
                  </a:lnTo>
                  <a:lnTo>
                    <a:pt x="2387" y="117"/>
                  </a:lnTo>
                  <a:lnTo>
                    <a:pt x="2465" y="391"/>
                  </a:lnTo>
                  <a:lnTo>
                    <a:pt x="2582" y="626"/>
                  </a:lnTo>
                  <a:lnTo>
                    <a:pt x="2543" y="665"/>
                  </a:lnTo>
                  <a:lnTo>
                    <a:pt x="2465" y="822"/>
                  </a:lnTo>
                  <a:lnTo>
                    <a:pt x="2426" y="977"/>
                  </a:lnTo>
                  <a:lnTo>
                    <a:pt x="2426" y="1055"/>
                  </a:lnTo>
                  <a:lnTo>
                    <a:pt x="2387" y="1094"/>
                  </a:lnTo>
                  <a:lnTo>
                    <a:pt x="2308" y="1016"/>
                  </a:lnTo>
                  <a:lnTo>
                    <a:pt x="2230" y="899"/>
                  </a:lnTo>
                  <a:lnTo>
                    <a:pt x="2191" y="860"/>
                  </a:lnTo>
                  <a:lnTo>
                    <a:pt x="2152" y="742"/>
                  </a:lnTo>
                  <a:lnTo>
                    <a:pt x="2074" y="665"/>
                  </a:lnTo>
                  <a:lnTo>
                    <a:pt x="2035" y="587"/>
                  </a:lnTo>
                  <a:lnTo>
                    <a:pt x="2035" y="548"/>
                  </a:lnTo>
                  <a:lnTo>
                    <a:pt x="1996" y="470"/>
                  </a:lnTo>
                  <a:lnTo>
                    <a:pt x="1956" y="509"/>
                  </a:lnTo>
                  <a:lnTo>
                    <a:pt x="1917" y="587"/>
                  </a:lnTo>
                  <a:lnTo>
                    <a:pt x="1996" y="742"/>
                  </a:lnTo>
                  <a:lnTo>
                    <a:pt x="1996" y="783"/>
                  </a:lnTo>
                  <a:lnTo>
                    <a:pt x="2074" y="899"/>
                  </a:lnTo>
                  <a:lnTo>
                    <a:pt x="2191" y="1016"/>
                  </a:lnTo>
                  <a:lnTo>
                    <a:pt x="2230" y="1173"/>
                  </a:lnTo>
                  <a:lnTo>
                    <a:pt x="2308" y="1329"/>
                  </a:lnTo>
                  <a:lnTo>
                    <a:pt x="2308" y="1408"/>
                  </a:lnTo>
                  <a:lnTo>
                    <a:pt x="78" y="140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6" name="Freeform 61"/>
            <p:cNvSpPr>
              <a:spLocks/>
            </p:cNvSpPr>
            <p:nvPr/>
          </p:nvSpPr>
          <p:spPr bwMode="auto">
            <a:xfrm>
              <a:off x="7232651" y="6164263"/>
              <a:ext cx="633413" cy="266700"/>
            </a:xfrm>
            <a:custGeom>
              <a:avLst/>
              <a:gdLst>
                <a:gd name="T0" fmla="*/ 0 w 2035"/>
                <a:gd name="T1" fmla="*/ 0 h 1094"/>
                <a:gd name="T2" fmla="*/ 0 w 2035"/>
                <a:gd name="T3" fmla="*/ 0 h 1094"/>
                <a:gd name="T4" fmla="*/ 0 w 2035"/>
                <a:gd name="T5" fmla="*/ 0 h 1094"/>
                <a:gd name="T6" fmla="*/ 0 w 2035"/>
                <a:gd name="T7" fmla="*/ 0 h 1094"/>
                <a:gd name="T8" fmla="*/ 0 w 2035"/>
                <a:gd name="T9" fmla="*/ 0 h 1094"/>
                <a:gd name="T10" fmla="*/ 0 w 2035"/>
                <a:gd name="T11" fmla="*/ 0 h 1094"/>
                <a:gd name="T12" fmla="*/ 0 w 2035"/>
                <a:gd name="T13" fmla="*/ 0 h 1094"/>
                <a:gd name="T14" fmla="*/ 0 w 2035"/>
                <a:gd name="T15" fmla="*/ 0 h 1094"/>
                <a:gd name="T16" fmla="*/ 0 w 2035"/>
                <a:gd name="T17" fmla="*/ 0 h 1094"/>
                <a:gd name="T18" fmla="*/ 0 w 2035"/>
                <a:gd name="T19" fmla="*/ 0 h 1094"/>
                <a:gd name="T20" fmla="*/ 0 w 2035"/>
                <a:gd name="T21" fmla="*/ 0 h 1094"/>
                <a:gd name="T22" fmla="*/ 0 w 2035"/>
                <a:gd name="T23" fmla="*/ 0 h 1094"/>
                <a:gd name="T24" fmla="*/ 0 w 2035"/>
                <a:gd name="T25" fmla="*/ 0 h 1094"/>
                <a:gd name="T26" fmla="*/ 0 w 2035"/>
                <a:gd name="T27" fmla="*/ 0 h 1094"/>
                <a:gd name="T28" fmla="*/ 0 w 2035"/>
                <a:gd name="T29" fmla="*/ 0 h 1094"/>
                <a:gd name="T30" fmla="*/ 0 w 2035"/>
                <a:gd name="T31" fmla="*/ 0 h 1094"/>
                <a:gd name="T32" fmla="*/ 0 w 2035"/>
                <a:gd name="T33" fmla="*/ 0 h 1094"/>
                <a:gd name="T34" fmla="*/ 0 w 2035"/>
                <a:gd name="T35" fmla="*/ 0 h 1094"/>
                <a:gd name="T36" fmla="*/ 0 w 2035"/>
                <a:gd name="T37" fmla="*/ 0 h 1094"/>
                <a:gd name="T38" fmla="*/ 0 w 2035"/>
                <a:gd name="T39" fmla="*/ 0 h 1094"/>
                <a:gd name="T40" fmla="*/ 0 w 2035"/>
                <a:gd name="T41" fmla="*/ 0 h 1094"/>
                <a:gd name="T42" fmla="*/ 0 w 2035"/>
                <a:gd name="T43" fmla="*/ 0 h 1094"/>
                <a:gd name="T44" fmla="*/ 0 w 2035"/>
                <a:gd name="T45" fmla="*/ 0 h 1094"/>
                <a:gd name="T46" fmla="*/ 0 w 2035"/>
                <a:gd name="T47" fmla="*/ 0 h 1094"/>
                <a:gd name="T48" fmla="*/ 0 w 2035"/>
                <a:gd name="T49" fmla="*/ 0 h 1094"/>
                <a:gd name="T50" fmla="*/ 0 w 2035"/>
                <a:gd name="T51" fmla="*/ 0 h 1094"/>
                <a:gd name="T52" fmla="*/ 0 w 2035"/>
                <a:gd name="T53" fmla="*/ 0 h 1094"/>
                <a:gd name="T54" fmla="*/ 0 w 2035"/>
                <a:gd name="T55" fmla="*/ 0 h 1094"/>
                <a:gd name="T56" fmla="*/ 0 w 2035"/>
                <a:gd name="T57" fmla="*/ 0 h 1094"/>
                <a:gd name="T58" fmla="*/ 0 w 2035"/>
                <a:gd name="T59" fmla="*/ 0 h 1094"/>
                <a:gd name="T60" fmla="*/ 0 w 2035"/>
                <a:gd name="T61" fmla="*/ 0 h 1094"/>
                <a:gd name="T62" fmla="*/ 0 w 2035"/>
                <a:gd name="T63" fmla="*/ 0 h 1094"/>
                <a:gd name="T64" fmla="*/ 0 w 2035"/>
                <a:gd name="T65" fmla="*/ 0 h 1094"/>
                <a:gd name="T66" fmla="*/ 0 w 2035"/>
                <a:gd name="T67" fmla="*/ 0 h 1094"/>
                <a:gd name="T68" fmla="*/ 0 w 2035"/>
                <a:gd name="T69" fmla="*/ 0 h 10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035"/>
                <a:gd name="T106" fmla="*/ 0 h 1094"/>
                <a:gd name="T107" fmla="*/ 2035 w 2035"/>
                <a:gd name="T108" fmla="*/ 1094 h 10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035" h="1094">
                  <a:moveTo>
                    <a:pt x="1565" y="1094"/>
                  </a:moveTo>
                  <a:lnTo>
                    <a:pt x="1487" y="1055"/>
                  </a:lnTo>
                  <a:lnTo>
                    <a:pt x="1448" y="1094"/>
                  </a:lnTo>
                  <a:lnTo>
                    <a:pt x="1409" y="1094"/>
                  </a:lnTo>
                  <a:lnTo>
                    <a:pt x="1409" y="1016"/>
                  </a:lnTo>
                  <a:lnTo>
                    <a:pt x="1370" y="1016"/>
                  </a:lnTo>
                  <a:lnTo>
                    <a:pt x="1331" y="1055"/>
                  </a:lnTo>
                  <a:lnTo>
                    <a:pt x="1252" y="1016"/>
                  </a:lnTo>
                  <a:lnTo>
                    <a:pt x="1213" y="977"/>
                  </a:lnTo>
                  <a:lnTo>
                    <a:pt x="1135" y="977"/>
                  </a:lnTo>
                  <a:lnTo>
                    <a:pt x="1135" y="860"/>
                  </a:lnTo>
                  <a:lnTo>
                    <a:pt x="1057" y="860"/>
                  </a:lnTo>
                  <a:lnTo>
                    <a:pt x="1018" y="821"/>
                  </a:lnTo>
                  <a:lnTo>
                    <a:pt x="940" y="860"/>
                  </a:lnTo>
                  <a:lnTo>
                    <a:pt x="900" y="821"/>
                  </a:lnTo>
                  <a:lnTo>
                    <a:pt x="822" y="821"/>
                  </a:lnTo>
                  <a:lnTo>
                    <a:pt x="822" y="860"/>
                  </a:lnTo>
                  <a:lnTo>
                    <a:pt x="783" y="860"/>
                  </a:lnTo>
                  <a:lnTo>
                    <a:pt x="666" y="821"/>
                  </a:lnTo>
                  <a:lnTo>
                    <a:pt x="666" y="782"/>
                  </a:lnTo>
                  <a:lnTo>
                    <a:pt x="588" y="782"/>
                  </a:lnTo>
                  <a:lnTo>
                    <a:pt x="470" y="703"/>
                  </a:lnTo>
                  <a:lnTo>
                    <a:pt x="470" y="742"/>
                  </a:lnTo>
                  <a:lnTo>
                    <a:pt x="314" y="625"/>
                  </a:lnTo>
                  <a:lnTo>
                    <a:pt x="275" y="586"/>
                  </a:lnTo>
                  <a:lnTo>
                    <a:pt x="117" y="509"/>
                  </a:lnTo>
                  <a:lnTo>
                    <a:pt x="78" y="509"/>
                  </a:lnTo>
                  <a:lnTo>
                    <a:pt x="0" y="470"/>
                  </a:lnTo>
                  <a:lnTo>
                    <a:pt x="0" y="429"/>
                  </a:lnTo>
                  <a:lnTo>
                    <a:pt x="39" y="390"/>
                  </a:lnTo>
                  <a:lnTo>
                    <a:pt x="39" y="274"/>
                  </a:lnTo>
                  <a:lnTo>
                    <a:pt x="78" y="235"/>
                  </a:lnTo>
                  <a:lnTo>
                    <a:pt x="78" y="196"/>
                  </a:lnTo>
                  <a:lnTo>
                    <a:pt x="236" y="39"/>
                  </a:lnTo>
                  <a:lnTo>
                    <a:pt x="236" y="117"/>
                  </a:lnTo>
                  <a:lnTo>
                    <a:pt x="275" y="117"/>
                  </a:lnTo>
                  <a:lnTo>
                    <a:pt x="314" y="78"/>
                  </a:lnTo>
                  <a:lnTo>
                    <a:pt x="353" y="0"/>
                  </a:lnTo>
                  <a:lnTo>
                    <a:pt x="392" y="0"/>
                  </a:lnTo>
                  <a:lnTo>
                    <a:pt x="509" y="39"/>
                  </a:lnTo>
                  <a:lnTo>
                    <a:pt x="509" y="117"/>
                  </a:lnTo>
                  <a:lnTo>
                    <a:pt x="627" y="117"/>
                  </a:lnTo>
                  <a:lnTo>
                    <a:pt x="744" y="235"/>
                  </a:lnTo>
                  <a:lnTo>
                    <a:pt x="783" y="235"/>
                  </a:lnTo>
                  <a:lnTo>
                    <a:pt x="900" y="352"/>
                  </a:lnTo>
                  <a:lnTo>
                    <a:pt x="979" y="313"/>
                  </a:lnTo>
                  <a:lnTo>
                    <a:pt x="1057" y="390"/>
                  </a:lnTo>
                  <a:lnTo>
                    <a:pt x="1018" y="429"/>
                  </a:lnTo>
                  <a:lnTo>
                    <a:pt x="1213" y="547"/>
                  </a:lnTo>
                  <a:lnTo>
                    <a:pt x="1252" y="509"/>
                  </a:lnTo>
                  <a:lnTo>
                    <a:pt x="1292" y="509"/>
                  </a:lnTo>
                  <a:lnTo>
                    <a:pt x="1252" y="547"/>
                  </a:lnTo>
                  <a:lnTo>
                    <a:pt x="1252" y="586"/>
                  </a:lnTo>
                  <a:lnTo>
                    <a:pt x="1370" y="625"/>
                  </a:lnTo>
                  <a:lnTo>
                    <a:pt x="1409" y="586"/>
                  </a:lnTo>
                  <a:lnTo>
                    <a:pt x="1448" y="664"/>
                  </a:lnTo>
                  <a:lnTo>
                    <a:pt x="1487" y="703"/>
                  </a:lnTo>
                  <a:lnTo>
                    <a:pt x="1487" y="664"/>
                  </a:lnTo>
                  <a:lnTo>
                    <a:pt x="1565" y="703"/>
                  </a:lnTo>
                  <a:lnTo>
                    <a:pt x="1604" y="703"/>
                  </a:lnTo>
                  <a:lnTo>
                    <a:pt x="1604" y="664"/>
                  </a:lnTo>
                  <a:lnTo>
                    <a:pt x="1683" y="664"/>
                  </a:lnTo>
                  <a:lnTo>
                    <a:pt x="1761" y="742"/>
                  </a:lnTo>
                  <a:lnTo>
                    <a:pt x="1917" y="742"/>
                  </a:lnTo>
                  <a:lnTo>
                    <a:pt x="1956" y="703"/>
                  </a:lnTo>
                  <a:lnTo>
                    <a:pt x="2035" y="742"/>
                  </a:lnTo>
                  <a:lnTo>
                    <a:pt x="1996" y="821"/>
                  </a:lnTo>
                  <a:lnTo>
                    <a:pt x="1996" y="938"/>
                  </a:lnTo>
                  <a:lnTo>
                    <a:pt x="2035" y="1055"/>
                  </a:lnTo>
                  <a:lnTo>
                    <a:pt x="1996" y="1094"/>
                  </a:lnTo>
                  <a:lnTo>
                    <a:pt x="1565" y="109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7" name="Freeform 62"/>
            <p:cNvSpPr>
              <a:spLocks/>
            </p:cNvSpPr>
            <p:nvPr/>
          </p:nvSpPr>
          <p:spPr bwMode="auto">
            <a:xfrm>
              <a:off x="2557463" y="4065588"/>
              <a:ext cx="233363" cy="87313"/>
            </a:xfrm>
            <a:custGeom>
              <a:avLst/>
              <a:gdLst>
                <a:gd name="T0" fmla="*/ 0 w 746"/>
                <a:gd name="T1" fmla="*/ 0 h 362"/>
                <a:gd name="T2" fmla="*/ 0 w 746"/>
                <a:gd name="T3" fmla="*/ 0 h 362"/>
                <a:gd name="T4" fmla="*/ 0 w 746"/>
                <a:gd name="T5" fmla="*/ 0 h 362"/>
                <a:gd name="T6" fmla="*/ 0 w 746"/>
                <a:gd name="T7" fmla="*/ 0 h 362"/>
                <a:gd name="T8" fmla="*/ 0 w 746"/>
                <a:gd name="T9" fmla="*/ 0 h 362"/>
                <a:gd name="T10" fmla="*/ 0 w 746"/>
                <a:gd name="T11" fmla="*/ 0 h 362"/>
                <a:gd name="T12" fmla="*/ 0 w 746"/>
                <a:gd name="T13" fmla="*/ 0 h 362"/>
                <a:gd name="T14" fmla="*/ 0 w 746"/>
                <a:gd name="T15" fmla="*/ 0 h 362"/>
                <a:gd name="T16" fmla="*/ 0 w 746"/>
                <a:gd name="T17" fmla="*/ 0 h 362"/>
                <a:gd name="T18" fmla="*/ 0 w 746"/>
                <a:gd name="T19" fmla="*/ 0 h 362"/>
                <a:gd name="T20" fmla="*/ 0 w 746"/>
                <a:gd name="T21" fmla="*/ 0 h 362"/>
                <a:gd name="T22" fmla="*/ 0 w 746"/>
                <a:gd name="T23" fmla="*/ 0 h 362"/>
                <a:gd name="T24" fmla="*/ 0 w 746"/>
                <a:gd name="T25" fmla="*/ 0 h 362"/>
                <a:gd name="T26" fmla="*/ 0 w 746"/>
                <a:gd name="T27" fmla="*/ 0 h 362"/>
                <a:gd name="T28" fmla="*/ 0 w 746"/>
                <a:gd name="T29" fmla="*/ 0 h 362"/>
                <a:gd name="T30" fmla="*/ 0 w 746"/>
                <a:gd name="T31" fmla="*/ 0 h 362"/>
                <a:gd name="T32" fmla="*/ 0 w 746"/>
                <a:gd name="T33" fmla="*/ 0 h 362"/>
                <a:gd name="T34" fmla="*/ 0 w 746"/>
                <a:gd name="T35" fmla="*/ 0 h 362"/>
                <a:gd name="T36" fmla="*/ 0 w 746"/>
                <a:gd name="T37" fmla="*/ 0 h 362"/>
                <a:gd name="T38" fmla="*/ 0 w 746"/>
                <a:gd name="T39" fmla="*/ 0 h 362"/>
                <a:gd name="T40" fmla="*/ 0 w 746"/>
                <a:gd name="T41" fmla="*/ 0 h 362"/>
                <a:gd name="T42" fmla="*/ 0 w 746"/>
                <a:gd name="T43" fmla="*/ 0 h 362"/>
                <a:gd name="T44" fmla="*/ 0 w 746"/>
                <a:gd name="T45" fmla="*/ 0 h 362"/>
                <a:gd name="T46" fmla="*/ 0 w 746"/>
                <a:gd name="T47" fmla="*/ 0 h 362"/>
                <a:gd name="T48" fmla="*/ 0 w 746"/>
                <a:gd name="T49" fmla="*/ 0 h 362"/>
                <a:gd name="T50" fmla="*/ 0 w 746"/>
                <a:gd name="T51" fmla="*/ 0 h 362"/>
                <a:gd name="T52" fmla="*/ 0 w 746"/>
                <a:gd name="T53" fmla="*/ 0 h 362"/>
                <a:gd name="T54" fmla="*/ 0 w 746"/>
                <a:gd name="T55" fmla="*/ 0 h 362"/>
                <a:gd name="T56" fmla="*/ 0 w 746"/>
                <a:gd name="T57" fmla="*/ 0 h 362"/>
                <a:gd name="T58" fmla="*/ 0 w 746"/>
                <a:gd name="T59" fmla="*/ 0 h 362"/>
                <a:gd name="T60" fmla="*/ 0 w 746"/>
                <a:gd name="T61" fmla="*/ 0 h 362"/>
                <a:gd name="T62" fmla="*/ 0 w 746"/>
                <a:gd name="T63" fmla="*/ 0 h 362"/>
                <a:gd name="T64" fmla="*/ 0 w 746"/>
                <a:gd name="T65" fmla="*/ 0 h 362"/>
                <a:gd name="T66" fmla="*/ 0 w 746"/>
                <a:gd name="T67" fmla="*/ 0 h 362"/>
                <a:gd name="T68" fmla="*/ 0 w 746"/>
                <a:gd name="T69" fmla="*/ 0 h 362"/>
                <a:gd name="T70" fmla="*/ 0 w 746"/>
                <a:gd name="T71" fmla="*/ 0 h 362"/>
                <a:gd name="T72" fmla="*/ 0 w 746"/>
                <a:gd name="T73" fmla="*/ 0 h 362"/>
                <a:gd name="T74" fmla="*/ 0 w 746"/>
                <a:gd name="T75" fmla="*/ 0 h 362"/>
                <a:gd name="T76" fmla="*/ 0 w 746"/>
                <a:gd name="T77" fmla="*/ 0 h 36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6"/>
                <a:gd name="T118" fmla="*/ 0 h 362"/>
                <a:gd name="T119" fmla="*/ 746 w 746"/>
                <a:gd name="T120" fmla="*/ 362 h 36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6" h="362">
                  <a:moveTo>
                    <a:pt x="3" y="322"/>
                  </a:moveTo>
                  <a:lnTo>
                    <a:pt x="19" y="304"/>
                  </a:lnTo>
                  <a:lnTo>
                    <a:pt x="25" y="297"/>
                  </a:lnTo>
                  <a:lnTo>
                    <a:pt x="26" y="295"/>
                  </a:lnTo>
                  <a:lnTo>
                    <a:pt x="27" y="294"/>
                  </a:lnTo>
                  <a:lnTo>
                    <a:pt x="110" y="270"/>
                  </a:lnTo>
                  <a:lnTo>
                    <a:pt x="0" y="266"/>
                  </a:lnTo>
                  <a:lnTo>
                    <a:pt x="10" y="179"/>
                  </a:lnTo>
                  <a:lnTo>
                    <a:pt x="43" y="166"/>
                  </a:lnTo>
                  <a:lnTo>
                    <a:pt x="214" y="162"/>
                  </a:lnTo>
                  <a:lnTo>
                    <a:pt x="263" y="179"/>
                  </a:lnTo>
                  <a:lnTo>
                    <a:pt x="317" y="166"/>
                  </a:lnTo>
                  <a:lnTo>
                    <a:pt x="317" y="127"/>
                  </a:lnTo>
                  <a:lnTo>
                    <a:pt x="294" y="54"/>
                  </a:lnTo>
                  <a:lnTo>
                    <a:pt x="317" y="9"/>
                  </a:lnTo>
                  <a:lnTo>
                    <a:pt x="357" y="0"/>
                  </a:lnTo>
                  <a:lnTo>
                    <a:pt x="550" y="88"/>
                  </a:lnTo>
                  <a:lnTo>
                    <a:pt x="667" y="49"/>
                  </a:lnTo>
                  <a:lnTo>
                    <a:pt x="746" y="166"/>
                  </a:lnTo>
                  <a:lnTo>
                    <a:pt x="707" y="205"/>
                  </a:lnTo>
                  <a:lnTo>
                    <a:pt x="693" y="317"/>
                  </a:lnTo>
                  <a:lnTo>
                    <a:pt x="693" y="318"/>
                  </a:lnTo>
                  <a:lnTo>
                    <a:pt x="694" y="320"/>
                  </a:lnTo>
                  <a:lnTo>
                    <a:pt x="696" y="330"/>
                  </a:lnTo>
                  <a:lnTo>
                    <a:pt x="700" y="344"/>
                  </a:lnTo>
                  <a:lnTo>
                    <a:pt x="707" y="361"/>
                  </a:lnTo>
                  <a:lnTo>
                    <a:pt x="683" y="362"/>
                  </a:lnTo>
                  <a:lnTo>
                    <a:pt x="563" y="362"/>
                  </a:lnTo>
                  <a:lnTo>
                    <a:pt x="526" y="361"/>
                  </a:lnTo>
                  <a:lnTo>
                    <a:pt x="487" y="360"/>
                  </a:lnTo>
                  <a:lnTo>
                    <a:pt x="446" y="359"/>
                  </a:lnTo>
                  <a:lnTo>
                    <a:pt x="401" y="357"/>
                  </a:lnTo>
                  <a:lnTo>
                    <a:pt x="354" y="354"/>
                  </a:lnTo>
                  <a:lnTo>
                    <a:pt x="303" y="350"/>
                  </a:lnTo>
                  <a:lnTo>
                    <a:pt x="250" y="347"/>
                  </a:lnTo>
                  <a:lnTo>
                    <a:pt x="192" y="342"/>
                  </a:lnTo>
                  <a:lnTo>
                    <a:pt x="133" y="336"/>
                  </a:lnTo>
                  <a:lnTo>
                    <a:pt x="69" y="330"/>
                  </a:lnTo>
                  <a:lnTo>
                    <a:pt x="3" y="322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58" name="Freeform 63"/>
            <p:cNvSpPr>
              <a:spLocks/>
            </p:cNvSpPr>
            <p:nvPr/>
          </p:nvSpPr>
          <p:spPr bwMode="auto">
            <a:xfrm>
              <a:off x="1393826" y="1866901"/>
              <a:ext cx="2019300" cy="1895475"/>
            </a:xfrm>
            <a:custGeom>
              <a:avLst/>
              <a:gdLst>
                <a:gd name="T0" fmla="*/ 0 w 6493"/>
                <a:gd name="T1" fmla="*/ 0 h 7778"/>
                <a:gd name="T2" fmla="*/ 0 w 6493"/>
                <a:gd name="T3" fmla="*/ 0 h 7778"/>
                <a:gd name="T4" fmla="*/ 0 w 6493"/>
                <a:gd name="T5" fmla="*/ 0 h 7778"/>
                <a:gd name="T6" fmla="*/ 0 w 6493"/>
                <a:gd name="T7" fmla="*/ 0 h 7778"/>
                <a:gd name="T8" fmla="*/ 0 w 6493"/>
                <a:gd name="T9" fmla="*/ 0 h 7778"/>
                <a:gd name="T10" fmla="*/ 0 w 6493"/>
                <a:gd name="T11" fmla="*/ 0 h 7778"/>
                <a:gd name="T12" fmla="*/ 0 w 6493"/>
                <a:gd name="T13" fmla="*/ 0 h 7778"/>
                <a:gd name="T14" fmla="*/ 0 w 6493"/>
                <a:gd name="T15" fmla="*/ 0 h 7778"/>
                <a:gd name="T16" fmla="*/ 0 w 6493"/>
                <a:gd name="T17" fmla="*/ 0 h 7778"/>
                <a:gd name="T18" fmla="*/ 0 w 6493"/>
                <a:gd name="T19" fmla="*/ 0 h 7778"/>
                <a:gd name="T20" fmla="*/ 0 w 6493"/>
                <a:gd name="T21" fmla="*/ 0 h 7778"/>
                <a:gd name="T22" fmla="*/ 0 w 6493"/>
                <a:gd name="T23" fmla="*/ 0 h 7778"/>
                <a:gd name="T24" fmla="*/ 0 w 6493"/>
                <a:gd name="T25" fmla="*/ 0 h 7778"/>
                <a:gd name="T26" fmla="*/ 0 w 6493"/>
                <a:gd name="T27" fmla="*/ 0 h 7778"/>
                <a:gd name="T28" fmla="*/ 0 w 6493"/>
                <a:gd name="T29" fmla="*/ 0 h 7778"/>
                <a:gd name="T30" fmla="*/ 0 w 6493"/>
                <a:gd name="T31" fmla="*/ 0 h 7778"/>
                <a:gd name="T32" fmla="*/ 0 w 6493"/>
                <a:gd name="T33" fmla="*/ 0 h 7778"/>
                <a:gd name="T34" fmla="*/ 0 w 6493"/>
                <a:gd name="T35" fmla="*/ 0 h 7778"/>
                <a:gd name="T36" fmla="*/ 0 w 6493"/>
                <a:gd name="T37" fmla="*/ 0 h 7778"/>
                <a:gd name="T38" fmla="*/ 0 w 6493"/>
                <a:gd name="T39" fmla="*/ 0 h 7778"/>
                <a:gd name="T40" fmla="*/ 0 w 6493"/>
                <a:gd name="T41" fmla="*/ 0 h 7778"/>
                <a:gd name="T42" fmla="*/ 0 w 6493"/>
                <a:gd name="T43" fmla="*/ 0 h 7778"/>
                <a:gd name="T44" fmla="*/ 0 w 6493"/>
                <a:gd name="T45" fmla="*/ 0 h 7778"/>
                <a:gd name="T46" fmla="*/ 0 w 6493"/>
                <a:gd name="T47" fmla="*/ 0 h 7778"/>
                <a:gd name="T48" fmla="*/ 0 w 6493"/>
                <a:gd name="T49" fmla="*/ 0 h 7778"/>
                <a:gd name="T50" fmla="*/ 0 w 6493"/>
                <a:gd name="T51" fmla="*/ 0 h 7778"/>
                <a:gd name="T52" fmla="*/ 0 w 6493"/>
                <a:gd name="T53" fmla="*/ 0 h 7778"/>
                <a:gd name="T54" fmla="*/ 0 w 6493"/>
                <a:gd name="T55" fmla="*/ 0 h 7778"/>
                <a:gd name="T56" fmla="*/ 0 w 6493"/>
                <a:gd name="T57" fmla="*/ 0 h 7778"/>
                <a:gd name="T58" fmla="*/ 0 w 6493"/>
                <a:gd name="T59" fmla="*/ 0 h 7778"/>
                <a:gd name="T60" fmla="*/ 0 w 6493"/>
                <a:gd name="T61" fmla="*/ 0 h 7778"/>
                <a:gd name="T62" fmla="*/ 0 w 6493"/>
                <a:gd name="T63" fmla="*/ 0 h 7778"/>
                <a:gd name="T64" fmla="*/ 0 w 6493"/>
                <a:gd name="T65" fmla="*/ 0 h 7778"/>
                <a:gd name="T66" fmla="*/ 0 w 6493"/>
                <a:gd name="T67" fmla="*/ 0 h 7778"/>
                <a:gd name="T68" fmla="*/ 0 w 6493"/>
                <a:gd name="T69" fmla="*/ 0 h 7778"/>
                <a:gd name="T70" fmla="*/ 0 w 6493"/>
                <a:gd name="T71" fmla="*/ 0 h 7778"/>
                <a:gd name="T72" fmla="*/ 0 w 6493"/>
                <a:gd name="T73" fmla="*/ 0 h 7778"/>
                <a:gd name="T74" fmla="*/ 0 w 6493"/>
                <a:gd name="T75" fmla="*/ 0 h 7778"/>
                <a:gd name="T76" fmla="*/ 0 w 6493"/>
                <a:gd name="T77" fmla="*/ 0 h 7778"/>
                <a:gd name="T78" fmla="*/ 0 w 6493"/>
                <a:gd name="T79" fmla="*/ 0 h 7778"/>
                <a:gd name="T80" fmla="*/ 0 w 6493"/>
                <a:gd name="T81" fmla="*/ 0 h 7778"/>
                <a:gd name="T82" fmla="*/ 0 w 6493"/>
                <a:gd name="T83" fmla="*/ 0 h 7778"/>
                <a:gd name="T84" fmla="*/ 0 w 6493"/>
                <a:gd name="T85" fmla="*/ 0 h 7778"/>
                <a:gd name="T86" fmla="*/ 0 w 6493"/>
                <a:gd name="T87" fmla="*/ 0 h 7778"/>
                <a:gd name="T88" fmla="*/ 0 w 6493"/>
                <a:gd name="T89" fmla="*/ 0 h 7778"/>
                <a:gd name="T90" fmla="*/ 0 w 6493"/>
                <a:gd name="T91" fmla="*/ 0 h 7778"/>
                <a:gd name="T92" fmla="*/ 0 w 6493"/>
                <a:gd name="T93" fmla="*/ 0 h 7778"/>
                <a:gd name="T94" fmla="*/ 0 w 6493"/>
                <a:gd name="T95" fmla="*/ 0 h 7778"/>
                <a:gd name="T96" fmla="*/ 0 w 6493"/>
                <a:gd name="T97" fmla="*/ 0 h 7778"/>
                <a:gd name="T98" fmla="*/ 0 w 6493"/>
                <a:gd name="T99" fmla="*/ 0 h 7778"/>
                <a:gd name="T100" fmla="*/ 0 w 6493"/>
                <a:gd name="T101" fmla="*/ 0 h 7778"/>
                <a:gd name="T102" fmla="*/ 0 w 6493"/>
                <a:gd name="T103" fmla="*/ 0 h 7778"/>
                <a:gd name="T104" fmla="*/ 0 w 6493"/>
                <a:gd name="T105" fmla="*/ 0 h 7778"/>
                <a:gd name="T106" fmla="*/ 0 w 6493"/>
                <a:gd name="T107" fmla="*/ 0 h 7778"/>
                <a:gd name="T108" fmla="*/ 0 w 6493"/>
                <a:gd name="T109" fmla="*/ 0 h 7778"/>
                <a:gd name="T110" fmla="*/ 0 w 6493"/>
                <a:gd name="T111" fmla="*/ 0 h 7778"/>
                <a:gd name="T112" fmla="*/ 0 w 6493"/>
                <a:gd name="T113" fmla="*/ 0 h 7778"/>
                <a:gd name="T114" fmla="*/ 0 w 6493"/>
                <a:gd name="T115" fmla="*/ 0 h 7778"/>
                <a:gd name="T116" fmla="*/ 0 w 6493"/>
                <a:gd name="T117" fmla="*/ 0 h 77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93"/>
                <a:gd name="T178" fmla="*/ 0 h 7778"/>
                <a:gd name="T179" fmla="*/ 6493 w 6493"/>
                <a:gd name="T180" fmla="*/ 7778 h 77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93" h="7778">
                  <a:moveTo>
                    <a:pt x="1557" y="7231"/>
                  </a:moveTo>
                  <a:lnTo>
                    <a:pt x="1533" y="7254"/>
                  </a:lnTo>
                  <a:lnTo>
                    <a:pt x="1513" y="7215"/>
                  </a:lnTo>
                  <a:lnTo>
                    <a:pt x="1477" y="7223"/>
                  </a:lnTo>
                  <a:lnTo>
                    <a:pt x="1410" y="7071"/>
                  </a:lnTo>
                  <a:lnTo>
                    <a:pt x="1393" y="6968"/>
                  </a:lnTo>
                  <a:lnTo>
                    <a:pt x="1433" y="6968"/>
                  </a:lnTo>
                  <a:lnTo>
                    <a:pt x="1410" y="6907"/>
                  </a:lnTo>
                  <a:lnTo>
                    <a:pt x="1364" y="6904"/>
                  </a:lnTo>
                  <a:lnTo>
                    <a:pt x="1355" y="6957"/>
                  </a:lnTo>
                  <a:lnTo>
                    <a:pt x="1377" y="7037"/>
                  </a:lnTo>
                  <a:lnTo>
                    <a:pt x="1318" y="7054"/>
                  </a:lnTo>
                  <a:lnTo>
                    <a:pt x="1366" y="7118"/>
                  </a:lnTo>
                  <a:lnTo>
                    <a:pt x="1364" y="7246"/>
                  </a:lnTo>
                  <a:lnTo>
                    <a:pt x="1325" y="7293"/>
                  </a:lnTo>
                  <a:lnTo>
                    <a:pt x="1243" y="7309"/>
                  </a:lnTo>
                  <a:lnTo>
                    <a:pt x="1204" y="7270"/>
                  </a:lnTo>
                  <a:lnTo>
                    <a:pt x="1158" y="7346"/>
                  </a:lnTo>
                  <a:lnTo>
                    <a:pt x="1071" y="7458"/>
                  </a:lnTo>
                  <a:lnTo>
                    <a:pt x="950" y="7573"/>
                  </a:lnTo>
                  <a:lnTo>
                    <a:pt x="829" y="7656"/>
                  </a:lnTo>
                  <a:lnTo>
                    <a:pt x="774" y="7739"/>
                  </a:lnTo>
                  <a:lnTo>
                    <a:pt x="666" y="7770"/>
                  </a:lnTo>
                  <a:lnTo>
                    <a:pt x="500" y="7778"/>
                  </a:lnTo>
                  <a:lnTo>
                    <a:pt x="422" y="7739"/>
                  </a:lnTo>
                  <a:lnTo>
                    <a:pt x="383" y="7700"/>
                  </a:lnTo>
                  <a:lnTo>
                    <a:pt x="395" y="7657"/>
                  </a:lnTo>
                  <a:lnTo>
                    <a:pt x="243" y="7573"/>
                  </a:lnTo>
                  <a:lnTo>
                    <a:pt x="226" y="7544"/>
                  </a:lnTo>
                  <a:lnTo>
                    <a:pt x="187" y="7544"/>
                  </a:lnTo>
                  <a:lnTo>
                    <a:pt x="109" y="7426"/>
                  </a:lnTo>
                  <a:lnTo>
                    <a:pt x="148" y="7348"/>
                  </a:lnTo>
                  <a:lnTo>
                    <a:pt x="148" y="7270"/>
                  </a:lnTo>
                  <a:lnTo>
                    <a:pt x="195" y="7326"/>
                  </a:lnTo>
                  <a:lnTo>
                    <a:pt x="243" y="7298"/>
                  </a:lnTo>
                  <a:lnTo>
                    <a:pt x="226" y="7231"/>
                  </a:lnTo>
                  <a:lnTo>
                    <a:pt x="265" y="7192"/>
                  </a:lnTo>
                  <a:lnTo>
                    <a:pt x="265" y="7152"/>
                  </a:lnTo>
                  <a:lnTo>
                    <a:pt x="226" y="7113"/>
                  </a:lnTo>
                  <a:lnTo>
                    <a:pt x="187" y="7113"/>
                  </a:lnTo>
                  <a:lnTo>
                    <a:pt x="148" y="7152"/>
                  </a:lnTo>
                  <a:lnTo>
                    <a:pt x="109" y="7152"/>
                  </a:lnTo>
                  <a:lnTo>
                    <a:pt x="70" y="7113"/>
                  </a:lnTo>
                  <a:lnTo>
                    <a:pt x="65" y="6996"/>
                  </a:lnTo>
                  <a:lnTo>
                    <a:pt x="126" y="6888"/>
                  </a:lnTo>
                  <a:lnTo>
                    <a:pt x="68" y="6921"/>
                  </a:lnTo>
                  <a:lnTo>
                    <a:pt x="79" y="6851"/>
                  </a:lnTo>
                  <a:lnTo>
                    <a:pt x="140" y="6829"/>
                  </a:lnTo>
                  <a:lnTo>
                    <a:pt x="171" y="6771"/>
                  </a:lnTo>
                  <a:lnTo>
                    <a:pt x="268" y="6790"/>
                  </a:lnTo>
                  <a:lnTo>
                    <a:pt x="249" y="6671"/>
                  </a:lnTo>
                  <a:lnTo>
                    <a:pt x="168" y="6724"/>
                  </a:lnTo>
                  <a:lnTo>
                    <a:pt x="137" y="6685"/>
                  </a:lnTo>
                  <a:lnTo>
                    <a:pt x="59" y="6696"/>
                  </a:lnTo>
                  <a:lnTo>
                    <a:pt x="6" y="6469"/>
                  </a:lnTo>
                  <a:lnTo>
                    <a:pt x="0" y="6424"/>
                  </a:lnTo>
                  <a:lnTo>
                    <a:pt x="57" y="6532"/>
                  </a:lnTo>
                  <a:lnTo>
                    <a:pt x="89" y="6522"/>
                  </a:lnTo>
                  <a:lnTo>
                    <a:pt x="57" y="6380"/>
                  </a:lnTo>
                  <a:lnTo>
                    <a:pt x="125" y="6396"/>
                  </a:lnTo>
                  <a:lnTo>
                    <a:pt x="31" y="6335"/>
                  </a:lnTo>
                  <a:lnTo>
                    <a:pt x="31" y="6296"/>
                  </a:lnTo>
                  <a:lnTo>
                    <a:pt x="125" y="6244"/>
                  </a:lnTo>
                  <a:lnTo>
                    <a:pt x="112" y="6205"/>
                  </a:lnTo>
                  <a:lnTo>
                    <a:pt x="12" y="6247"/>
                  </a:lnTo>
                  <a:lnTo>
                    <a:pt x="14" y="6216"/>
                  </a:lnTo>
                  <a:lnTo>
                    <a:pt x="50" y="6151"/>
                  </a:lnTo>
                  <a:lnTo>
                    <a:pt x="40" y="6075"/>
                  </a:lnTo>
                  <a:lnTo>
                    <a:pt x="91" y="6029"/>
                  </a:lnTo>
                  <a:lnTo>
                    <a:pt x="148" y="6013"/>
                  </a:lnTo>
                  <a:lnTo>
                    <a:pt x="103" y="5948"/>
                  </a:lnTo>
                  <a:lnTo>
                    <a:pt x="55" y="5929"/>
                  </a:lnTo>
                  <a:lnTo>
                    <a:pt x="57" y="5836"/>
                  </a:lnTo>
                  <a:lnTo>
                    <a:pt x="24" y="5780"/>
                  </a:lnTo>
                  <a:lnTo>
                    <a:pt x="61" y="5693"/>
                  </a:lnTo>
                  <a:lnTo>
                    <a:pt x="63" y="5636"/>
                  </a:lnTo>
                  <a:lnTo>
                    <a:pt x="95" y="5616"/>
                  </a:lnTo>
                  <a:lnTo>
                    <a:pt x="56" y="5533"/>
                  </a:lnTo>
                  <a:lnTo>
                    <a:pt x="82" y="5508"/>
                  </a:lnTo>
                  <a:lnTo>
                    <a:pt x="100" y="5549"/>
                  </a:lnTo>
                  <a:lnTo>
                    <a:pt x="159" y="5460"/>
                  </a:lnTo>
                  <a:lnTo>
                    <a:pt x="320" y="5428"/>
                  </a:lnTo>
                  <a:lnTo>
                    <a:pt x="364" y="5384"/>
                  </a:lnTo>
                  <a:lnTo>
                    <a:pt x="514" y="5353"/>
                  </a:lnTo>
                  <a:lnTo>
                    <a:pt x="460" y="5323"/>
                  </a:lnTo>
                  <a:lnTo>
                    <a:pt x="610" y="5173"/>
                  </a:lnTo>
                  <a:lnTo>
                    <a:pt x="762" y="5164"/>
                  </a:lnTo>
                  <a:lnTo>
                    <a:pt x="783" y="5196"/>
                  </a:lnTo>
                  <a:lnTo>
                    <a:pt x="839" y="5160"/>
                  </a:lnTo>
                  <a:lnTo>
                    <a:pt x="790" y="5126"/>
                  </a:lnTo>
                  <a:lnTo>
                    <a:pt x="845" y="5075"/>
                  </a:lnTo>
                  <a:lnTo>
                    <a:pt x="950" y="5047"/>
                  </a:lnTo>
                  <a:lnTo>
                    <a:pt x="950" y="5013"/>
                  </a:lnTo>
                  <a:lnTo>
                    <a:pt x="1041" y="5009"/>
                  </a:lnTo>
                  <a:lnTo>
                    <a:pt x="1185" y="4925"/>
                  </a:lnTo>
                  <a:lnTo>
                    <a:pt x="1300" y="5051"/>
                  </a:lnTo>
                  <a:lnTo>
                    <a:pt x="1332" y="5021"/>
                  </a:lnTo>
                  <a:lnTo>
                    <a:pt x="1494" y="5023"/>
                  </a:lnTo>
                  <a:lnTo>
                    <a:pt x="1454" y="4936"/>
                  </a:lnTo>
                  <a:lnTo>
                    <a:pt x="1550" y="4862"/>
                  </a:lnTo>
                  <a:lnTo>
                    <a:pt x="1659" y="4815"/>
                  </a:lnTo>
                  <a:lnTo>
                    <a:pt x="1613" y="4768"/>
                  </a:lnTo>
                  <a:lnTo>
                    <a:pt x="1536" y="4780"/>
                  </a:lnTo>
                  <a:lnTo>
                    <a:pt x="1498" y="4857"/>
                  </a:lnTo>
                  <a:lnTo>
                    <a:pt x="1291" y="4986"/>
                  </a:lnTo>
                  <a:lnTo>
                    <a:pt x="1197" y="4908"/>
                  </a:lnTo>
                  <a:lnTo>
                    <a:pt x="1223" y="4885"/>
                  </a:lnTo>
                  <a:lnTo>
                    <a:pt x="1218" y="4869"/>
                  </a:lnTo>
                  <a:lnTo>
                    <a:pt x="1130" y="4903"/>
                  </a:lnTo>
                  <a:lnTo>
                    <a:pt x="1164" y="4814"/>
                  </a:lnTo>
                  <a:lnTo>
                    <a:pt x="1223" y="4758"/>
                  </a:lnTo>
                  <a:lnTo>
                    <a:pt x="1324" y="4709"/>
                  </a:lnTo>
                  <a:lnTo>
                    <a:pt x="1304" y="4627"/>
                  </a:lnTo>
                  <a:lnTo>
                    <a:pt x="1575" y="4276"/>
                  </a:lnTo>
                  <a:lnTo>
                    <a:pt x="1639" y="4276"/>
                  </a:lnTo>
                  <a:lnTo>
                    <a:pt x="1702" y="4237"/>
                  </a:lnTo>
                  <a:lnTo>
                    <a:pt x="1692" y="4203"/>
                  </a:lnTo>
                  <a:lnTo>
                    <a:pt x="1580" y="4195"/>
                  </a:lnTo>
                  <a:lnTo>
                    <a:pt x="1615" y="4143"/>
                  </a:lnTo>
                  <a:lnTo>
                    <a:pt x="1706" y="4124"/>
                  </a:lnTo>
                  <a:lnTo>
                    <a:pt x="1765" y="4009"/>
                  </a:lnTo>
                  <a:lnTo>
                    <a:pt x="1791" y="3983"/>
                  </a:lnTo>
                  <a:lnTo>
                    <a:pt x="1869" y="3972"/>
                  </a:lnTo>
                  <a:lnTo>
                    <a:pt x="1925" y="4014"/>
                  </a:lnTo>
                  <a:lnTo>
                    <a:pt x="1912" y="3938"/>
                  </a:lnTo>
                  <a:lnTo>
                    <a:pt x="1931" y="3859"/>
                  </a:lnTo>
                  <a:lnTo>
                    <a:pt x="1839" y="3938"/>
                  </a:lnTo>
                  <a:lnTo>
                    <a:pt x="1839" y="3804"/>
                  </a:lnTo>
                  <a:lnTo>
                    <a:pt x="1898" y="3702"/>
                  </a:lnTo>
                  <a:lnTo>
                    <a:pt x="1951" y="3804"/>
                  </a:lnTo>
                  <a:lnTo>
                    <a:pt x="1938" y="3642"/>
                  </a:lnTo>
                  <a:lnTo>
                    <a:pt x="1985" y="3549"/>
                  </a:lnTo>
                  <a:lnTo>
                    <a:pt x="1931" y="3549"/>
                  </a:lnTo>
                  <a:lnTo>
                    <a:pt x="1946" y="3495"/>
                  </a:lnTo>
                  <a:lnTo>
                    <a:pt x="1970" y="3363"/>
                  </a:lnTo>
                  <a:lnTo>
                    <a:pt x="2177" y="3297"/>
                  </a:lnTo>
                  <a:lnTo>
                    <a:pt x="2203" y="3326"/>
                  </a:lnTo>
                  <a:lnTo>
                    <a:pt x="2339" y="3247"/>
                  </a:lnTo>
                  <a:lnTo>
                    <a:pt x="2085" y="3303"/>
                  </a:lnTo>
                  <a:lnTo>
                    <a:pt x="1993" y="3283"/>
                  </a:lnTo>
                  <a:lnTo>
                    <a:pt x="2063" y="3106"/>
                  </a:lnTo>
                  <a:lnTo>
                    <a:pt x="2047" y="3057"/>
                  </a:lnTo>
                  <a:lnTo>
                    <a:pt x="2104" y="3045"/>
                  </a:lnTo>
                  <a:lnTo>
                    <a:pt x="2200" y="2932"/>
                  </a:lnTo>
                  <a:lnTo>
                    <a:pt x="2216" y="2871"/>
                  </a:lnTo>
                  <a:lnTo>
                    <a:pt x="2296" y="2769"/>
                  </a:lnTo>
                  <a:lnTo>
                    <a:pt x="2361" y="2714"/>
                  </a:lnTo>
                  <a:lnTo>
                    <a:pt x="2546" y="2686"/>
                  </a:lnTo>
                  <a:lnTo>
                    <a:pt x="2585" y="2707"/>
                  </a:lnTo>
                  <a:lnTo>
                    <a:pt x="2611" y="2668"/>
                  </a:lnTo>
                  <a:lnTo>
                    <a:pt x="2534" y="2642"/>
                  </a:lnTo>
                  <a:lnTo>
                    <a:pt x="2368" y="2666"/>
                  </a:lnTo>
                  <a:lnTo>
                    <a:pt x="2534" y="2418"/>
                  </a:lnTo>
                  <a:lnTo>
                    <a:pt x="2587" y="2446"/>
                  </a:lnTo>
                  <a:lnTo>
                    <a:pt x="2566" y="2315"/>
                  </a:lnTo>
                  <a:lnTo>
                    <a:pt x="2482" y="2348"/>
                  </a:lnTo>
                  <a:lnTo>
                    <a:pt x="2433" y="2336"/>
                  </a:lnTo>
                  <a:lnTo>
                    <a:pt x="2475" y="2208"/>
                  </a:lnTo>
                  <a:lnTo>
                    <a:pt x="2599" y="2042"/>
                  </a:lnTo>
                  <a:lnTo>
                    <a:pt x="2797" y="1951"/>
                  </a:lnTo>
                  <a:lnTo>
                    <a:pt x="2954" y="1889"/>
                  </a:lnTo>
                  <a:lnTo>
                    <a:pt x="2989" y="1934"/>
                  </a:lnTo>
                  <a:lnTo>
                    <a:pt x="3086" y="1899"/>
                  </a:lnTo>
                  <a:lnTo>
                    <a:pt x="3120" y="1822"/>
                  </a:lnTo>
                  <a:lnTo>
                    <a:pt x="3048" y="1869"/>
                  </a:lnTo>
                  <a:lnTo>
                    <a:pt x="2749" y="1848"/>
                  </a:lnTo>
                  <a:lnTo>
                    <a:pt x="2664" y="1907"/>
                  </a:lnTo>
                  <a:lnTo>
                    <a:pt x="2583" y="1903"/>
                  </a:lnTo>
                  <a:lnTo>
                    <a:pt x="2326" y="2000"/>
                  </a:lnTo>
                  <a:lnTo>
                    <a:pt x="2326" y="1948"/>
                  </a:lnTo>
                  <a:lnTo>
                    <a:pt x="2213" y="2004"/>
                  </a:lnTo>
                  <a:lnTo>
                    <a:pt x="2153" y="2107"/>
                  </a:lnTo>
                  <a:lnTo>
                    <a:pt x="2118" y="1983"/>
                  </a:lnTo>
                  <a:lnTo>
                    <a:pt x="2188" y="1867"/>
                  </a:lnTo>
                  <a:lnTo>
                    <a:pt x="2342" y="1850"/>
                  </a:lnTo>
                  <a:lnTo>
                    <a:pt x="2365" y="1812"/>
                  </a:lnTo>
                  <a:lnTo>
                    <a:pt x="2639" y="1751"/>
                  </a:lnTo>
                  <a:lnTo>
                    <a:pt x="2631" y="1698"/>
                  </a:lnTo>
                  <a:lnTo>
                    <a:pt x="2686" y="1676"/>
                  </a:lnTo>
                  <a:lnTo>
                    <a:pt x="2571" y="1426"/>
                  </a:lnTo>
                  <a:lnTo>
                    <a:pt x="2520" y="1459"/>
                  </a:lnTo>
                  <a:lnTo>
                    <a:pt x="2550" y="1529"/>
                  </a:lnTo>
                  <a:lnTo>
                    <a:pt x="2443" y="1564"/>
                  </a:lnTo>
                  <a:lnTo>
                    <a:pt x="2401" y="1547"/>
                  </a:lnTo>
                  <a:lnTo>
                    <a:pt x="2344" y="1571"/>
                  </a:lnTo>
                  <a:lnTo>
                    <a:pt x="2375" y="1629"/>
                  </a:lnTo>
                  <a:lnTo>
                    <a:pt x="2566" y="1589"/>
                  </a:lnTo>
                  <a:lnTo>
                    <a:pt x="2576" y="1623"/>
                  </a:lnTo>
                  <a:lnTo>
                    <a:pt x="2443" y="1660"/>
                  </a:lnTo>
                  <a:lnTo>
                    <a:pt x="2501" y="1732"/>
                  </a:lnTo>
                  <a:lnTo>
                    <a:pt x="2423" y="1749"/>
                  </a:lnTo>
                  <a:lnTo>
                    <a:pt x="2391" y="1690"/>
                  </a:lnTo>
                  <a:lnTo>
                    <a:pt x="2504" y="1708"/>
                  </a:lnTo>
                  <a:lnTo>
                    <a:pt x="2695" y="1625"/>
                  </a:lnTo>
                  <a:lnTo>
                    <a:pt x="2700" y="1515"/>
                  </a:lnTo>
                  <a:lnTo>
                    <a:pt x="2726" y="1445"/>
                  </a:lnTo>
                  <a:lnTo>
                    <a:pt x="2770" y="1429"/>
                  </a:lnTo>
                  <a:lnTo>
                    <a:pt x="2842" y="1244"/>
                  </a:lnTo>
                  <a:lnTo>
                    <a:pt x="2797" y="1219"/>
                  </a:lnTo>
                  <a:lnTo>
                    <a:pt x="2704" y="1335"/>
                  </a:lnTo>
                  <a:lnTo>
                    <a:pt x="2662" y="1478"/>
                  </a:lnTo>
                  <a:lnTo>
                    <a:pt x="2777" y="1459"/>
                  </a:lnTo>
                  <a:lnTo>
                    <a:pt x="2781" y="1641"/>
                  </a:lnTo>
                  <a:lnTo>
                    <a:pt x="2854" y="1473"/>
                  </a:lnTo>
                  <a:lnTo>
                    <a:pt x="2928" y="1473"/>
                  </a:lnTo>
                  <a:lnTo>
                    <a:pt x="2934" y="1629"/>
                  </a:lnTo>
                  <a:lnTo>
                    <a:pt x="3034" y="1595"/>
                  </a:lnTo>
                  <a:lnTo>
                    <a:pt x="3132" y="1506"/>
                  </a:lnTo>
                  <a:lnTo>
                    <a:pt x="3086" y="1488"/>
                  </a:lnTo>
                  <a:lnTo>
                    <a:pt x="3148" y="1393"/>
                  </a:lnTo>
                  <a:lnTo>
                    <a:pt x="3300" y="1336"/>
                  </a:lnTo>
                  <a:lnTo>
                    <a:pt x="3265" y="1261"/>
                  </a:lnTo>
                  <a:lnTo>
                    <a:pt x="3296" y="1149"/>
                  </a:lnTo>
                  <a:lnTo>
                    <a:pt x="3223" y="1100"/>
                  </a:lnTo>
                  <a:lnTo>
                    <a:pt x="3050" y="1165"/>
                  </a:lnTo>
                  <a:lnTo>
                    <a:pt x="3001" y="1403"/>
                  </a:lnTo>
                  <a:lnTo>
                    <a:pt x="3068" y="1422"/>
                  </a:lnTo>
                  <a:lnTo>
                    <a:pt x="3143" y="1322"/>
                  </a:lnTo>
                  <a:lnTo>
                    <a:pt x="3244" y="1316"/>
                  </a:lnTo>
                  <a:lnTo>
                    <a:pt x="3235" y="1231"/>
                  </a:lnTo>
                  <a:lnTo>
                    <a:pt x="3293" y="1151"/>
                  </a:lnTo>
                  <a:lnTo>
                    <a:pt x="3379" y="1132"/>
                  </a:lnTo>
                  <a:lnTo>
                    <a:pt x="3421" y="1258"/>
                  </a:lnTo>
                  <a:lnTo>
                    <a:pt x="3492" y="1256"/>
                  </a:lnTo>
                  <a:lnTo>
                    <a:pt x="3401" y="1118"/>
                  </a:lnTo>
                  <a:lnTo>
                    <a:pt x="3501" y="1072"/>
                  </a:lnTo>
                  <a:lnTo>
                    <a:pt x="3541" y="1214"/>
                  </a:lnTo>
                  <a:lnTo>
                    <a:pt x="3609" y="1261"/>
                  </a:lnTo>
                  <a:lnTo>
                    <a:pt x="3567" y="1189"/>
                  </a:lnTo>
                  <a:lnTo>
                    <a:pt x="3531" y="1023"/>
                  </a:lnTo>
                  <a:lnTo>
                    <a:pt x="3575" y="927"/>
                  </a:lnTo>
                  <a:lnTo>
                    <a:pt x="3742" y="894"/>
                  </a:lnTo>
                  <a:lnTo>
                    <a:pt x="3816" y="801"/>
                  </a:lnTo>
                  <a:lnTo>
                    <a:pt x="3868" y="785"/>
                  </a:lnTo>
                  <a:lnTo>
                    <a:pt x="3865" y="1011"/>
                  </a:lnTo>
                  <a:lnTo>
                    <a:pt x="3826" y="1089"/>
                  </a:lnTo>
                  <a:lnTo>
                    <a:pt x="3826" y="1284"/>
                  </a:lnTo>
                  <a:lnTo>
                    <a:pt x="3912" y="1046"/>
                  </a:lnTo>
                  <a:lnTo>
                    <a:pt x="3967" y="740"/>
                  </a:lnTo>
                  <a:lnTo>
                    <a:pt x="4003" y="731"/>
                  </a:lnTo>
                  <a:lnTo>
                    <a:pt x="4029" y="817"/>
                  </a:lnTo>
                  <a:lnTo>
                    <a:pt x="4116" y="808"/>
                  </a:lnTo>
                  <a:lnTo>
                    <a:pt x="4130" y="761"/>
                  </a:lnTo>
                  <a:lnTo>
                    <a:pt x="4180" y="754"/>
                  </a:lnTo>
                  <a:lnTo>
                    <a:pt x="4218" y="848"/>
                  </a:lnTo>
                  <a:lnTo>
                    <a:pt x="4286" y="880"/>
                  </a:lnTo>
                  <a:lnTo>
                    <a:pt x="4294" y="737"/>
                  </a:lnTo>
                  <a:lnTo>
                    <a:pt x="4164" y="605"/>
                  </a:lnTo>
                  <a:lnTo>
                    <a:pt x="4167" y="549"/>
                  </a:lnTo>
                  <a:lnTo>
                    <a:pt x="4259" y="514"/>
                  </a:lnTo>
                  <a:lnTo>
                    <a:pt x="4530" y="615"/>
                  </a:lnTo>
                  <a:lnTo>
                    <a:pt x="4537" y="734"/>
                  </a:lnTo>
                  <a:lnTo>
                    <a:pt x="4623" y="696"/>
                  </a:lnTo>
                  <a:lnTo>
                    <a:pt x="4600" y="612"/>
                  </a:lnTo>
                  <a:lnTo>
                    <a:pt x="4740" y="430"/>
                  </a:lnTo>
                  <a:lnTo>
                    <a:pt x="4789" y="439"/>
                  </a:lnTo>
                  <a:lnTo>
                    <a:pt x="4859" y="280"/>
                  </a:lnTo>
                  <a:lnTo>
                    <a:pt x="4906" y="282"/>
                  </a:lnTo>
                  <a:lnTo>
                    <a:pt x="4815" y="206"/>
                  </a:lnTo>
                  <a:lnTo>
                    <a:pt x="4855" y="149"/>
                  </a:lnTo>
                  <a:lnTo>
                    <a:pt x="4916" y="174"/>
                  </a:lnTo>
                  <a:lnTo>
                    <a:pt x="4934" y="58"/>
                  </a:lnTo>
                  <a:lnTo>
                    <a:pt x="5042" y="80"/>
                  </a:lnTo>
                  <a:lnTo>
                    <a:pt x="5072" y="126"/>
                  </a:lnTo>
                  <a:lnTo>
                    <a:pt x="5099" y="86"/>
                  </a:lnTo>
                  <a:lnTo>
                    <a:pt x="5263" y="123"/>
                  </a:lnTo>
                  <a:lnTo>
                    <a:pt x="5095" y="366"/>
                  </a:lnTo>
                  <a:lnTo>
                    <a:pt x="5085" y="501"/>
                  </a:lnTo>
                  <a:lnTo>
                    <a:pt x="5036" y="602"/>
                  </a:lnTo>
                  <a:lnTo>
                    <a:pt x="5034" y="729"/>
                  </a:lnTo>
                  <a:lnTo>
                    <a:pt x="5083" y="719"/>
                  </a:lnTo>
                  <a:lnTo>
                    <a:pt x="5155" y="541"/>
                  </a:lnTo>
                  <a:lnTo>
                    <a:pt x="5133" y="515"/>
                  </a:lnTo>
                  <a:lnTo>
                    <a:pt x="5272" y="315"/>
                  </a:lnTo>
                  <a:lnTo>
                    <a:pt x="5289" y="224"/>
                  </a:lnTo>
                  <a:lnTo>
                    <a:pt x="5459" y="44"/>
                  </a:lnTo>
                  <a:lnTo>
                    <a:pt x="5478" y="186"/>
                  </a:lnTo>
                  <a:lnTo>
                    <a:pt x="5428" y="259"/>
                  </a:lnTo>
                  <a:lnTo>
                    <a:pt x="5478" y="259"/>
                  </a:lnTo>
                  <a:lnTo>
                    <a:pt x="5445" y="483"/>
                  </a:lnTo>
                  <a:lnTo>
                    <a:pt x="5529" y="436"/>
                  </a:lnTo>
                  <a:lnTo>
                    <a:pt x="5527" y="359"/>
                  </a:lnTo>
                  <a:lnTo>
                    <a:pt x="5579" y="250"/>
                  </a:lnTo>
                  <a:lnTo>
                    <a:pt x="5666" y="149"/>
                  </a:lnTo>
                  <a:lnTo>
                    <a:pt x="5668" y="105"/>
                  </a:lnTo>
                  <a:lnTo>
                    <a:pt x="5628" y="83"/>
                  </a:lnTo>
                  <a:lnTo>
                    <a:pt x="5700" y="0"/>
                  </a:lnTo>
                  <a:lnTo>
                    <a:pt x="5815" y="6"/>
                  </a:lnTo>
                  <a:lnTo>
                    <a:pt x="5901" y="56"/>
                  </a:lnTo>
                  <a:lnTo>
                    <a:pt x="5843" y="172"/>
                  </a:lnTo>
                  <a:lnTo>
                    <a:pt x="5745" y="151"/>
                  </a:lnTo>
                  <a:lnTo>
                    <a:pt x="5787" y="196"/>
                  </a:lnTo>
                  <a:lnTo>
                    <a:pt x="5729" y="222"/>
                  </a:lnTo>
                  <a:lnTo>
                    <a:pt x="5829" y="214"/>
                  </a:lnTo>
                  <a:lnTo>
                    <a:pt x="5822" y="301"/>
                  </a:lnTo>
                  <a:lnTo>
                    <a:pt x="5761" y="401"/>
                  </a:lnTo>
                  <a:lnTo>
                    <a:pt x="5850" y="396"/>
                  </a:lnTo>
                  <a:lnTo>
                    <a:pt x="5860" y="327"/>
                  </a:lnTo>
                  <a:lnTo>
                    <a:pt x="5957" y="156"/>
                  </a:lnTo>
                  <a:lnTo>
                    <a:pt x="6023" y="131"/>
                  </a:lnTo>
                  <a:lnTo>
                    <a:pt x="6082" y="156"/>
                  </a:lnTo>
                  <a:lnTo>
                    <a:pt x="6108" y="282"/>
                  </a:lnTo>
                  <a:lnTo>
                    <a:pt x="6308" y="287"/>
                  </a:lnTo>
                  <a:lnTo>
                    <a:pt x="6332" y="357"/>
                  </a:lnTo>
                  <a:lnTo>
                    <a:pt x="6399" y="369"/>
                  </a:lnTo>
                  <a:lnTo>
                    <a:pt x="6446" y="463"/>
                  </a:lnTo>
                  <a:lnTo>
                    <a:pt x="6446" y="580"/>
                  </a:lnTo>
                  <a:lnTo>
                    <a:pt x="6346" y="630"/>
                  </a:lnTo>
                  <a:lnTo>
                    <a:pt x="6267" y="721"/>
                  </a:lnTo>
                  <a:lnTo>
                    <a:pt x="5938" y="698"/>
                  </a:lnTo>
                  <a:lnTo>
                    <a:pt x="5934" y="737"/>
                  </a:lnTo>
                  <a:lnTo>
                    <a:pt x="6186" y="777"/>
                  </a:lnTo>
                  <a:lnTo>
                    <a:pt x="6170" y="843"/>
                  </a:lnTo>
                  <a:lnTo>
                    <a:pt x="6270" y="801"/>
                  </a:lnTo>
                  <a:lnTo>
                    <a:pt x="6421" y="908"/>
                  </a:lnTo>
                  <a:lnTo>
                    <a:pt x="6493" y="1017"/>
                  </a:lnTo>
                  <a:lnTo>
                    <a:pt x="6489" y="1175"/>
                  </a:lnTo>
                  <a:lnTo>
                    <a:pt x="6387" y="1177"/>
                  </a:lnTo>
                  <a:lnTo>
                    <a:pt x="6313" y="1080"/>
                  </a:lnTo>
                  <a:lnTo>
                    <a:pt x="6301" y="1211"/>
                  </a:lnTo>
                  <a:lnTo>
                    <a:pt x="6201" y="1306"/>
                  </a:lnTo>
                  <a:lnTo>
                    <a:pt x="6109" y="1359"/>
                  </a:lnTo>
                  <a:lnTo>
                    <a:pt x="6104" y="1429"/>
                  </a:lnTo>
                  <a:lnTo>
                    <a:pt x="6009" y="1560"/>
                  </a:lnTo>
                  <a:lnTo>
                    <a:pt x="5953" y="1536"/>
                  </a:lnTo>
                  <a:lnTo>
                    <a:pt x="5998" y="1386"/>
                  </a:lnTo>
                  <a:lnTo>
                    <a:pt x="6084" y="1262"/>
                  </a:lnTo>
                  <a:lnTo>
                    <a:pt x="6055" y="1167"/>
                  </a:lnTo>
                  <a:lnTo>
                    <a:pt x="5938" y="1050"/>
                  </a:lnTo>
                  <a:lnTo>
                    <a:pt x="5860" y="1011"/>
                  </a:lnTo>
                  <a:lnTo>
                    <a:pt x="5742" y="893"/>
                  </a:lnTo>
                  <a:lnTo>
                    <a:pt x="5625" y="893"/>
                  </a:lnTo>
                  <a:lnTo>
                    <a:pt x="5389" y="932"/>
                  </a:lnTo>
                  <a:lnTo>
                    <a:pt x="5311" y="1050"/>
                  </a:lnTo>
                  <a:lnTo>
                    <a:pt x="5233" y="1206"/>
                  </a:lnTo>
                  <a:lnTo>
                    <a:pt x="5194" y="1324"/>
                  </a:lnTo>
                  <a:lnTo>
                    <a:pt x="5194" y="1480"/>
                  </a:lnTo>
                  <a:lnTo>
                    <a:pt x="5155" y="1637"/>
                  </a:lnTo>
                  <a:lnTo>
                    <a:pt x="5037" y="1793"/>
                  </a:lnTo>
                  <a:lnTo>
                    <a:pt x="4959" y="1911"/>
                  </a:lnTo>
                  <a:lnTo>
                    <a:pt x="4920" y="1871"/>
                  </a:lnTo>
                  <a:lnTo>
                    <a:pt x="4803" y="1715"/>
                  </a:lnTo>
                  <a:lnTo>
                    <a:pt x="4607" y="1793"/>
                  </a:lnTo>
                  <a:lnTo>
                    <a:pt x="4451" y="1754"/>
                  </a:lnTo>
                  <a:lnTo>
                    <a:pt x="4373" y="1715"/>
                  </a:lnTo>
                  <a:lnTo>
                    <a:pt x="4294" y="1558"/>
                  </a:lnTo>
                  <a:lnTo>
                    <a:pt x="4177" y="1363"/>
                  </a:lnTo>
                  <a:lnTo>
                    <a:pt x="4139" y="1324"/>
                  </a:lnTo>
                  <a:lnTo>
                    <a:pt x="4100" y="1363"/>
                  </a:lnTo>
                  <a:lnTo>
                    <a:pt x="3982" y="1558"/>
                  </a:lnTo>
                  <a:lnTo>
                    <a:pt x="3943" y="1558"/>
                  </a:lnTo>
                  <a:lnTo>
                    <a:pt x="3904" y="1519"/>
                  </a:lnTo>
                  <a:lnTo>
                    <a:pt x="3826" y="1558"/>
                  </a:lnTo>
                  <a:lnTo>
                    <a:pt x="3852" y="1659"/>
                  </a:lnTo>
                  <a:lnTo>
                    <a:pt x="3841" y="1730"/>
                  </a:lnTo>
                  <a:lnTo>
                    <a:pt x="3718" y="1952"/>
                  </a:lnTo>
                  <a:lnTo>
                    <a:pt x="3766" y="1998"/>
                  </a:lnTo>
                  <a:lnTo>
                    <a:pt x="3662" y="2053"/>
                  </a:lnTo>
                  <a:lnTo>
                    <a:pt x="3532" y="1966"/>
                  </a:lnTo>
                  <a:lnTo>
                    <a:pt x="3438" y="1952"/>
                  </a:lnTo>
                  <a:lnTo>
                    <a:pt x="3376" y="1920"/>
                  </a:lnTo>
                  <a:lnTo>
                    <a:pt x="3310" y="1920"/>
                  </a:lnTo>
                  <a:lnTo>
                    <a:pt x="3307" y="2136"/>
                  </a:lnTo>
                  <a:lnTo>
                    <a:pt x="3211" y="2310"/>
                  </a:lnTo>
                  <a:lnTo>
                    <a:pt x="3043" y="2263"/>
                  </a:lnTo>
                  <a:lnTo>
                    <a:pt x="2928" y="2378"/>
                  </a:lnTo>
                  <a:lnTo>
                    <a:pt x="2875" y="2525"/>
                  </a:lnTo>
                  <a:lnTo>
                    <a:pt x="2817" y="2577"/>
                  </a:lnTo>
                  <a:lnTo>
                    <a:pt x="2808" y="2654"/>
                  </a:lnTo>
                  <a:lnTo>
                    <a:pt x="2846" y="2756"/>
                  </a:lnTo>
                  <a:lnTo>
                    <a:pt x="2847" y="2850"/>
                  </a:lnTo>
                  <a:lnTo>
                    <a:pt x="2780" y="2950"/>
                  </a:lnTo>
                  <a:lnTo>
                    <a:pt x="2697" y="3125"/>
                  </a:lnTo>
                  <a:lnTo>
                    <a:pt x="2697" y="3269"/>
                  </a:lnTo>
                  <a:lnTo>
                    <a:pt x="2534" y="3436"/>
                  </a:lnTo>
                  <a:lnTo>
                    <a:pt x="2417" y="3436"/>
                  </a:lnTo>
                  <a:lnTo>
                    <a:pt x="2431" y="3637"/>
                  </a:lnTo>
                  <a:lnTo>
                    <a:pt x="2410" y="3869"/>
                  </a:lnTo>
                  <a:lnTo>
                    <a:pt x="2368" y="3904"/>
                  </a:lnTo>
                  <a:lnTo>
                    <a:pt x="2349" y="4021"/>
                  </a:lnTo>
                  <a:lnTo>
                    <a:pt x="2261" y="4179"/>
                  </a:lnTo>
                  <a:lnTo>
                    <a:pt x="2210" y="4348"/>
                  </a:lnTo>
                  <a:lnTo>
                    <a:pt x="2313" y="4452"/>
                  </a:lnTo>
                  <a:lnTo>
                    <a:pt x="2324" y="4552"/>
                  </a:lnTo>
                  <a:lnTo>
                    <a:pt x="2300" y="4648"/>
                  </a:lnTo>
                  <a:lnTo>
                    <a:pt x="2163" y="4616"/>
                  </a:lnTo>
                  <a:lnTo>
                    <a:pt x="2046" y="4614"/>
                  </a:lnTo>
                  <a:lnTo>
                    <a:pt x="1982" y="4658"/>
                  </a:lnTo>
                  <a:lnTo>
                    <a:pt x="1913" y="4727"/>
                  </a:lnTo>
                  <a:lnTo>
                    <a:pt x="1849" y="4822"/>
                  </a:lnTo>
                  <a:lnTo>
                    <a:pt x="1863" y="4916"/>
                  </a:lnTo>
                  <a:lnTo>
                    <a:pt x="1791" y="5040"/>
                  </a:lnTo>
                  <a:lnTo>
                    <a:pt x="1838" y="5191"/>
                  </a:lnTo>
                  <a:lnTo>
                    <a:pt x="1785" y="5260"/>
                  </a:lnTo>
                  <a:lnTo>
                    <a:pt x="1785" y="5358"/>
                  </a:lnTo>
                  <a:lnTo>
                    <a:pt x="1766" y="5424"/>
                  </a:lnTo>
                  <a:lnTo>
                    <a:pt x="1830" y="5626"/>
                  </a:lnTo>
                  <a:lnTo>
                    <a:pt x="1791" y="5900"/>
                  </a:lnTo>
                  <a:lnTo>
                    <a:pt x="1876" y="6009"/>
                  </a:lnTo>
                  <a:lnTo>
                    <a:pt x="1921" y="6020"/>
                  </a:lnTo>
                  <a:lnTo>
                    <a:pt x="1987" y="6096"/>
                  </a:lnTo>
                  <a:lnTo>
                    <a:pt x="1909" y="6252"/>
                  </a:lnTo>
                  <a:lnTo>
                    <a:pt x="1815" y="6264"/>
                  </a:lnTo>
                  <a:lnTo>
                    <a:pt x="1871" y="6420"/>
                  </a:lnTo>
                  <a:lnTo>
                    <a:pt x="1870" y="6487"/>
                  </a:lnTo>
                  <a:lnTo>
                    <a:pt x="1899" y="6530"/>
                  </a:lnTo>
                  <a:lnTo>
                    <a:pt x="1910" y="6639"/>
                  </a:lnTo>
                  <a:lnTo>
                    <a:pt x="1870" y="6761"/>
                  </a:lnTo>
                  <a:lnTo>
                    <a:pt x="1791" y="6839"/>
                  </a:lnTo>
                  <a:lnTo>
                    <a:pt x="1752" y="6839"/>
                  </a:lnTo>
                  <a:lnTo>
                    <a:pt x="1760" y="6935"/>
                  </a:lnTo>
                  <a:lnTo>
                    <a:pt x="1674" y="6996"/>
                  </a:lnTo>
                  <a:lnTo>
                    <a:pt x="1713" y="7192"/>
                  </a:lnTo>
                  <a:lnTo>
                    <a:pt x="1674" y="7348"/>
                  </a:lnTo>
                  <a:lnTo>
                    <a:pt x="1635" y="7348"/>
                  </a:lnTo>
                  <a:lnTo>
                    <a:pt x="1596" y="7270"/>
                  </a:lnTo>
                  <a:lnTo>
                    <a:pt x="1557" y="7231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9" name="Freeform 64"/>
            <p:cNvSpPr>
              <a:spLocks/>
            </p:cNvSpPr>
            <p:nvPr/>
          </p:nvSpPr>
          <p:spPr bwMode="auto">
            <a:xfrm>
              <a:off x="2632076" y="2084388"/>
              <a:ext cx="823913" cy="1457325"/>
            </a:xfrm>
            <a:custGeom>
              <a:avLst/>
              <a:gdLst>
                <a:gd name="T0" fmla="*/ 0 w 2648"/>
                <a:gd name="T1" fmla="*/ 0 h 5984"/>
                <a:gd name="T2" fmla="*/ 0 w 2648"/>
                <a:gd name="T3" fmla="*/ 0 h 5984"/>
                <a:gd name="T4" fmla="*/ 0 w 2648"/>
                <a:gd name="T5" fmla="*/ 0 h 5984"/>
                <a:gd name="T6" fmla="*/ 0 w 2648"/>
                <a:gd name="T7" fmla="*/ 0 h 5984"/>
                <a:gd name="T8" fmla="*/ 0 w 2648"/>
                <a:gd name="T9" fmla="*/ 0 h 5984"/>
                <a:gd name="T10" fmla="*/ 0 w 2648"/>
                <a:gd name="T11" fmla="*/ 0 h 5984"/>
                <a:gd name="T12" fmla="*/ 0 w 2648"/>
                <a:gd name="T13" fmla="*/ 0 h 5984"/>
                <a:gd name="T14" fmla="*/ 0 w 2648"/>
                <a:gd name="T15" fmla="*/ 0 h 5984"/>
                <a:gd name="T16" fmla="*/ 0 w 2648"/>
                <a:gd name="T17" fmla="*/ 0 h 5984"/>
                <a:gd name="T18" fmla="*/ 0 w 2648"/>
                <a:gd name="T19" fmla="*/ 0 h 5984"/>
                <a:gd name="T20" fmla="*/ 0 w 2648"/>
                <a:gd name="T21" fmla="*/ 0 h 5984"/>
                <a:gd name="T22" fmla="*/ 0 w 2648"/>
                <a:gd name="T23" fmla="*/ 0 h 5984"/>
                <a:gd name="T24" fmla="*/ 0 w 2648"/>
                <a:gd name="T25" fmla="*/ 0 h 5984"/>
                <a:gd name="T26" fmla="*/ 0 w 2648"/>
                <a:gd name="T27" fmla="*/ 0 h 5984"/>
                <a:gd name="T28" fmla="*/ 0 w 2648"/>
                <a:gd name="T29" fmla="*/ 0 h 5984"/>
                <a:gd name="T30" fmla="*/ 0 w 2648"/>
                <a:gd name="T31" fmla="*/ 0 h 5984"/>
                <a:gd name="T32" fmla="*/ 0 w 2648"/>
                <a:gd name="T33" fmla="*/ 0 h 5984"/>
                <a:gd name="T34" fmla="*/ 0 w 2648"/>
                <a:gd name="T35" fmla="*/ 0 h 5984"/>
                <a:gd name="T36" fmla="*/ 0 w 2648"/>
                <a:gd name="T37" fmla="*/ 0 h 5984"/>
                <a:gd name="T38" fmla="*/ 0 w 2648"/>
                <a:gd name="T39" fmla="*/ 0 h 5984"/>
                <a:gd name="T40" fmla="*/ 0 w 2648"/>
                <a:gd name="T41" fmla="*/ 0 h 5984"/>
                <a:gd name="T42" fmla="*/ 0 w 2648"/>
                <a:gd name="T43" fmla="*/ 0 h 5984"/>
                <a:gd name="T44" fmla="*/ 0 w 2648"/>
                <a:gd name="T45" fmla="*/ 0 h 5984"/>
                <a:gd name="T46" fmla="*/ 0 w 2648"/>
                <a:gd name="T47" fmla="*/ 0 h 5984"/>
                <a:gd name="T48" fmla="*/ 0 w 2648"/>
                <a:gd name="T49" fmla="*/ 0 h 5984"/>
                <a:gd name="T50" fmla="*/ 0 w 2648"/>
                <a:gd name="T51" fmla="*/ 0 h 5984"/>
                <a:gd name="T52" fmla="*/ 0 w 2648"/>
                <a:gd name="T53" fmla="*/ 0 h 5984"/>
                <a:gd name="T54" fmla="*/ 0 w 2648"/>
                <a:gd name="T55" fmla="*/ 0 h 5984"/>
                <a:gd name="T56" fmla="*/ 0 w 2648"/>
                <a:gd name="T57" fmla="*/ 0 h 5984"/>
                <a:gd name="T58" fmla="*/ 0 w 2648"/>
                <a:gd name="T59" fmla="*/ 0 h 5984"/>
                <a:gd name="T60" fmla="*/ 0 w 2648"/>
                <a:gd name="T61" fmla="*/ 0 h 5984"/>
                <a:gd name="T62" fmla="*/ 0 w 2648"/>
                <a:gd name="T63" fmla="*/ 0 h 5984"/>
                <a:gd name="T64" fmla="*/ 0 w 2648"/>
                <a:gd name="T65" fmla="*/ 0 h 5984"/>
                <a:gd name="T66" fmla="*/ 0 w 2648"/>
                <a:gd name="T67" fmla="*/ 0 h 5984"/>
                <a:gd name="T68" fmla="*/ 0 w 2648"/>
                <a:gd name="T69" fmla="*/ 0 h 5984"/>
                <a:gd name="T70" fmla="*/ 0 w 2648"/>
                <a:gd name="T71" fmla="*/ 0 h 5984"/>
                <a:gd name="T72" fmla="*/ 0 w 2648"/>
                <a:gd name="T73" fmla="*/ 0 h 5984"/>
                <a:gd name="T74" fmla="*/ 0 w 2648"/>
                <a:gd name="T75" fmla="*/ 0 h 5984"/>
                <a:gd name="T76" fmla="*/ 0 w 2648"/>
                <a:gd name="T77" fmla="*/ 0 h 5984"/>
                <a:gd name="T78" fmla="*/ 0 w 2648"/>
                <a:gd name="T79" fmla="*/ 0 h 5984"/>
                <a:gd name="T80" fmla="*/ 0 w 2648"/>
                <a:gd name="T81" fmla="*/ 0 h 5984"/>
                <a:gd name="T82" fmla="*/ 0 w 2648"/>
                <a:gd name="T83" fmla="*/ 0 h 5984"/>
                <a:gd name="T84" fmla="*/ 0 w 2648"/>
                <a:gd name="T85" fmla="*/ 0 h 5984"/>
                <a:gd name="T86" fmla="*/ 0 w 2648"/>
                <a:gd name="T87" fmla="*/ 0 h 5984"/>
                <a:gd name="T88" fmla="*/ 0 w 2648"/>
                <a:gd name="T89" fmla="*/ 0 h 5984"/>
                <a:gd name="T90" fmla="*/ 0 w 2648"/>
                <a:gd name="T91" fmla="*/ 0 h 5984"/>
                <a:gd name="T92" fmla="*/ 0 w 2648"/>
                <a:gd name="T93" fmla="*/ 0 h 5984"/>
                <a:gd name="T94" fmla="*/ 0 w 2648"/>
                <a:gd name="T95" fmla="*/ 0 h 598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48"/>
                <a:gd name="T145" fmla="*/ 0 h 5984"/>
                <a:gd name="T146" fmla="*/ 2648 w 2648"/>
                <a:gd name="T147" fmla="*/ 5984 h 598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48" h="5984">
                  <a:moveTo>
                    <a:pt x="1973" y="793"/>
                  </a:moveTo>
                  <a:lnTo>
                    <a:pt x="1917" y="1057"/>
                  </a:lnTo>
                  <a:lnTo>
                    <a:pt x="1995" y="1291"/>
                  </a:lnTo>
                  <a:lnTo>
                    <a:pt x="2112" y="1330"/>
                  </a:lnTo>
                  <a:lnTo>
                    <a:pt x="2190" y="1487"/>
                  </a:lnTo>
                  <a:lnTo>
                    <a:pt x="2269" y="1604"/>
                  </a:lnTo>
                  <a:lnTo>
                    <a:pt x="2262" y="1665"/>
                  </a:lnTo>
                  <a:lnTo>
                    <a:pt x="2039" y="2001"/>
                  </a:lnTo>
                  <a:lnTo>
                    <a:pt x="2043" y="2085"/>
                  </a:lnTo>
                  <a:lnTo>
                    <a:pt x="2226" y="2417"/>
                  </a:lnTo>
                  <a:lnTo>
                    <a:pt x="2327" y="2746"/>
                  </a:lnTo>
                  <a:lnTo>
                    <a:pt x="2269" y="2785"/>
                  </a:lnTo>
                  <a:lnTo>
                    <a:pt x="2235" y="3016"/>
                  </a:lnTo>
                  <a:lnTo>
                    <a:pt x="2296" y="3037"/>
                  </a:lnTo>
                  <a:lnTo>
                    <a:pt x="2298" y="3135"/>
                  </a:lnTo>
                  <a:lnTo>
                    <a:pt x="2249" y="3156"/>
                  </a:lnTo>
                  <a:lnTo>
                    <a:pt x="2259" y="3354"/>
                  </a:lnTo>
                  <a:lnTo>
                    <a:pt x="2318" y="3422"/>
                  </a:lnTo>
                  <a:lnTo>
                    <a:pt x="2330" y="3546"/>
                  </a:lnTo>
                  <a:lnTo>
                    <a:pt x="2400" y="3604"/>
                  </a:lnTo>
                  <a:lnTo>
                    <a:pt x="2425" y="3699"/>
                  </a:lnTo>
                  <a:lnTo>
                    <a:pt x="2362" y="3808"/>
                  </a:lnTo>
                  <a:lnTo>
                    <a:pt x="2374" y="3866"/>
                  </a:lnTo>
                  <a:lnTo>
                    <a:pt x="2308" y="3912"/>
                  </a:lnTo>
                  <a:lnTo>
                    <a:pt x="2376" y="4043"/>
                  </a:lnTo>
                  <a:lnTo>
                    <a:pt x="2488" y="4141"/>
                  </a:lnTo>
                  <a:lnTo>
                    <a:pt x="2525" y="4226"/>
                  </a:lnTo>
                  <a:lnTo>
                    <a:pt x="2648" y="4382"/>
                  </a:lnTo>
                  <a:lnTo>
                    <a:pt x="1932" y="5371"/>
                  </a:lnTo>
                  <a:lnTo>
                    <a:pt x="1930" y="5431"/>
                  </a:lnTo>
                  <a:lnTo>
                    <a:pt x="1864" y="5453"/>
                  </a:lnTo>
                  <a:lnTo>
                    <a:pt x="1754" y="5637"/>
                  </a:lnTo>
                  <a:lnTo>
                    <a:pt x="1643" y="5672"/>
                  </a:lnTo>
                  <a:lnTo>
                    <a:pt x="1565" y="5672"/>
                  </a:lnTo>
                  <a:lnTo>
                    <a:pt x="1525" y="5712"/>
                  </a:lnTo>
                  <a:lnTo>
                    <a:pt x="1446" y="5712"/>
                  </a:lnTo>
                  <a:lnTo>
                    <a:pt x="1368" y="5751"/>
                  </a:lnTo>
                  <a:lnTo>
                    <a:pt x="1281" y="5752"/>
                  </a:lnTo>
                  <a:lnTo>
                    <a:pt x="1281" y="5813"/>
                  </a:lnTo>
                  <a:lnTo>
                    <a:pt x="1232" y="5825"/>
                  </a:lnTo>
                  <a:lnTo>
                    <a:pt x="1155" y="5774"/>
                  </a:lnTo>
                  <a:lnTo>
                    <a:pt x="1110" y="5830"/>
                  </a:lnTo>
                  <a:lnTo>
                    <a:pt x="1055" y="5829"/>
                  </a:lnTo>
                  <a:lnTo>
                    <a:pt x="977" y="5855"/>
                  </a:lnTo>
                  <a:lnTo>
                    <a:pt x="907" y="5933"/>
                  </a:lnTo>
                  <a:lnTo>
                    <a:pt x="874" y="5903"/>
                  </a:lnTo>
                  <a:lnTo>
                    <a:pt x="797" y="5921"/>
                  </a:lnTo>
                  <a:lnTo>
                    <a:pt x="692" y="5923"/>
                  </a:lnTo>
                  <a:lnTo>
                    <a:pt x="656" y="5984"/>
                  </a:lnTo>
                  <a:lnTo>
                    <a:pt x="559" y="5982"/>
                  </a:lnTo>
                  <a:lnTo>
                    <a:pt x="629" y="5937"/>
                  </a:lnTo>
                  <a:lnTo>
                    <a:pt x="615" y="5909"/>
                  </a:lnTo>
                  <a:lnTo>
                    <a:pt x="514" y="5909"/>
                  </a:lnTo>
                  <a:lnTo>
                    <a:pt x="508" y="5868"/>
                  </a:lnTo>
                  <a:lnTo>
                    <a:pt x="557" y="5860"/>
                  </a:lnTo>
                  <a:lnTo>
                    <a:pt x="555" y="5780"/>
                  </a:lnTo>
                  <a:lnTo>
                    <a:pt x="470" y="5853"/>
                  </a:lnTo>
                  <a:lnTo>
                    <a:pt x="393" y="5853"/>
                  </a:lnTo>
                  <a:lnTo>
                    <a:pt x="390" y="5751"/>
                  </a:lnTo>
                  <a:lnTo>
                    <a:pt x="309" y="5727"/>
                  </a:lnTo>
                  <a:lnTo>
                    <a:pt x="246" y="5673"/>
                  </a:lnTo>
                  <a:lnTo>
                    <a:pt x="260" y="5592"/>
                  </a:lnTo>
                  <a:lnTo>
                    <a:pt x="203" y="5633"/>
                  </a:lnTo>
                  <a:lnTo>
                    <a:pt x="164" y="5598"/>
                  </a:lnTo>
                  <a:lnTo>
                    <a:pt x="132" y="5400"/>
                  </a:lnTo>
                  <a:lnTo>
                    <a:pt x="169" y="5308"/>
                  </a:lnTo>
                  <a:lnTo>
                    <a:pt x="176" y="5231"/>
                  </a:lnTo>
                  <a:lnTo>
                    <a:pt x="150" y="5182"/>
                  </a:lnTo>
                  <a:lnTo>
                    <a:pt x="172" y="5120"/>
                  </a:lnTo>
                  <a:lnTo>
                    <a:pt x="106" y="4985"/>
                  </a:lnTo>
                  <a:lnTo>
                    <a:pt x="111" y="4883"/>
                  </a:lnTo>
                  <a:lnTo>
                    <a:pt x="57" y="4753"/>
                  </a:lnTo>
                  <a:lnTo>
                    <a:pt x="55" y="4628"/>
                  </a:lnTo>
                  <a:lnTo>
                    <a:pt x="79" y="4484"/>
                  </a:lnTo>
                  <a:lnTo>
                    <a:pt x="116" y="4406"/>
                  </a:lnTo>
                  <a:lnTo>
                    <a:pt x="138" y="4376"/>
                  </a:lnTo>
                  <a:lnTo>
                    <a:pt x="179" y="4390"/>
                  </a:lnTo>
                  <a:lnTo>
                    <a:pt x="157" y="4342"/>
                  </a:lnTo>
                  <a:lnTo>
                    <a:pt x="157" y="4264"/>
                  </a:lnTo>
                  <a:lnTo>
                    <a:pt x="302" y="4264"/>
                  </a:lnTo>
                  <a:lnTo>
                    <a:pt x="358" y="4220"/>
                  </a:lnTo>
                  <a:lnTo>
                    <a:pt x="318" y="4178"/>
                  </a:lnTo>
                  <a:lnTo>
                    <a:pt x="403" y="4020"/>
                  </a:lnTo>
                  <a:lnTo>
                    <a:pt x="403" y="3957"/>
                  </a:lnTo>
                  <a:lnTo>
                    <a:pt x="430" y="3912"/>
                  </a:lnTo>
                  <a:lnTo>
                    <a:pt x="508" y="3909"/>
                  </a:lnTo>
                  <a:lnTo>
                    <a:pt x="579" y="3795"/>
                  </a:lnTo>
                  <a:lnTo>
                    <a:pt x="633" y="3793"/>
                  </a:lnTo>
                  <a:lnTo>
                    <a:pt x="802" y="3595"/>
                  </a:lnTo>
                  <a:lnTo>
                    <a:pt x="899" y="3403"/>
                  </a:lnTo>
                  <a:lnTo>
                    <a:pt x="1016" y="3286"/>
                  </a:lnTo>
                  <a:lnTo>
                    <a:pt x="1092" y="3286"/>
                  </a:lnTo>
                  <a:lnTo>
                    <a:pt x="1134" y="3327"/>
                  </a:lnTo>
                  <a:lnTo>
                    <a:pt x="1134" y="3198"/>
                  </a:lnTo>
                  <a:lnTo>
                    <a:pt x="1081" y="3128"/>
                  </a:lnTo>
                  <a:lnTo>
                    <a:pt x="1094" y="3051"/>
                  </a:lnTo>
                  <a:lnTo>
                    <a:pt x="1094" y="2935"/>
                  </a:lnTo>
                  <a:lnTo>
                    <a:pt x="1055" y="2855"/>
                  </a:lnTo>
                  <a:lnTo>
                    <a:pt x="946" y="2792"/>
                  </a:lnTo>
                  <a:lnTo>
                    <a:pt x="847" y="2713"/>
                  </a:lnTo>
                  <a:lnTo>
                    <a:pt x="782" y="2700"/>
                  </a:lnTo>
                  <a:lnTo>
                    <a:pt x="738" y="2540"/>
                  </a:lnTo>
                  <a:lnTo>
                    <a:pt x="688" y="2510"/>
                  </a:lnTo>
                  <a:lnTo>
                    <a:pt x="681" y="2382"/>
                  </a:lnTo>
                  <a:lnTo>
                    <a:pt x="730" y="2218"/>
                  </a:lnTo>
                  <a:lnTo>
                    <a:pt x="744" y="1992"/>
                  </a:lnTo>
                  <a:lnTo>
                    <a:pt x="653" y="1730"/>
                  </a:lnTo>
                  <a:lnTo>
                    <a:pt x="698" y="1702"/>
                  </a:lnTo>
                  <a:lnTo>
                    <a:pt x="686" y="1625"/>
                  </a:lnTo>
                  <a:lnTo>
                    <a:pt x="635" y="1602"/>
                  </a:lnTo>
                  <a:lnTo>
                    <a:pt x="655" y="1525"/>
                  </a:lnTo>
                  <a:lnTo>
                    <a:pt x="615" y="1341"/>
                  </a:lnTo>
                  <a:lnTo>
                    <a:pt x="637" y="1301"/>
                  </a:lnTo>
                  <a:lnTo>
                    <a:pt x="527" y="1165"/>
                  </a:lnTo>
                  <a:lnTo>
                    <a:pt x="354" y="1074"/>
                  </a:lnTo>
                  <a:lnTo>
                    <a:pt x="195" y="1017"/>
                  </a:lnTo>
                  <a:lnTo>
                    <a:pt x="22" y="743"/>
                  </a:lnTo>
                  <a:lnTo>
                    <a:pt x="0" y="665"/>
                  </a:lnTo>
                  <a:lnTo>
                    <a:pt x="118" y="470"/>
                  </a:lnTo>
                  <a:lnTo>
                    <a:pt x="157" y="431"/>
                  </a:lnTo>
                  <a:lnTo>
                    <a:pt x="195" y="470"/>
                  </a:lnTo>
                  <a:lnTo>
                    <a:pt x="312" y="665"/>
                  </a:lnTo>
                  <a:lnTo>
                    <a:pt x="390" y="822"/>
                  </a:lnTo>
                  <a:lnTo>
                    <a:pt x="469" y="861"/>
                  </a:lnTo>
                  <a:lnTo>
                    <a:pt x="625" y="900"/>
                  </a:lnTo>
                  <a:lnTo>
                    <a:pt x="821" y="822"/>
                  </a:lnTo>
                  <a:lnTo>
                    <a:pt x="938" y="978"/>
                  </a:lnTo>
                  <a:lnTo>
                    <a:pt x="977" y="1017"/>
                  </a:lnTo>
                  <a:lnTo>
                    <a:pt x="1055" y="900"/>
                  </a:lnTo>
                  <a:lnTo>
                    <a:pt x="1173" y="744"/>
                  </a:lnTo>
                  <a:lnTo>
                    <a:pt x="1212" y="587"/>
                  </a:lnTo>
                  <a:lnTo>
                    <a:pt x="1212" y="431"/>
                  </a:lnTo>
                  <a:lnTo>
                    <a:pt x="1251" y="313"/>
                  </a:lnTo>
                  <a:lnTo>
                    <a:pt x="1329" y="157"/>
                  </a:lnTo>
                  <a:lnTo>
                    <a:pt x="1407" y="39"/>
                  </a:lnTo>
                  <a:lnTo>
                    <a:pt x="1643" y="0"/>
                  </a:lnTo>
                  <a:lnTo>
                    <a:pt x="1760" y="0"/>
                  </a:lnTo>
                  <a:lnTo>
                    <a:pt x="1878" y="118"/>
                  </a:lnTo>
                  <a:lnTo>
                    <a:pt x="1956" y="157"/>
                  </a:lnTo>
                  <a:lnTo>
                    <a:pt x="2073" y="274"/>
                  </a:lnTo>
                  <a:lnTo>
                    <a:pt x="2102" y="362"/>
                  </a:lnTo>
                  <a:lnTo>
                    <a:pt x="2016" y="487"/>
                  </a:lnTo>
                  <a:lnTo>
                    <a:pt x="1973" y="640"/>
                  </a:lnTo>
                  <a:lnTo>
                    <a:pt x="1893" y="759"/>
                  </a:lnTo>
                  <a:lnTo>
                    <a:pt x="1973" y="793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60" name="Freeform 65"/>
            <p:cNvSpPr>
              <a:spLocks/>
            </p:cNvSpPr>
            <p:nvPr/>
          </p:nvSpPr>
          <p:spPr bwMode="auto">
            <a:xfrm>
              <a:off x="1863726" y="2236788"/>
              <a:ext cx="1011238" cy="1816100"/>
            </a:xfrm>
            <a:custGeom>
              <a:avLst/>
              <a:gdLst>
                <a:gd name="T0" fmla="*/ 0 w 3252"/>
                <a:gd name="T1" fmla="*/ 0 h 7452"/>
                <a:gd name="T2" fmla="*/ 0 w 3252"/>
                <a:gd name="T3" fmla="*/ 0 h 7452"/>
                <a:gd name="T4" fmla="*/ 0 w 3252"/>
                <a:gd name="T5" fmla="*/ 0 h 7452"/>
                <a:gd name="T6" fmla="*/ 0 w 3252"/>
                <a:gd name="T7" fmla="*/ 0 h 7452"/>
                <a:gd name="T8" fmla="*/ 0 w 3252"/>
                <a:gd name="T9" fmla="*/ 0 h 7452"/>
                <a:gd name="T10" fmla="*/ 0 w 3252"/>
                <a:gd name="T11" fmla="*/ 0 h 7452"/>
                <a:gd name="T12" fmla="*/ 0 w 3252"/>
                <a:gd name="T13" fmla="*/ 0 h 7452"/>
                <a:gd name="T14" fmla="*/ 0 w 3252"/>
                <a:gd name="T15" fmla="*/ 0 h 7452"/>
                <a:gd name="T16" fmla="*/ 0 w 3252"/>
                <a:gd name="T17" fmla="*/ 0 h 7452"/>
                <a:gd name="T18" fmla="*/ 0 w 3252"/>
                <a:gd name="T19" fmla="*/ 0 h 7452"/>
                <a:gd name="T20" fmla="*/ 0 w 3252"/>
                <a:gd name="T21" fmla="*/ 0 h 7452"/>
                <a:gd name="T22" fmla="*/ 0 w 3252"/>
                <a:gd name="T23" fmla="*/ 0 h 7452"/>
                <a:gd name="T24" fmla="*/ 0 w 3252"/>
                <a:gd name="T25" fmla="*/ 0 h 7452"/>
                <a:gd name="T26" fmla="*/ 0 w 3252"/>
                <a:gd name="T27" fmla="*/ 0 h 7452"/>
                <a:gd name="T28" fmla="*/ 0 w 3252"/>
                <a:gd name="T29" fmla="*/ 0 h 7452"/>
                <a:gd name="T30" fmla="*/ 0 w 3252"/>
                <a:gd name="T31" fmla="*/ 0 h 7452"/>
                <a:gd name="T32" fmla="*/ 0 w 3252"/>
                <a:gd name="T33" fmla="*/ 0 h 7452"/>
                <a:gd name="T34" fmla="*/ 0 w 3252"/>
                <a:gd name="T35" fmla="*/ 0 h 7452"/>
                <a:gd name="T36" fmla="*/ 0 w 3252"/>
                <a:gd name="T37" fmla="*/ 0 h 7452"/>
                <a:gd name="T38" fmla="*/ 0 w 3252"/>
                <a:gd name="T39" fmla="*/ 0 h 7452"/>
                <a:gd name="T40" fmla="*/ 0 w 3252"/>
                <a:gd name="T41" fmla="*/ 0 h 7452"/>
                <a:gd name="T42" fmla="*/ 0 w 3252"/>
                <a:gd name="T43" fmla="*/ 0 h 7452"/>
                <a:gd name="T44" fmla="*/ 0 w 3252"/>
                <a:gd name="T45" fmla="*/ 0 h 7452"/>
                <a:gd name="T46" fmla="*/ 0 w 3252"/>
                <a:gd name="T47" fmla="*/ 0 h 7452"/>
                <a:gd name="T48" fmla="*/ 0 w 3252"/>
                <a:gd name="T49" fmla="*/ 0 h 7452"/>
                <a:gd name="T50" fmla="*/ 0 w 3252"/>
                <a:gd name="T51" fmla="*/ 0 h 7452"/>
                <a:gd name="T52" fmla="*/ 0 w 3252"/>
                <a:gd name="T53" fmla="*/ 0 h 7452"/>
                <a:gd name="T54" fmla="*/ 0 w 3252"/>
                <a:gd name="T55" fmla="*/ 0 h 7452"/>
                <a:gd name="T56" fmla="*/ 0 w 3252"/>
                <a:gd name="T57" fmla="*/ 0 h 7452"/>
                <a:gd name="T58" fmla="*/ 0 w 3252"/>
                <a:gd name="T59" fmla="*/ 0 h 7452"/>
                <a:gd name="T60" fmla="*/ 0 w 3252"/>
                <a:gd name="T61" fmla="*/ 0 h 7452"/>
                <a:gd name="T62" fmla="*/ 0 w 3252"/>
                <a:gd name="T63" fmla="*/ 0 h 7452"/>
                <a:gd name="T64" fmla="*/ 0 w 3252"/>
                <a:gd name="T65" fmla="*/ 0 h 7452"/>
                <a:gd name="T66" fmla="*/ 0 w 3252"/>
                <a:gd name="T67" fmla="*/ 0 h 7452"/>
                <a:gd name="T68" fmla="*/ 0 w 3252"/>
                <a:gd name="T69" fmla="*/ 0 h 7452"/>
                <a:gd name="T70" fmla="*/ 0 w 3252"/>
                <a:gd name="T71" fmla="*/ 0 h 7452"/>
                <a:gd name="T72" fmla="*/ 0 w 3252"/>
                <a:gd name="T73" fmla="*/ 0 h 7452"/>
                <a:gd name="T74" fmla="*/ 0 w 3252"/>
                <a:gd name="T75" fmla="*/ 0 h 7452"/>
                <a:gd name="T76" fmla="*/ 0 w 3252"/>
                <a:gd name="T77" fmla="*/ 0 h 7452"/>
                <a:gd name="T78" fmla="*/ 0 w 3252"/>
                <a:gd name="T79" fmla="*/ 0 h 7452"/>
                <a:gd name="T80" fmla="*/ 0 w 3252"/>
                <a:gd name="T81" fmla="*/ 0 h 7452"/>
                <a:gd name="T82" fmla="*/ 0 w 3252"/>
                <a:gd name="T83" fmla="*/ 0 h 7452"/>
                <a:gd name="T84" fmla="*/ 0 w 3252"/>
                <a:gd name="T85" fmla="*/ 0 h 7452"/>
                <a:gd name="T86" fmla="*/ 0 w 3252"/>
                <a:gd name="T87" fmla="*/ 0 h 7452"/>
                <a:gd name="T88" fmla="*/ 0 w 3252"/>
                <a:gd name="T89" fmla="*/ 0 h 7452"/>
                <a:gd name="T90" fmla="*/ 0 w 3252"/>
                <a:gd name="T91" fmla="*/ 0 h 7452"/>
                <a:gd name="T92" fmla="*/ 0 w 3252"/>
                <a:gd name="T93" fmla="*/ 0 h 7452"/>
                <a:gd name="T94" fmla="*/ 0 w 3252"/>
                <a:gd name="T95" fmla="*/ 0 h 74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52"/>
                <a:gd name="T145" fmla="*/ 0 h 7452"/>
                <a:gd name="T146" fmla="*/ 3252 w 3252"/>
                <a:gd name="T147" fmla="*/ 7452 h 745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52" h="7452">
                  <a:moveTo>
                    <a:pt x="3252" y="2074"/>
                  </a:moveTo>
                  <a:lnTo>
                    <a:pt x="3206" y="2098"/>
                  </a:lnTo>
                  <a:lnTo>
                    <a:pt x="3139" y="2077"/>
                  </a:lnTo>
                  <a:lnTo>
                    <a:pt x="3040" y="2118"/>
                  </a:lnTo>
                  <a:lnTo>
                    <a:pt x="2948" y="2032"/>
                  </a:lnTo>
                  <a:lnTo>
                    <a:pt x="2873" y="2043"/>
                  </a:lnTo>
                  <a:lnTo>
                    <a:pt x="2855" y="2168"/>
                  </a:lnTo>
                  <a:lnTo>
                    <a:pt x="2728" y="2268"/>
                  </a:lnTo>
                  <a:lnTo>
                    <a:pt x="2704" y="2348"/>
                  </a:lnTo>
                  <a:lnTo>
                    <a:pt x="2627" y="2348"/>
                  </a:lnTo>
                  <a:lnTo>
                    <a:pt x="2588" y="2425"/>
                  </a:lnTo>
                  <a:lnTo>
                    <a:pt x="2627" y="2503"/>
                  </a:lnTo>
                  <a:lnTo>
                    <a:pt x="2627" y="2542"/>
                  </a:lnTo>
                  <a:lnTo>
                    <a:pt x="2486" y="2710"/>
                  </a:lnTo>
                  <a:lnTo>
                    <a:pt x="2509" y="2777"/>
                  </a:lnTo>
                  <a:lnTo>
                    <a:pt x="2604" y="2887"/>
                  </a:lnTo>
                  <a:lnTo>
                    <a:pt x="2509" y="3012"/>
                  </a:lnTo>
                  <a:lnTo>
                    <a:pt x="2452" y="3122"/>
                  </a:lnTo>
                  <a:lnTo>
                    <a:pt x="2431" y="3247"/>
                  </a:lnTo>
                  <a:lnTo>
                    <a:pt x="2325" y="3327"/>
                  </a:lnTo>
                  <a:lnTo>
                    <a:pt x="2155" y="3402"/>
                  </a:lnTo>
                  <a:lnTo>
                    <a:pt x="1958" y="3557"/>
                  </a:lnTo>
                  <a:lnTo>
                    <a:pt x="1908" y="3541"/>
                  </a:lnTo>
                  <a:lnTo>
                    <a:pt x="1817" y="3623"/>
                  </a:lnTo>
                  <a:lnTo>
                    <a:pt x="1889" y="3679"/>
                  </a:lnTo>
                  <a:lnTo>
                    <a:pt x="1675" y="4022"/>
                  </a:lnTo>
                  <a:lnTo>
                    <a:pt x="1634" y="3988"/>
                  </a:lnTo>
                  <a:lnTo>
                    <a:pt x="1589" y="4002"/>
                  </a:lnTo>
                  <a:lnTo>
                    <a:pt x="1642" y="4107"/>
                  </a:lnTo>
                  <a:lnTo>
                    <a:pt x="1617" y="4196"/>
                  </a:lnTo>
                  <a:lnTo>
                    <a:pt x="1634" y="4365"/>
                  </a:lnTo>
                  <a:lnTo>
                    <a:pt x="1555" y="4365"/>
                  </a:lnTo>
                  <a:lnTo>
                    <a:pt x="1570" y="4511"/>
                  </a:lnTo>
                  <a:lnTo>
                    <a:pt x="1558" y="4650"/>
                  </a:lnTo>
                  <a:lnTo>
                    <a:pt x="1597" y="4857"/>
                  </a:lnTo>
                  <a:lnTo>
                    <a:pt x="1570" y="4890"/>
                  </a:lnTo>
                  <a:lnTo>
                    <a:pt x="1656" y="4916"/>
                  </a:lnTo>
                  <a:lnTo>
                    <a:pt x="1687" y="4968"/>
                  </a:lnTo>
                  <a:lnTo>
                    <a:pt x="1770" y="4927"/>
                  </a:lnTo>
                  <a:lnTo>
                    <a:pt x="1922" y="5133"/>
                  </a:lnTo>
                  <a:lnTo>
                    <a:pt x="1961" y="5203"/>
                  </a:lnTo>
                  <a:lnTo>
                    <a:pt x="2000" y="5399"/>
                  </a:lnTo>
                  <a:lnTo>
                    <a:pt x="1869" y="5501"/>
                  </a:lnTo>
                  <a:lnTo>
                    <a:pt x="1702" y="5440"/>
                  </a:lnTo>
                  <a:lnTo>
                    <a:pt x="1649" y="5474"/>
                  </a:lnTo>
                  <a:lnTo>
                    <a:pt x="1583" y="5437"/>
                  </a:lnTo>
                  <a:lnTo>
                    <a:pt x="1500" y="5481"/>
                  </a:lnTo>
                  <a:lnTo>
                    <a:pt x="1413" y="5419"/>
                  </a:lnTo>
                  <a:lnTo>
                    <a:pt x="1415" y="5497"/>
                  </a:lnTo>
                  <a:lnTo>
                    <a:pt x="1348" y="5523"/>
                  </a:lnTo>
                  <a:lnTo>
                    <a:pt x="1515" y="5517"/>
                  </a:lnTo>
                  <a:lnTo>
                    <a:pt x="1667" y="5583"/>
                  </a:lnTo>
                  <a:lnTo>
                    <a:pt x="1873" y="5513"/>
                  </a:lnTo>
                  <a:lnTo>
                    <a:pt x="1965" y="5496"/>
                  </a:lnTo>
                  <a:lnTo>
                    <a:pt x="1990" y="5540"/>
                  </a:lnTo>
                  <a:lnTo>
                    <a:pt x="1978" y="5583"/>
                  </a:lnTo>
                  <a:lnTo>
                    <a:pt x="1800" y="5658"/>
                  </a:lnTo>
                  <a:lnTo>
                    <a:pt x="1770" y="5749"/>
                  </a:lnTo>
                  <a:lnTo>
                    <a:pt x="1700" y="5761"/>
                  </a:lnTo>
                  <a:lnTo>
                    <a:pt x="1564" y="5896"/>
                  </a:lnTo>
                  <a:lnTo>
                    <a:pt x="1531" y="5946"/>
                  </a:lnTo>
                  <a:lnTo>
                    <a:pt x="1509" y="5954"/>
                  </a:lnTo>
                  <a:lnTo>
                    <a:pt x="1423" y="5958"/>
                  </a:lnTo>
                  <a:lnTo>
                    <a:pt x="1481" y="5993"/>
                  </a:lnTo>
                  <a:lnTo>
                    <a:pt x="1397" y="6387"/>
                  </a:lnTo>
                  <a:lnTo>
                    <a:pt x="1367" y="6434"/>
                  </a:lnTo>
                  <a:lnTo>
                    <a:pt x="1363" y="6526"/>
                  </a:lnTo>
                  <a:lnTo>
                    <a:pt x="1375" y="6595"/>
                  </a:lnTo>
                  <a:lnTo>
                    <a:pt x="1367" y="6745"/>
                  </a:lnTo>
                  <a:lnTo>
                    <a:pt x="1328" y="6771"/>
                  </a:lnTo>
                  <a:lnTo>
                    <a:pt x="1289" y="6993"/>
                  </a:lnTo>
                  <a:lnTo>
                    <a:pt x="1218" y="7119"/>
                  </a:lnTo>
                  <a:lnTo>
                    <a:pt x="1179" y="7119"/>
                  </a:lnTo>
                  <a:lnTo>
                    <a:pt x="1140" y="7080"/>
                  </a:lnTo>
                  <a:lnTo>
                    <a:pt x="907" y="7069"/>
                  </a:lnTo>
                  <a:lnTo>
                    <a:pt x="921" y="7116"/>
                  </a:lnTo>
                  <a:lnTo>
                    <a:pt x="880" y="7163"/>
                  </a:lnTo>
                  <a:lnTo>
                    <a:pt x="830" y="7141"/>
                  </a:lnTo>
                  <a:lnTo>
                    <a:pt x="788" y="7257"/>
                  </a:lnTo>
                  <a:lnTo>
                    <a:pt x="827" y="7354"/>
                  </a:lnTo>
                  <a:lnTo>
                    <a:pt x="784" y="7412"/>
                  </a:lnTo>
                  <a:lnTo>
                    <a:pt x="676" y="7404"/>
                  </a:lnTo>
                  <a:lnTo>
                    <a:pt x="587" y="7452"/>
                  </a:lnTo>
                  <a:lnTo>
                    <a:pt x="470" y="7412"/>
                  </a:lnTo>
                  <a:lnTo>
                    <a:pt x="475" y="7354"/>
                  </a:lnTo>
                  <a:lnTo>
                    <a:pt x="513" y="7292"/>
                  </a:lnTo>
                  <a:lnTo>
                    <a:pt x="461" y="7250"/>
                  </a:lnTo>
                  <a:lnTo>
                    <a:pt x="383" y="6995"/>
                  </a:lnTo>
                  <a:lnTo>
                    <a:pt x="422" y="6942"/>
                  </a:lnTo>
                  <a:lnTo>
                    <a:pt x="393" y="6901"/>
                  </a:lnTo>
                  <a:lnTo>
                    <a:pt x="452" y="6864"/>
                  </a:lnTo>
                  <a:lnTo>
                    <a:pt x="461" y="6812"/>
                  </a:lnTo>
                  <a:lnTo>
                    <a:pt x="424" y="6750"/>
                  </a:lnTo>
                  <a:lnTo>
                    <a:pt x="385" y="6761"/>
                  </a:lnTo>
                  <a:lnTo>
                    <a:pt x="365" y="6690"/>
                  </a:lnTo>
                  <a:lnTo>
                    <a:pt x="308" y="6672"/>
                  </a:lnTo>
                  <a:lnTo>
                    <a:pt x="281" y="6512"/>
                  </a:lnTo>
                  <a:lnTo>
                    <a:pt x="240" y="6533"/>
                  </a:lnTo>
                  <a:lnTo>
                    <a:pt x="231" y="6426"/>
                  </a:lnTo>
                  <a:lnTo>
                    <a:pt x="192" y="6379"/>
                  </a:lnTo>
                  <a:lnTo>
                    <a:pt x="188" y="6274"/>
                  </a:lnTo>
                  <a:lnTo>
                    <a:pt x="151" y="6241"/>
                  </a:lnTo>
                  <a:lnTo>
                    <a:pt x="181" y="6162"/>
                  </a:lnTo>
                  <a:lnTo>
                    <a:pt x="133" y="6174"/>
                  </a:lnTo>
                  <a:lnTo>
                    <a:pt x="114" y="6112"/>
                  </a:lnTo>
                  <a:lnTo>
                    <a:pt x="117" y="6049"/>
                  </a:lnTo>
                  <a:lnTo>
                    <a:pt x="73" y="6015"/>
                  </a:lnTo>
                  <a:lnTo>
                    <a:pt x="0" y="5763"/>
                  </a:lnTo>
                  <a:lnTo>
                    <a:pt x="45" y="5712"/>
                  </a:lnTo>
                  <a:lnTo>
                    <a:pt x="84" y="5751"/>
                  </a:lnTo>
                  <a:lnTo>
                    <a:pt x="123" y="5829"/>
                  </a:lnTo>
                  <a:lnTo>
                    <a:pt x="162" y="5829"/>
                  </a:lnTo>
                  <a:lnTo>
                    <a:pt x="201" y="5672"/>
                  </a:lnTo>
                  <a:lnTo>
                    <a:pt x="162" y="5477"/>
                  </a:lnTo>
                  <a:lnTo>
                    <a:pt x="250" y="5419"/>
                  </a:lnTo>
                  <a:lnTo>
                    <a:pt x="240" y="5320"/>
                  </a:lnTo>
                  <a:lnTo>
                    <a:pt x="279" y="5320"/>
                  </a:lnTo>
                  <a:lnTo>
                    <a:pt x="358" y="5242"/>
                  </a:lnTo>
                  <a:lnTo>
                    <a:pt x="398" y="5113"/>
                  </a:lnTo>
                  <a:lnTo>
                    <a:pt x="384" y="5005"/>
                  </a:lnTo>
                  <a:lnTo>
                    <a:pt x="358" y="4968"/>
                  </a:lnTo>
                  <a:lnTo>
                    <a:pt x="365" y="4905"/>
                  </a:lnTo>
                  <a:lnTo>
                    <a:pt x="307" y="4747"/>
                  </a:lnTo>
                  <a:lnTo>
                    <a:pt x="397" y="4733"/>
                  </a:lnTo>
                  <a:lnTo>
                    <a:pt x="473" y="4575"/>
                  </a:lnTo>
                  <a:lnTo>
                    <a:pt x="403" y="4502"/>
                  </a:lnTo>
                  <a:lnTo>
                    <a:pt x="365" y="4495"/>
                  </a:lnTo>
                  <a:lnTo>
                    <a:pt x="279" y="4381"/>
                  </a:lnTo>
                  <a:lnTo>
                    <a:pt x="319" y="4107"/>
                  </a:lnTo>
                  <a:lnTo>
                    <a:pt x="254" y="3905"/>
                  </a:lnTo>
                  <a:lnTo>
                    <a:pt x="275" y="3830"/>
                  </a:lnTo>
                  <a:lnTo>
                    <a:pt x="273" y="3743"/>
                  </a:lnTo>
                  <a:lnTo>
                    <a:pt x="324" y="3671"/>
                  </a:lnTo>
                  <a:lnTo>
                    <a:pt x="279" y="3521"/>
                  </a:lnTo>
                  <a:lnTo>
                    <a:pt x="351" y="3399"/>
                  </a:lnTo>
                  <a:lnTo>
                    <a:pt x="337" y="3299"/>
                  </a:lnTo>
                  <a:lnTo>
                    <a:pt x="396" y="3213"/>
                  </a:lnTo>
                  <a:lnTo>
                    <a:pt x="465" y="3141"/>
                  </a:lnTo>
                  <a:lnTo>
                    <a:pt x="534" y="3097"/>
                  </a:lnTo>
                  <a:lnTo>
                    <a:pt x="641" y="3094"/>
                  </a:lnTo>
                  <a:lnTo>
                    <a:pt x="788" y="3129"/>
                  </a:lnTo>
                  <a:lnTo>
                    <a:pt x="813" y="3028"/>
                  </a:lnTo>
                  <a:lnTo>
                    <a:pt x="801" y="2933"/>
                  </a:lnTo>
                  <a:lnTo>
                    <a:pt x="701" y="2835"/>
                  </a:lnTo>
                  <a:lnTo>
                    <a:pt x="749" y="2660"/>
                  </a:lnTo>
                  <a:lnTo>
                    <a:pt x="840" y="2505"/>
                  </a:lnTo>
                  <a:lnTo>
                    <a:pt x="854" y="2390"/>
                  </a:lnTo>
                  <a:lnTo>
                    <a:pt x="898" y="2349"/>
                  </a:lnTo>
                  <a:lnTo>
                    <a:pt x="905" y="1917"/>
                  </a:lnTo>
                  <a:lnTo>
                    <a:pt x="1022" y="1917"/>
                  </a:lnTo>
                  <a:lnTo>
                    <a:pt x="1180" y="1750"/>
                  </a:lnTo>
                  <a:lnTo>
                    <a:pt x="1186" y="1599"/>
                  </a:lnTo>
                  <a:lnTo>
                    <a:pt x="1257" y="1454"/>
                  </a:lnTo>
                  <a:lnTo>
                    <a:pt x="1335" y="1330"/>
                  </a:lnTo>
                  <a:lnTo>
                    <a:pt x="1329" y="1224"/>
                  </a:lnTo>
                  <a:lnTo>
                    <a:pt x="1296" y="1135"/>
                  </a:lnTo>
                  <a:lnTo>
                    <a:pt x="1307" y="1060"/>
                  </a:lnTo>
                  <a:lnTo>
                    <a:pt x="1362" y="1010"/>
                  </a:lnTo>
                  <a:lnTo>
                    <a:pt x="1411" y="874"/>
                  </a:lnTo>
                  <a:lnTo>
                    <a:pt x="1531" y="744"/>
                  </a:lnTo>
                  <a:lnTo>
                    <a:pt x="1704" y="790"/>
                  </a:lnTo>
                  <a:lnTo>
                    <a:pt x="1798" y="616"/>
                  </a:lnTo>
                  <a:lnTo>
                    <a:pt x="1800" y="403"/>
                  </a:lnTo>
                  <a:lnTo>
                    <a:pt x="1875" y="403"/>
                  </a:lnTo>
                  <a:lnTo>
                    <a:pt x="1928" y="431"/>
                  </a:lnTo>
                  <a:lnTo>
                    <a:pt x="2020" y="447"/>
                  </a:lnTo>
                  <a:lnTo>
                    <a:pt x="2155" y="536"/>
                  </a:lnTo>
                  <a:lnTo>
                    <a:pt x="2255" y="481"/>
                  </a:lnTo>
                  <a:lnTo>
                    <a:pt x="2205" y="433"/>
                  </a:lnTo>
                  <a:lnTo>
                    <a:pt x="2331" y="211"/>
                  </a:lnTo>
                  <a:lnTo>
                    <a:pt x="2342" y="136"/>
                  </a:lnTo>
                  <a:lnTo>
                    <a:pt x="2314" y="39"/>
                  </a:lnTo>
                  <a:lnTo>
                    <a:pt x="2392" y="0"/>
                  </a:lnTo>
                  <a:lnTo>
                    <a:pt x="2431" y="39"/>
                  </a:lnTo>
                  <a:lnTo>
                    <a:pt x="2470" y="39"/>
                  </a:lnTo>
                  <a:lnTo>
                    <a:pt x="2490" y="114"/>
                  </a:lnTo>
                  <a:lnTo>
                    <a:pt x="2549" y="196"/>
                  </a:lnTo>
                  <a:lnTo>
                    <a:pt x="2664" y="392"/>
                  </a:lnTo>
                  <a:lnTo>
                    <a:pt x="2828" y="453"/>
                  </a:lnTo>
                  <a:lnTo>
                    <a:pt x="2997" y="541"/>
                  </a:lnTo>
                  <a:lnTo>
                    <a:pt x="3106" y="671"/>
                  </a:lnTo>
                  <a:lnTo>
                    <a:pt x="3084" y="714"/>
                  </a:lnTo>
                  <a:lnTo>
                    <a:pt x="3123" y="897"/>
                  </a:lnTo>
                  <a:lnTo>
                    <a:pt x="3103" y="971"/>
                  </a:lnTo>
                  <a:lnTo>
                    <a:pt x="3159" y="993"/>
                  </a:lnTo>
                  <a:lnTo>
                    <a:pt x="3164" y="1076"/>
                  </a:lnTo>
                  <a:lnTo>
                    <a:pt x="3125" y="1107"/>
                  </a:lnTo>
                  <a:lnTo>
                    <a:pt x="3214" y="1369"/>
                  </a:lnTo>
                  <a:lnTo>
                    <a:pt x="3198" y="1609"/>
                  </a:lnTo>
                  <a:lnTo>
                    <a:pt x="3156" y="1757"/>
                  </a:lnTo>
                  <a:lnTo>
                    <a:pt x="3161" y="1885"/>
                  </a:lnTo>
                  <a:lnTo>
                    <a:pt x="3206" y="1915"/>
                  </a:lnTo>
                  <a:lnTo>
                    <a:pt x="3252" y="207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1" name="Freeform 66"/>
            <p:cNvSpPr>
              <a:spLocks/>
            </p:cNvSpPr>
            <p:nvPr/>
          </p:nvSpPr>
          <p:spPr bwMode="auto">
            <a:xfrm>
              <a:off x="1114426" y="5238751"/>
              <a:ext cx="36513" cy="20638"/>
            </a:xfrm>
            <a:custGeom>
              <a:avLst/>
              <a:gdLst>
                <a:gd name="T0" fmla="*/ 0 w 117"/>
                <a:gd name="T1" fmla="*/ 0 h 87"/>
                <a:gd name="T2" fmla="*/ 0 w 117"/>
                <a:gd name="T3" fmla="*/ 0 h 87"/>
                <a:gd name="T4" fmla="*/ 0 w 117"/>
                <a:gd name="T5" fmla="*/ 0 h 87"/>
                <a:gd name="T6" fmla="*/ 0 w 117"/>
                <a:gd name="T7" fmla="*/ 0 h 87"/>
                <a:gd name="T8" fmla="*/ 0 w 117"/>
                <a:gd name="T9" fmla="*/ 0 h 87"/>
                <a:gd name="T10" fmla="*/ 0 w 117"/>
                <a:gd name="T11" fmla="*/ 0 h 87"/>
                <a:gd name="T12" fmla="*/ 0 w 117"/>
                <a:gd name="T13" fmla="*/ 0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87"/>
                <a:gd name="T23" fmla="*/ 117 w 117"/>
                <a:gd name="T24" fmla="*/ 87 h 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87">
                  <a:moveTo>
                    <a:pt x="0" y="33"/>
                  </a:moveTo>
                  <a:lnTo>
                    <a:pt x="40" y="0"/>
                  </a:lnTo>
                  <a:lnTo>
                    <a:pt x="117" y="20"/>
                  </a:lnTo>
                  <a:lnTo>
                    <a:pt x="113" y="57"/>
                  </a:lnTo>
                  <a:lnTo>
                    <a:pt x="78" y="87"/>
                  </a:lnTo>
                  <a:lnTo>
                    <a:pt x="16" y="86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2" name="Freeform 67"/>
            <p:cNvSpPr>
              <a:spLocks noEditPoints="1"/>
            </p:cNvSpPr>
            <p:nvPr/>
          </p:nvSpPr>
          <p:spPr bwMode="auto">
            <a:xfrm>
              <a:off x="647701" y="4479926"/>
              <a:ext cx="1106488" cy="863600"/>
            </a:xfrm>
            <a:custGeom>
              <a:avLst/>
              <a:gdLst>
                <a:gd name="T0" fmla="*/ 0 w 3556"/>
                <a:gd name="T1" fmla="*/ 0 h 3548"/>
                <a:gd name="T2" fmla="*/ 0 w 3556"/>
                <a:gd name="T3" fmla="*/ 0 h 3548"/>
                <a:gd name="T4" fmla="*/ 0 w 3556"/>
                <a:gd name="T5" fmla="*/ 0 h 3548"/>
                <a:gd name="T6" fmla="*/ 0 w 3556"/>
                <a:gd name="T7" fmla="*/ 0 h 3548"/>
                <a:gd name="T8" fmla="*/ 0 w 3556"/>
                <a:gd name="T9" fmla="*/ 0 h 3548"/>
                <a:gd name="T10" fmla="*/ 0 w 3556"/>
                <a:gd name="T11" fmla="*/ 0 h 3548"/>
                <a:gd name="T12" fmla="*/ 0 w 3556"/>
                <a:gd name="T13" fmla="*/ 0 h 3548"/>
                <a:gd name="T14" fmla="*/ 0 w 3556"/>
                <a:gd name="T15" fmla="*/ 0 h 3548"/>
                <a:gd name="T16" fmla="*/ 0 w 3556"/>
                <a:gd name="T17" fmla="*/ 0 h 3548"/>
                <a:gd name="T18" fmla="*/ 0 w 3556"/>
                <a:gd name="T19" fmla="*/ 0 h 3548"/>
                <a:gd name="T20" fmla="*/ 0 w 3556"/>
                <a:gd name="T21" fmla="*/ 0 h 3548"/>
                <a:gd name="T22" fmla="*/ 0 w 3556"/>
                <a:gd name="T23" fmla="*/ 0 h 3548"/>
                <a:gd name="T24" fmla="*/ 0 w 3556"/>
                <a:gd name="T25" fmla="*/ 0 h 3548"/>
                <a:gd name="T26" fmla="*/ 0 w 3556"/>
                <a:gd name="T27" fmla="*/ 0 h 3548"/>
                <a:gd name="T28" fmla="*/ 0 w 3556"/>
                <a:gd name="T29" fmla="*/ 0 h 3548"/>
                <a:gd name="T30" fmla="*/ 0 w 3556"/>
                <a:gd name="T31" fmla="*/ 0 h 3548"/>
                <a:gd name="T32" fmla="*/ 0 w 3556"/>
                <a:gd name="T33" fmla="*/ 0 h 3548"/>
                <a:gd name="T34" fmla="*/ 0 w 3556"/>
                <a:gd name="T35" fmla="*/ 0 h 3548"/>
                <a:gd name="T36" fmla="*/ 0 w 3556"/>
                <a:gd name="T37" fmla="*/ 0 h 3548"/>
                <a:gd name="T38" fmla="*/ 0 w 3556"/>
                <a:gd name="T39" fmla="*/ 0 h 3548"/>
                <a:gd name="T40" fmla="*/ 0 w 3556"/>
                <a:gd name="T41" fmla="*/ 0 h 3548"/>
                <a:gd name="T42" fmla="*/ 0 w 3556"/>
                <a:gd name="T43" fmla="*/ 0 h 3548"/>
                <a:gd name="T44" fmla="*/ 0 w 3556"/>
                <a:gd name="T45" fmla="*/ 0 h 3548"/>
                <a:gd name="T46" fmla="*/ 0 w 3556"/>
                <a:gd name="T47" fmla="*/ 0 h 3548"/>
                <a:gd name="T48" fmla="*/ 0 w 3556"/>
                <a:gd name="T49" fmla="*/ 0 h 3548"/>
                <a:gd name="T50" fmla="*/ 0 w 3556"/>
                <a:gd name="T51" fmla="*/ 0 h 3548"/>
                <a:gd name="T52" fmla="*/ 0 w 3556"/>
                <a:gd name="T53" fmla="*/ 0 h 3548"/>
                <a:gd name="T54" fmla="*/ 0 w 3556"/>
                <a:gd name="T55" fmla="*/ 0 h 3548"/>
                <a:gd name="T56" fmla="*/ 0 w 3556"/>
                <a:gd name="T57" fmla="*/ 0 h 3548"/>
                <a:gd name="T58" fmla="*/ 0 w 3556"/>
                <a:gd name="T59" fmla="*/ 0 h 3548"/>
                <a:gd name="T60" fmla="*/ 0 w 3556"/>
                <a:gd name="T61" fmla="*/ 0 h 3548"/>
                <a:gd name="T62" fmla="*/ 0 w 3556"/>
                <a:gd name="T63" fmla="*/ 0 h 3548"/>
                <a:gd name="T64" fmla="*/ 0 w 3556"/>
                <a:gd name="T65" fmla="*/ 0 h 3548"/>
                <a:gd name="T66" fmla="*/ 0 w 3556"/>
                <a:gd name="T67" fmla="*/ 0 h 3548"/>
                <a:gd name="T68" fmla="*/ 0 w 3556"/>
                <a:gd name="T69" fmla="*/ 0 h 3548"/>
                <a:gd name="T70" fmla="*/ 0 w 3556"/>
                <a:gd name="T71" fmla="*/ 0 h 3548"/>
                <a:gd name="T72" fmla="*/ 0 w 3556"/>
                <a:gd name="T73" fmla="*/ 0 h 3548"/>
                <a:gd name="T74" fmla="*/ 0 w 3556"/>
                <a:gd name="T75" fmla="*/ 0 h 3548"/>
                <a:gd name="T76" fmla="*/ 0 w 3556"/>
                <a:gd name="T77" fmla="*/ 0 h 3548"/>
                <a:gd name="T78" fmla="*/ 0 w 3556"/>
                <a:gd name="T79" fmla="*/ 0 h 3548"/>
                <a:gd name="T80" fmla="*/ 0 w 3556"/>
                <a:gd name="T81" fmla="*/ 0 h 3548"/>
                <a:gd name="T82" fmla="*/ 0 w 3556"/>
                <a:gd name="T83" fmla="*/ 0 h 3548"/>
                <a:gd name="T84" fmla="*/ 0 w 3556"/>
                <a:gd name="T85" fmla="*/ 0 h 3548"/>
                <a:gd name="T86" fmla="*/ 0 w 3556"/>
                <a:gd name="T87" fmla="*/ 0 h 3548"/>
                <a:gd name="T88" fmla="*/ 0 w 3556"/>
                <a:gd name="T89" fmla="*/ 0 h 3548"/>
                <a:gd name="T90" fmla="*/ 0 w 3556"/>
                <a:gd name="T91" fmla="*/ 0 h 3548"/>
                <a:gd name="T92" fmla="*/ 0 w 3556"/>
                <a:gd name="T93" fmla="*/ 0 h 3548"/>
                <a:gd name="T94" fmla="*/ 0 w 3556"/>
                <a:gd name="T95" fmla="*/ 0 h 3548"/>
                <a:gd name="T96" fmla="*/ 0 w 3556"/>
                <a:gd name="T97" fmla="*/ 0 h 3548"/>
                <a:gd name="T98" fmla="*/ 0 w 3556"/>
                <a:gd name="T99" fmla="*/ 0 h 3548"/>
                <a:gd name="T100" fmla="*/ 0 w 3556"/>
                <a:gd name="T101" fmla="*/ 0 h 3548"/>
                <a:gd name="T102" fmla="*/ 0 w 3556"/>
                <a:gd name="T103" fmla="*/ 0 h 3548"/>
                <a:gd name="T104" fmla="*/ 0 w 3556"/>
                <a:gd name="T105" fmla="*/ 0 h 354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556"/>
                <a:gd name="T160" fmla="*/ 0 h 3548"/>
                <a:gd name="T161" fmla="*/ 3556 w 3556"/>
                <a:gd name="T162" fmla="*/ 3548 h 354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556" h="3548">
                  <a:moveTo>
                    <a:pt x="3524" y="3001"/>
                  </a:moveTo>
                  <a:lnTo>
                    <a:pt x="3531" y="3053"/>
                  </a:lnTo>
                  <a:lnTo>
                    <a:pt x="3524" y="3117"/>
                  </a:lnTo>
                  <a:lnTo>
                    <a:pt x="3545" y="3157"/>
                  </a:lnTo>
                  <a:lnTo>
                    <a:pt x="3556" y="3280"/>
                  </a:lnTo>
                  <a:lnTo>
                    <a:pt x="3520" y="3352"/>
                  </a:lnTo>
                  <a:lnTo>
                    <a:pt x="3519" y="3426"/>
                  </a:lnTo>
                  <a:lnTo>
                    <a:pt x="3495" y="3466"/>
                  </a:lnTo>
                  <a:lnTo>
                    <a:pt x="3484" y="3548"/>
                  </a:lnTo>
                  <a:lnTo>
                    <a:pt x="3429" y="3539"/>
                  </a:lnTo>
                  <a:lnTo>
                    <a:pt x="3353" y="3514"/>
                  </a:lnTo>
                  <a:lnTo>
                    <a:pt x="3350" y="3489"/>
                  </a:lnTo>
                  <a:lnTo>
                    <a:pt x="3367" y="3470"/>
                  </a:lnTo>
                  <a:lnTo>
                    <a:pt x="3352" y="3445"/>
                  </a:lnTo>
                  <a:lnTo>
                    <a:pt x="3324" y="3442"/>
                  </a:lnTo>
                  <a:lnTo>
                    <a:pt x="3347" y="3404"/>
                  </a:lnTo>
                  <a:lnTo>
                    <a:pt x="3343" y="3374"/>
                  </a:lnTo>
                  <a:lnTo>
                    <a:pt x="3301" y="3379"/>
                  </a:lnTo>
                  <a:lnTo>
                    <a:pt x="3293" y="3356"/>
                  </a:lnTo>
                  <a:lnTo>
                    <a:pt x="3328" y="3332"/>
                  </a:lnTo>
                  <a:lnTo>
                    <a:pt x="3325" y="3294"/>
                  </a:lnTo>
                  <a:lnTo>
                    <a:pt x="3289" y="3274"/>
                  </a:lnTo>
                  <a:lnTo>
                    <a:pt x="3289" y="3235"/>
                  </a:lnTo>
                  <a:lnTo>
                    <a:pt x="3327" y="3228"/>
                  </a:lnTo>
                  <a:lnTo>
                    <a:pt x="3292" y="3204"/>
                  </a:lnTo>
                  <a:lnTo>
                    <a:pt x="3328" y="3157"/>
                  </a:lnTo>
                  <a:lnTo>
                    <a:pt x="3406" y="3118"/>
                  </a:lnTo>
                  <a:lnTo>
                    <a:pt x="3426" y="3085"/>
                  </a:lnTo>
                  <a:lnTo>
                    <a:pt x="3460" y="3087"/>
                  </a:lnTo>
                  <a:lnTo>
                    <a:pt x="3484" y="3118"/>
                  </a:lnTo>
                  <a:lnTo>
                    <a:pt x="3489" y="3077"/>
                  </a:lnTo>
                  <a:lnTo>
                    <a:pt x="3479" y="3040"/>
                  </a:lnTo>
                  <a:lnTo>
                    <a:pt x="3484" y="3001"/>
                  </a:lnTo>
                  <a:lnTo>
                    <a:pt x="3524" y="3001"/>
                  </a:lnTo>
                  <a:close/>
                  <a:moveTo>
                    <a:pt x="707" y="2883"/>
                  </a:moveTo>
                  <a:lnTo>
                    <a:pt x="753" y="2856"/>
                  </a:lnTo>
                  <a:lnTo>
                    <a:pt x="785" y="2805"/>
                  </a:lnTo>
                  <a:lnTo>
                    <a:pt x="864" y="2435"/>
                  </a:lnTo>
                  <a:lnTo>
                    <a:pt x="914" y="2432"/>
                  </a:lnTo>
                  <a:lnTo>
                    <a:pt x="882" y="2384"/>
                  </a:lnTo>
                  <a:lnTo>
                    <a:pt x="863" y="2415"/>
                  </a:lnTo>
                  <a:lnTo>
                    <a:pt x="881" y="2164"/>
                  </a:lnTo>
                  <a:lnTo>
                    <a:pt x="893" y="2140"/>
                  </a:lnTo>
                  <a:lnTo>
                    <a:pt x="942" y="2180"/>
                  </a:lnTo>
                  <a:lnTo>
                    <a:pt x="981" y="2258"/>
                  </a:lnTo>
                  <a:lnTo>
                    <a:pt x="994" y="2258"/>
                  </a:lnTo>
                  <a:lnTo>
                    <a:pt x="960" y="2136"/>
                  </a:lnTo>
                  <a:lnTo>
                    <a:pt x="863" y="2062"/>
                  </a:lnTo>
                  <a:lnTo>
                    <a:pt x="860" y="1936"/>
                  </a:lnTo>
                  <a:lnTo>
                    <a:pt x="808" y="1918"/>
                  </a:lnTo>
                  <a:lnTo>
                    <a:pt x="863" y="1988"/>
                  </a:lnTo>
                  <a:lnTo>
                    <a:pt x="902" y="1945"/>
                  </a:lnTo>
                  <a:lnTo>
                    <a:pt x="902" y="1867"/>
                  </a:lnTo>
                  <a:lnTo>
                    <a:pt x="849" y="1819"/>
                  </a:lnTo>
                  <a:lnTo>
                    <a:pt x="866" y="1785"/>
                  </a:lnTo>
                  <a:lnTo>
                    <a:pt x="744" y="1778"/>
                  </a:lnTo>
                  <a:lnTo>
                    <a:pt x="692" y="1746"/>
                  </a:lnTo>
                  <a:lnTo>
                    <a:pt x="673" y="1680"/>
                  </a:lnTo>
                  <a:lnTo>
                    <a:pt x="636" y="1626"/>
                  </a:lnTo>
                  <a:lnTo>
                    <a:pt x="636" y="1599"/>
                  </a:lnTo>
                  <a:lnTo>
                    <a:pt x="668" y="1554"/>
                  </a:lnTo>
                  <a:lnTo>
                    <a:pt x="616" y="1520"/>
                  </a:lnTo>
                  <a:lnTo>
                    <a:pt x="641" y="1482"/>
                  </a:lnTo>
                  <a:lnTo>
                    <a:pt x="554" y="1496"/>
                  </a:lnTo>
                  <a:lnTo>
                    <a:pt x="523" y="1445"/>
                  </a:lnTo>
                  <a:lnTo>
                    <a:pt x="557" y="1418"/>
                  </a:lnTo>
                  <a:lnTo>
                    <a:pt x="545" y="1382"/>
                  </a:lnTo>
                  <a:lnTo>
                    <a:pt x="439" y="1385"/>
                  </a:lnTo>
                  <a:lnTo>
                    <a:pt x="407" y="1343"/>
                  </a:lnTo>
                  <a:lnTo>
                    <a:pt x="316" y="1319"/>
                  </a:lnTo>
                  <a:lnTo>
                    <a:pt x="238" y="1280"/>
                  </a:lnTo>
                  <a:lnTo>
                    <a:pt x="197" y="1280"/>
                  </a:lnTo>
                  <a:lnTo>
                    <a:pt x="197" y="1241"/>
                  </a:lnTo>
                  <a:lnTo>
                    <a:pt x="80" y="1280"/>
                  </a:lnTo>
                  <a:lnTo>
                    <a:pt x="80" y="1241"/>
                  </a:lnTo>
                  <a:lnTo>
                    <a:pt x="41" y="1202"/>
                  </a:lnTo>
                  <a:lnTo>
                    <a:pt x="0" y="1195"/>
                  </a:lnTo>
                  <a:lnTo>
                    <a:pt x="54" y="1167"/>
                  </a:lnTo>
                  <a:lnTo>
                    <a:pt x="92" y="1169"/>
                  </a:lnTo>
                  <a:lnTo>
                    <a:pt x="98" y="1130"/>
                  </a:lnTo>
                  <a:lnTo>
                    <a:pt x="59" y="1113"/>
                  </a:lnTo>
                  <a:lnTo>
                    <a:pt x="31" y="1128"/>
                  </a:lnTo>
                  <a:lnTo>
                    <a:pt x="52" y="1062"/>
                  </a:lnTo>
                  <a:lnTo>
                    <a:pt x="0" y="1061"/>
                  </a:lnTo>
                  <a:lnTo>
                    <a:pt x="2" y="1006"/>
                  </a:lnTo>
                  <a:lnTo>
                    <a:pt x="35" y="958"/>
                  </a:lnTo>
                  <a:lnTo>
                    <a:pt x="103" y="933"/>
                  </a:lnTo>
                  <a:lnTo>
                    <a:pt x="160" y="917"/>
                  </a:lnTo>
                  <a:lnTo>
                    <a:pt x="208" y="908"/>
                  </a:lnTo>
                  <a:lnTo>
                    <a:pt x="277" y="928"/>
                  </a:lnTo>
                  <a:lnTo>
                    <a:pt x="277" y="889"/>
                  </a:lnTo>
                  <a:lnTo>
                    <a:pt x="299" y="868"/>
                  </a:lnTo>
                  <a:lnTo>
                    <a:pt x="401" y="863"/>
                  </a:lnTo>
                  <a:lnTo>
                    <a:pt x="500" y="972"/>
                  </a:lnTo>
                  <a:lnTo>
                    <a:pt x="585" y="940"/>
                  </a:lnTo>
                  <a:lnTo>
                    <a:pt x="605" y="965"/>
                  </a:lnTo>
                  <a:lnTo>
                    <a:pt x="666" y="932"/>
                  </a:lnTo>
                  <a:lnTo>
                    <a:pt x="707" y="933"/>
                  </a:lnTo>
                  <a:lnTo>
                    <a:pt x="707" y="967"/>
                  </a:lnTo>
                  <a:lnTo>
                    <a:pt x="785" y="967"/>
                  </a:lnTo>
                  <a:lnTo>
                    <a:pt x="825" y="953"/>
                  </a:lnTo>
                  <a:lnTo>
                    <a:pt x="785" y="928"/>
                  </a:lnTo>
                  <a:lnTo>
                    <a:pt x="773" y="857"/>
                  </a:lnTo>
                  <a:lnTo>
                    <a:pt x="778" y="731"/>
                  </a:lnTo>
                  <a:lnTo>
                    <a:pt x="714" y="621"/>
                  </a:lnTo>
                  <a:lnTo>
                    <a:pt x="722" y="577"/>
                  </a:lnTo>
                  <a:lnTo>
                    <a:pt x="707" y="536"/>
                  </a:lnTo>
                  <a:lnTo>
                    <a:pt x="789" y="545"/>
                  </a:lnTo>
                  <a:lnTo>
                    <a:pt x="863" y="536"/>
                  </a:lnTo>
                  <a:lnTo>
                    <a:pt x="889" y="563"/>
                  </a:lnTo>
                  <a:lnTo>
                    <a:pt x="863" y="605"/>
                  </a:lnTo>
                  <a:lnTo>
                    <a:pt x="916" y="679"/>
                  </a:lnTo>
                  <a:lnTo>
                    <a:pt x="964" y="669"/>
                  </a:lnTo>
                  <a:lnTo>
                    <a:pt x="1094" y="676"/>
                  </a:lnTo>
                  <a:lnTo>
                    <a:pt x="1139" y="690"/>
                  </a:lnTo>
                  <a:lnTo>
                    <a:pt x="1210" y="640"/>
                  </a:lnTo>
                  <a:lnTo>
                    <a:pt x="1294" y="625"/>
                  </a:lnTo>
                  <a:lnTo>
                    <a:pt x="1198" y="613"/>
                  </a:lnTo>
                  <a:lnTo>
                    <a:pt x="1219" y="545"/>
                  </a:lnTo>
                  <a:lnTo>
                    <a:pt x="1302" y="502"/>
                  </a:lnTo>
                  <a:lnTo>
                    <a:pt x="1411" y="497"/>
                  </a:lnTo>
                  <a:lnTo>
                    <a:pt x="1489" y="458"/>
                  </a:lnTo>
                  <a:lnTo>
                    <a:pt x="1540" y="404"/>
                  </a:lnTo>
                  <a:lnTo>
                    <a:pt x="1567" y="341"/>
                  </a:lnTo>
                  <a:lnTo>
                    <a:pt x="1568" y="124"/>
                  </a:lnTo>
                  <a:lnTo>
                    <a:pt x="1607" y="81"/>
                  </a:lnTo>
                  <a:lnTo>
                    <a:pt x="1689" y="45"/>
                  </a:lnTo>
                  <a:lnTo>
                    <a:pt x="1807" y="0"/>
                  </a:lnTo>
                  <a:lnTo>
                    <a:pt x="1832" y="94"/>
                  </a:lnTo>
                  <a:lnTo>
                    <a:pt x="1880" y="145"/>
                  </a:lnTo>
                  <a:lnTo>
                    <a:pt x="1952" y="121"/>
                  </a:lnTo>
                  <a:lnTo>
                    <a:pt x="1983" y="156"/>
                  </a:lnTo>
                  <a:lnTo>
                    <a:pt x="2000" y="259"/>
                  </a:lnTo>
                  <a:lnTo>
                    <a:pt x="2073" y="259"/>
                  </a:lnTo>
                  <a:lnTo>
                    <a:pt x="2100" y="301"/>
                  </a:lnTo>
                  <a:lnTo>
                    <a:pt x="2194" y="302"/>
                  </a:lnTo>
                  <a:lnTo>
                    <a:pt x="2247" y="341"/>
                  </a:lnTo>
                  <a:lnTo>
                    <a:pt x="2253" y="415"/>
                  </a:lnTo>
                  <a:lnTo>
                    <a:pt x="2233" y="458"/>
                  </a:lnTo>
                  <a:lnTo>
                    <a:pt x="2285" y="478"/>
                  </a:lnTo>
                  <a:lnTo>
                    <a:pt x="2350" y="458"/>
                  </a:lnTo>
                  <a:lnTo>
                    <a:pt x="2350" y="419"/>
                  </a:lnTo>
                  <a:lnTo>
                    <a:pt x="2372" y="363"/>
                  </a:lnTo>
                  <a:lnTo>
                    <a:pt x="2388" y="380"/>
                  </a:lnTo>
                  <a:lnTo>
                    <a:pt x="2389" y="458"/>
                  </a:lnTo>
                  <a:lnTo>
                    <a:pt x="2410" y="486"/>
                  </a:lnTo>
                  <a:lnTo>
                    <a:pt x="2404" y="535"/>
                  </a:lnTo>
                  <a:lnTo>
                    <a:pt x="2454" y="540"/>
                  </a:lnTo>
                  <a:lnTo>
                    <a:pt x="2533" y="602"/>
                  </a:lnTo>
                  <a:lnTo>
                    <a:pt x="2548" y="632"/>
                  </a:lnTo>
                  <a:lnTo>
                    <a:pt x="2624" y="615"/>
                  </a:lnTo>
                  <a:lnTo>
                    <a:pt x="2688" y="647"/>
                  </a:lnTo>
                  <a:lnTo>
                    <a:pt x="2722" y="634"/>
                  </a:lnTo>
                  <a:lnTo>
                    <a:pt x="2818" y="669"/>
                  </a:lnTo>
                  <a:lnTo>
                    <a:pt x="2854" y="767"/>
                  </a:lnTo>
                  <a:lnTo>
                    <a:pt x="2885" y="767"/>
                  </a:lnTo>
                  <a:lnTo>
                    <a:pt x="2902" y="742"/>
                  </a:lnTo>
                  <a:lnTo>
                    <a:pt x="2986" y="780"/>
                  </a:lnTo>
                  <a:lnTo>
                    <a:pt x="3021" y="760"/>
                  </a:lnTo>
                  <a:lnTo>
                    <a:pt x="3055" y="765"/>
                  </a:lnTo>
                  <a:lnTo>
                    <a:pt x="3073" y="799"/>
                  </a:lnTo>
                  <a:lnTo>
                    <a:pt x="3142" y="802"/>
                  </a:lnTo>
                  <a:lnTo>
                    <a:pt x="3206" y="829"/>
                  </a:lnTo>
                  <a:lnTo>
                    <a:pt x="3126" y="938"/>
                  </a:lnTo>
                  <a:lnTo>
                    <a:pt x="3043" y="1177"/>
                  </a:lnTo>
                  <a:lnTo>
                    <a:pt x="3038" y="1346"/>
                  </a:lnTo>
                  <a:lnTo>
                    <a:pt x="3054" y="1358"/>
                  </a:lnTo>
                  <a:lnTo>
                    <a:pt x="3015" y="1397"/>
                  </a:lnTo>
                  <a:lnTo>
                    <a:pt x="2945" y="1411"/>
                  </a:lnTo>
                  <a:lnTo>
                    <a:pt x="2936" y="1396"/>
                  </a:lnTo>
                  <a:lnTo>
                    <a:pt x="2900" y="1396"/>
                  </a:lnTo>
                  <a:lnTo>
                    <a:pt x="2870" y="1450"/>
                  </a:lnTo>
                  <a:lnTo>
                    <a:pt x="2902" y="1476"/>
                  </a:lnTo>
                  <a:lnTo>
                    <a:pt x="2779" y="1589"/>
                  </a:lnTo>
                  <a:lnTo>
                    <a:pt x="2781" y="1632"/>
                  </a:lnTo>
                  <a:lnTo>
                    <a:pt x="2686" y="1725"/>
                  </a:lnTo>
                  <a:lnTo>
                    <a:pt x="2708" y="1802"/>
                  </a:lnTo>
                  <a:lnTo>
                    <a:pt x="2677" y="1843"/>
                  </a:lnTo>
                  <a:lnTo>
                    <a:pt x="2690" y="1858"/>
                  </a:lnTo>
                  <a:lnTo>
                    <a:pt x="2648" y="1908"/>
                  </a:lnTo>
                  <a:lnTo>
                    <a:pt x="2718" y="1908"/>
                  </a:lnTo>
                  <a:lnTo>
                    <a:pt x="2746" y="1880"/>
                  </a:lnTo>
                  <a:lnTo>
                    <a:pt x="2729" y="1853"/>
                  </a:lnTo>
                  <a:lnTo>
                    <a:pt x="2759" y="1809"/>
                  </a:lnTo>
                  <a:lnTo>
                    <a:pt x="2773" y="1822"/>
                  </a:lnTo>
                  <a:lnTo>
                    <a:pt x="2818" y="1798"/>
                  </a:lnTo>
                  <a:lnTo>
                    <a:pt x="2876" y="1796"/>
                  </a:lnTo>
                  <a:lnTo>
                    <a:pt x="2937" y="1947"/>
                  </a:lnTo>
                  <a:lnTo>
                    <a:pt x="2851" y="1988"/>
                  </a:lnTo>
                  <a:lnTo>
                    <a:pt x="2900" y="2040"/>
                  </a:lnTo>
                  <a:lnTo>
                    <a:pt x="2891" y="2072"/>
                  </a:lnTo>
                  <a:lnTo>
                    <a:pt x="2936" y="2124"/>
                  </a:lnTo>
                  <a:lnTo>
                    <a:pt x="2937" y="2180"/>
                  </a:lnTo>
                  <a:lnTo>
                    <a:pt x="2881" y="2234"/>
                  </a:lnTo>
                  <a:lnTo>
                    <a:pt x="2835" y="2223"/>
                  </a:lnTo>
                  <a:lnTo>
                    <a:pt x="2820" y="2258"/>
                  </a:lnTo>
                  <a:lnTo>
                    <a:pt x="2854" y="2269"/>
                  </a:lnTo>
                  <a:lnTo>
                    <a:pt x="2857" y="2302"/>
                  </a:lnTo>
                  <a:lnTo>
                    <a:pt x="2906" y="2320"/>
                  </a:lnTo>
                  <a:lnTo>
                    <a:pt x="2937" y="2376"/>
                  </a:lnTo>
                  <a:lnTo>
                    <a:pt x="2898" y="2376"/>
                  </a:lnTo>
                  <a:lnTo>
                    <a:pt x="2859" y="2454"/>
                  </a:lnTo>
                  <a:lnTo>
                    <a:pt x="2898" y="2532"/>
                  </a:lnTo>
                  <a:lnTo>
                    <a:pt x="2976" y="2570"/>
                  </a:lnTo>
                  <a:lnTo>
                    <a:pt x="3054" y="2570"/>
                  </a:lnTo>
                  <a:lnTo>
                    <a:pt x="3093" y="2601"/>
                  </a:lnTo>
                  <a:lnTo>
                    <a:pt x="3053" y="2651"/>
                  </a:lnTo>
                  <a:lnTo>
                    <a:pt x="3056" y="2685"/>
                  </a:lnTo>
                  <a:lnTo>
                    <a:pt x="2940" y="2766"/>
                  </a:lnTo>
                  <a:lnTo>
                    <a:pt x="2939" y="2795"/>
                  </a:lnTo>
                  <a:lnTo>
                    <a:pt x="2906" y="2814"/>
                  </a:lnTo>
                  <a:lnTo>
                    <a:pt x="2898" y="2841"/>
                  </a:lnTo>
                  <a:lnTo>
                    <a:pt x="2868" y="2852"/>
                  </a:lnTo>
                  <a:lnTo>
                    <a:pt x="2830" y="2891"/>
                  </a:lnTo>
                  <a:lnTo>
                    <a:pt x="2831" y="2922"/>
                  </a:lnTo>
                  <a:lnTo>
                    <a:pt x="2773" y="2953"/>
                  </a:lnTo>
                  <a:lnTo>
                    <a:pt x="2702" y="2970"/>
                  </a:lnTo>
                  <a:lnTo>
                    <a:pt x="2584" y="2938"/>
                  </a:lnTo>
                  <a:lnTo>
                    <a:pt x="2580" y="2886"/>
                  </a:lnTo>
                  <a:lnTo>
                    <a:pt x="2513" y="2872"/>
                  </a:lnTo>
                  <a:lnTo>
                    <a:pt x="2429" y="2883"/>
                  </a:lnTo>
                  <a:lnTo>
                    <a:pt x="2424" y="2799"/>
                  </a:lnTo>
                  <a:lnTo>
                    <a:pt x="2477" y="2842"/>
                  </a:lnTo>
                  <a:lnTo>
                    <a:pt x="2392" y="2860"/>
                  </a:lnTo>
                  <a:lnTo>
                    <a:pt x="2382" y="2886"/>
                  </a:lnTo>
                  <a:lnTo>
                    <a:pt x="2326" y="2887"/>
                  </a:lnTo>
                  <a:lnTo>
                    <a:pt x="2313" y="2861"/>
                  </a:lnTo>
                  <a:lnTo>
                    <a:pt x="2241" y="2860"/>
                  </a:lnTo>
                  <a:lnTo>
                    <a:pt x="2189" y="2818"/>
                  </a:lnTo>
                  <a:lnTo>
                    <a:pt x="2116" y="2844"/>
                  </a:lnTo>
                  <a:lnTo>
                    <a:pt x="2030" y="2927"/>
                  </a:lnTo>
                  <a:lnTo>
                    <a:pt x="1992" y="2934"/>
                  </a:lnTo>
                  <a:lnTo>
                    <a:pt x="1940" y="2979"/>
                  </a:lnTo>
                  <a:lnTo>
                    <a:pt x="1922" y="3045"/>
                  </a:lnTo>
                  <a:lnTo>
                    <a:pt x="1922" y="3142"/>
                  </a:lnTo>
                  <a:lnTo>
                    <a:pt x="1962" y="3181"/>
                  </a:lnTo>
                  <a:lnTo>
                    <a:pt x="1955" y="3217"/>
                  </a:lnTo>
                  <a:lnTo>
                    <a:pt x="1926" y="3196"/>
                  </a:lnTo>
                  <a:lnTo>
                    <a:pt x="1841" y="3196"/>
                  </a:lnTo>
                  <a:lnTo>
                    <a:pt x="1823" y="3233"/>
                  </a:lnTo>
                  <a:lnTo>
                    <a:pt x="1763" y="3235"/>
                  </a:lnTo>
                  <a:lnTo>
                    <a:pt x="1728" y="3212"/>
                  </a:lnTo>
                  <a:lnTo>
                    <a:pt x="1681" y="3225"/>
                  </a:lnTo>
                  <a:lnTo>
                    <a:pt x="1612" y="3170"/>
                  </a:lnTo>
                  <a:lnTo>
                    <a:pt x="1616" y="3136"/>
                  </a:lnTo>
                  <a:lnTo>
                    <a:pt x="1537" y="3117"/>
                  </a:lnTo>
                  <a:lnTo>
                    <a:pt x="1499" y="3149"/>
                  </a:lnTo>
                  <a:lnTo>
                    <a:pt x="1489" y="3118"/>
                  </a:lnTo>
                  <a:lnTo>
                    <a:pt x="1431" y="3109"/>
                  </a:lnTo>
                  <a:lnTo>
                    <a:pt x="1372" y="3079"/>
                  </a:lnTo>
                  <a:lnTo>
                    <a:pt x="1322" y="3075"/>
                  </a:lnTo>
                  <a:lnTo>
                    <a:pt x="1333" y="3118"/>
                  </a:lnTo>
                  <a:lnTo>
                    <a:pt x="1254" y="3118"/>
                  </a:lnTo>
                  <a:lnTo>
                    <a:pt x="1219" y="3104"/>
                  </a:lnTo>
                  <a:lnTo>
                    <a:pt x="1137" y="3118"/>
                  </a:lnTo>
                  <a:lnTo>
                    <a:pt x="1103" y="3062"/>
                  </a:lnTo>
                  <a:lnTo>
                    <a:pt x="1059" y="3079"/>
                  </a:lnTo>
                  <a:lnTo>
                    <a:pt x="1020" y="3079"/>
                  </a:lnTo>
                  <a:lnTo>
                    <a:pt x="981" y="3000"/>
                  </a:lnTo>
                  <a:lnTo>
                    <a:pt x="934" y="3024"/>
                  </a:lnTo>
                  <a:lnTo>
                    <a:pt x="848" y="2971"/>
                  </a:lnTo>
                  <a:lnTo>
                    <a:pt x="824" y="3000"/>
                  </a:lnTo>
                  <a:lnTo>
                    <a:pt x="785" y="3000"/>
                  </a:lnTo>
                  <a:lnTo>
                    <a:pt x="807" y="2921"/>
                  </a:lnTo>
                  <a:lnTo>
                    <a:pt x="707" y="2883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63" name="Freeform 68"/>
            <p:cNvSpPr>
              <a:spLocks/>
            </p:cNvSpPr>
            <p:nvPr/>
          </p:nvSpPr>
          <p:spPr bwMode="auto">
            <a:xfrm>
              <a:off x="1749426" y="4835526"/>
              <a:ext cx="12700" cy="20638"/>
            </a:xfrm>
            <a:custGeom>
              <a:avLst/>
              <a:gdLst>
                <a:gd name="T0" fmla="*/ 0 w 42"/>
                <a:gd name="T1" fmla="*/ 0 h 86"/>
                <a:gd name="T2" fmla="*/ 0 w 42"/>
                <a:gd name="T3" fmla="*/ 0 h 86"/>
                <a:gd name="T4" fmla="*/ 0 w 42"/>
                <a:gd name="T5" fmla="*/ 0 h 86"/>
                <a:gd name="T6" fmla="*/ 0 w 42"/>
                <a:gd name="T7" fmla="*/ 0 h 86"/>
                <a:gd name="T8" fmla="*/ 0 w 42"/>
                <a:gd name="T9" fmla="*/ 0 h 86"/>
                <a:gd name="T10" fmla="*/ 0 w 42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86"/>
                <a:gd name="T20" fmla="*/ 42 w 42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86">
                  <a:moveTo>
                    <a:pt x="14" y="0"/>
                  </a:moveTo>
                  <a:lnTo>
                    <a:pt x="42" y="54"/>
                  </a:lnTo>
                  <a:lnTo>
                    <a:pt x="42" y="84"/>
                  </a:lnTo>
                  <a:lnTo>
                    <a:pt x="0" y="86"/>
                  </a:lnTo>
                  <a:lnTo>
                    <a:pt x="4" y="3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4" name="Freeform 69"/>
            <p:cNvSpPr>
              <a:spLocks/>
            </p:cNvSpPr>
            <p:nvPr/>
          </p:nvSpPr>
          <p:spPr bwMode="auto">
            <a:xfrm>
              <a:off x="1473201" y="4090988"/>
              <a:ext cx="708025" cy="736600"/>
            </a:xfrm>
            <a:custGeom>
              <a:avLst/>
              <a:gdLst>
                <a:gd name="T0" fmla="*/ 0 w 2275"/>
                <a:gd name="T1" fmla="*/ 0 h 3023"/>
                <a:gd name="T2" fmla="*/ 0 w 2275"/>
                <a:gd name="T3" fmla="*/ 0 h 3023"/>
                <a:gd name="T4" fmla="*/ 0 w 2275"/>
                <a:gd name="T5" fmla="*/ 0 h 3023"/>
                <a:gd name="T6" fmla="*/ 0 w 2275"/>
                <a:gd name="T7" fmla="*/ 0 h 3023"/>
                <a:gd name="T8" fmla="*/ 0 w 2275"/>
                <a:gd name="T9" fmla="*/ 0 h 3023"/>
                <a:gd name="T10" fmla="*/ 0 w 2275"/>
                <a:gd name="T11" fmla="*/ 0 h 3023"/>
                <a:gd name="T12" fmla="*/ 0 w 2275"/>
                <a:gd name="T13" fmla="*/ 0 h 3023"/>
                <a:gd name="T14" fmla="*/ 0 w 2275"/>
                <a:gd name="T15" fmla="*/ 0 h 3023"/>
                <a:gd name="T16" fmla="*/ 0 w 2275"/>
                <a:gd name="T17" fmla="*/ 0 h 3023"/>
                <a:gd name="T18" fmla="*/ 0 w 2275"/>
                <a:gd name="T19" fmla="*/ 0 h 3023"/>
                <a:gd name="T20" fmla="*/ 0 w 2275"/>
                <a:gd name="T21" fmla="*/ 0 h 3023"/>
                <a:gd name="T22" fmla="*/ 0 w 2275"/>
                <a:gd name="T23" fmla="*/ 0 h 3023"/>
                <a:gd name="T24" fmla="*/ 0 w 2275"/>
                <a:gd name="T25" fmla="*/ 0 h 3023"/>
                <a:gd name="T26" fmla="*/ 0 w 2275"/>
                <a:gd name="T27" fmla="*/ 0 h 3023"/>
                <a:gd name="T28" fmla="*/ 0 w 2275"/>
                <a:gd name="T29" fmla="*/ 0 h 3023"/>
                <a:gd name="T30" fmla="*/ 0 w 2275"/>
                <a:gd name="T31" fmla="*/ 0 h 3023"/>
                <a:gd name="T32" fmla="*/ 0 w 2275"/>
                <a:gd name="T33" fmla="*/ 0 h 3023"/>
                <a:gd name="T34" fmla="*/ 0 w 2275"/>
                <a:gd name="T35" fmla="*/ 0 h 3023"/>
                <a:gd name="T36" fmla="*/ 0 w 2275"/>
                <a:gd name="T37" fmla="*/ 0 h 3023"/>
                <a:gd name="T38" fmla="*/ 0 w 2275"/>
                <a:gd name="T39" fmla="*/ 0 h 3023"/>
                <a:gd name="T40" fmla="*/ 0 w 2275"/>
                <a:gd name="T41" fmla="*/ 0 h 3023"/>
                <a:gd name="T42" fmla="*/ 0 w 2275"/>
                <a:gd name="T43" fmla="*/ 0 h 3023"/>
                <a:gd name="T44" fmla="*/ 0 w 2275"/>
                <a:gd name="T45" fmla="*/ 0 h 3023"/>
                <a:gd name="T46" fmla="*/ 0 w 2275"/>
                <a:gd name="T47" fmla="*/ 0 h 3023"/>
                <a:gd name="T48" fmla="*/ 0 w 2275"/>
                <a:gd name="T49" fmla="*/ 0 h 3023"/>
                <a:gd name="T50" fmla="*/ 0 w 2275"/>
                <a:gd name="T51" fmla="*/ 0 h 3023"/>
                <a:gd name="T52" fmla="*/ 0 w 2275"/>
                <a:gd name="T53" fmla="*/ 0 h 3023"/>
                <a:gd name="T54" fmla="*/ 0 w 2275"/>
                <a:gd name="T55" fmla="*/ 0 h 3023"/>
                <a:gd name="T56" fmla="*/ 0 w 2275"/>
                <a:gd name="T57" fmla="*/ 0 h 3023"/>
                <a:gd name="T58" fmla="*/ 0 w 2275"/>
                <a:gd name="T59" fmla="*/ 0 h 3023"/>
                <a:gd name="T60" fmla="*/ 0 w 2275"/>
                <a:gd name="T61" fmla="*/ 0 h 3023"/>
                <a:gd name="T62" fmla="*/ 0 w 2275"/>
                <a:gd name="T63" fmla="*/ 0 h 3023"/>
                <a:gd name="T64" fmla="*/ 0 w 2275"/>
                <a:gd name="T65" fmla="*/ 0 h 3023"/>
                <a:gd name="T66" fmla="*/ 0 w 2275"/>
                <a:gd name="T67" fmla="*/ 0 h 3023"/>
                <a:gd name="T68" fmla="*/ 0 w 2275"/>
                <a:gd name="T69" fmla="*/ 0 h 3023"/>
                <a:gd name="T70" fmla="*/ 0 w 2275"/>
                <a:gd name="T71" fmla="*/ 0 h 3023"/>
                <a:gd name="T72" fmla="*/ 0 w 2275"/>
                <a:gd name="T73" fmla="*/ 0 h 3023"/>
                <a:gd name="T74" fmla="*/ 0 w 2275"/>
                <a:gd name="T75" fmla="*/ 0 h 3023"/>
                <a:gd name="T76" fmla="*/ 0 w 2275"/>
                <a:gd name="T77" fmla="*/ 0 h 3023"/>
                <a:gd name="T78" fmla="*/ 0 w 2275"/>
                <a:gd name="T79" fmla="*/ 0 h 3023"/>
                <a:gd name="T80" fmla="*/ 0 w 2275"/>
                <a:gd name="T81" fmla="*/ 0 h 3023"/>
                <a:gd name="T82" fmla="*/ 0 w 2275"/>
                <a:gd name="T83" fmla="*/ 0 h 3023"/>
                <a:gd name="T84" fmla="*/ 0 w 2275"/>
                <a:gd name="T85" fmla="*/ 0 h 3023"/>
                <a:gd name="T86" fmla="*/ 0 w 2275"/>
                <a:gd name="T87" fmla="*/ 0 h 3023"/>
                <a:gd name="T88" fmla="*/ 0 w 2275"/>
                <a:gd name="T89" fmla="*/ 0 h 3023"/>
                <a:gd name="T90" fmla="*/ 0 w 2275"/>
                <a:gd name="T91" fmla="*/ 0 h 3023"/>
                <a:gd name="T92" fmla="*/ 0 w 2275"/>
                <a:gd name="T93" fmla="*/ 0 h 3023"/>
                <a:gd name="T94" fmla="*/ 0 w 2275"/>
                <a:gd name="T95" fmla="*/ 0 h 3023"/>
                <a:gd name="T96" fmla="*/ 0 w 2275"/>
                <a:gd name="T97" fmla="*/ 0 h 3023"/>
                <a:gd name="T98" fmla="*/ 0 w 2275"/>
                <a:gd name="T99" fmla="*/ 0 h 3023"/>
                <a:gd name="T100" fmla="*/ 0 w 2275"/>
                <a:gd name="T101" fmla="*/ 0 h 3023"/>
                <a:gd name="T102" fmla="*/ 0 w 2275"/>
                <a:gd name="T103" fmla="*/ 0 h 3023"/>
                <a:gd name="T104" fmla="*/ 0 w 2275"/>
                <a:gd name="T105" fmla="*/ 0 h 3023"/>
                <a:gd name="T106" fmla="*/ 0 w 2275"/>
                <a:gd name="T107" fmla="*/ 0 h 3023"/>
                <a:gd name="T108" fmla="*/ 0 w 2275"/>
                <a:gd name="T109" fmla="*/ 0 h 3023"/>
                <a:gd name="T110" fmla="*/ 0 w 2275"/>
                <a:gd name="T111" fmla="*/ 0 h 3023"/>
                <a:gd name="T112" fmla="*/ 0 w 2275"/>
                <a:gd name="T113" fmla="*/ 0 h 30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75"/>
                <a:gd name="T172" fmla="*/ 0 h 3023"/>
                <a:gd name="T173" fmla="*/ 2275 w 2275"/>
                <a:gd name="T174" fmla="*/ 3023 h 30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75" h="3023">
                  <a:moveTo>
                    <a:pt x="397" y="2956"/>
                  </a:moveTo>
                  <a:lnTo>
                    <a:pt x="382" y="2941"/>
                  </a:lnTo>
                  <a:lnTo>
                    <a:pt x="384" y="2775"/>
                  </a:lnTo>
                  <a:lnTo>
                    <a:pt x="445" y="2606"/>
                  </a:lnTo>
                  <a:lnTo>
                    <a:pt x="464" y="2540"/>
                  </a:lnTo>
                  <a:lnTo>
                    <a:pt x="547" y="2426"/>
                  </a:lnTo>
                  <a:lnTo>
                    <a:pt x="488" y="2400"/>
                  </a:lnTo>
                  <a:lnTo>
                    <a:pt x="422" y="2400"/>
                  </a:lnTo>
                  <a:lnTo>
                    <a:pt x="397" y="2369"/>
                  </a:lnTo>
                  <a:lnTo>
                    <a:pt x="361" y="2361"/>
                  </a:lnTo>
                  <a:lnTo>
                    <a:pt x="333" y="2379"/>
                  </a:lnTo>
                  <a:lnTo>
                    <a:pt x="244" y="2336"/>
                  </a:lnTo>
                  <a:lnTo>
                    <a:pt x="233" y="2361"/>
                  </a:lnTo>
                  <a:lnTo>
                    <a:pt x="202" y="2369"/>
                  </a:lnTo>
                  <a:lnTo>
                    <a:pt x="155" y="2263"/>
                  </a:lnTo>
                  <a:lnTo>
                    <a:pt x="124" y="2252"/>
                  </a:lnTo>
                  <a:lnTo>
                    <a:pt x="124" y="2213"/>
                  </a:lnTo>
                  <a:lnTo>
                    <a:pt x="163" y="2174"/>
                  </a:lnTo>
                  <a:lnTo>
                    <a:pt x="163" y="2135"/>
                  </a:lnTo>
                  <a:lnTo>
                    <a:pt x="84" y="2095"/>
                  </a:lnTo>
                  <a:lnTo>
                    <a:pt x="45" y="2056"/>
                  </a:lnTo>
                  <a:lnTo>
                    <a:pt x="45" y="1978"/>
                  </a:lnTo>
                  <a:lnTo>
                    <a:pt x="112" y="1909"/>
                  </a:lnTo>
                  <a:lnTo>
                    <a:pt x="60" y="1792"/>
                  </a:lnTo>
                  <a:lnTo>
                    <a:pt x="11" y="1722"/>
                  </a:lnTo>
                  <a:lnTo>
                    <a:pt x="43" y="1673"/>
                  </a:lnTo>
                  <a:lnTo>
                    <a:pt x="0" y="1608"/>
                  </a:lnTo>
                  <a:lnTo>
                    <a:pt x="64" y="1589"/>
                  </a:lnTo>
                  <a:lnTo>
                    <a:pt x="27" y="1570"/>
                  </a:lnTo>
                  <a:lnTo>
                    <a:pt x="45" y="1509"/>
                  </a:lnTo>
                  <a:lnTo>
                    <a:pt x="84" y="1509"/>
                  </a:lnTo>
                  <a:lnTo>
                    <a:pt x="45" y="1430"/>
                  </a:lnTo>
                  <a:lnTo>
                    <a:pt x="46" y="1372"/>
                  </a:lnTo>
                  <a:lnTo>
                    <a:pt x="3" y="1328"/>
                  </a:lnTo>
                  <a:lnTo>
                    <a:pt x="10" y="1293"/>
                  </a:lnTo>
                  <a:lnTo>
                    <a:pt x="53" y="1261"/>
                  </a:lnTo>
                  <a:lnTo>
                    <a:pt x="116" y="1289"/>
                  </a:lnTo>
                  <a:lnTo>
                    <a:pt x="180" y="1261"/>
                  </a:lnTo>
                  <a:lnTo>
                    <a:pt x="216" y="1278"/>
                  </a:lnTo>
                  <a:lnTo>
                    <a:pt x="245" y="1254"/>
                  </a:lnTo>
                  <a:lnTo>
                    <a:pt x="195" y="1165"/>
                  </a:lnTo>
                  <a:lnTo>
                    <a:pt x="201" y="1129"/>
                  </a:lnTo>
                  <a:lnTo>
                    <a:pt x="277" y="1091"/>
                  </a:lnTo>
                  <a:lnTo>
                    <a:pt x="269" y="1029"/>
                  </a:lnTo>
                  <a:lnTo>
                    <a:pt x="244" y="1040"/>
                  </a:lnTo>
                  <a:lnTo>
                    <a:pt x="203" y="1012"/>
                  </a:lnTo>
                  <a:lnTo>
                    <a:pt x="203" y="974"/>
                  </a:lnTo>
                  <a:lnTo>
                    <a:pt x="281" y="974"/>
                  </a:lnTo>
                  <a:lnTo>
                    <a:pt x="280" y="922"/>
                  </a:lnTo>
                  <a:lnTo>
                    <a:pt x="319" y="843"/>
                  </a:lnTo>
                  <a:lnTo>
                    <a:pt x="319" y="765"/>
                  </a:lnTo>
                  <a:lnTo>
                    <a:pt x="314" y="669"/>
                  </a:lnTo>
                  <a:lnTo>
                    <a:pt x="277" y="643"/>
                  </a:lnTo>
                  <a:lnTo>
                    <a:pt x="282" y="602"/>
                  </a:lnTo>
                  <a:lnTo>
                    <a:pt x="306" y="548"/>
                  </a:lnTo>
                  <a:lnTo>
                    <a:pt x="346" y="510"/>
                  </a:lnTo>
                  <a:lnTo>
                    <a:pt x="433" y="482"/>
                  </a:lnTo>
                  <a:lnTo>
                    <a:pt x="522" y="472"/>
                  </a:lnTo>
                  <a:lnTo>
                    <a:pt x="540" y="515"/>
                  </a:lnTo>
                  <a:lnTo>
                    <a:pt x="514" y="545"/>
                  </a:lnTo>
                  <a:lnTo>
                    <a:pt x="560" y="598"/>
                  </a:lnTo>
                  <a:lnTo>
                    <a:pt x="599" y="553"/>
                  </a:lnTo>
                  <a:lnTo>
                    <a:pt x="563" y="538"/>
                  </a:lnTo>
                  <a:lnTo>
                    <a:pt x="560" y="502"/>
                  </a:lnTo>
                  <a:lnTo>
                    <a:pt x="593" y="497"/>
                  </a:lnTo>
                  <a:lnTo>
                    <a:pt x="646" y="538"/>
                  </a:lnTo>
                  <a:lnTo>
                    <a:pt x="629" y="477"/>
                  </a:lnTo>
                  <a:lnTo>
                    <a:pt x="665" y="388"/>
                  </a:lnTo>
                  <a:lnTo>
                    <a:pt x="707" y="413"/>
                  </a:lnTo>
                  <a:lnTo>
                    <a:pt x="794" y="396"/>
                  </a:lnTo>
                  <a:lnTo>
                    <a:pt x="715" y="383"/>
                  </a:lnTo>
                  <a:lnTo>
                    <a:pt x="711" y="332"/>
                  </a:lnTo>
                  <a:lnTo>
                    <a:pt x="750" y="332"/>
                  </a:lnTo>
                  <a:lnTo>
                    <a:pt x="741" y="296"/>
                  </a:lnTo>
                  <a:lnTo>
                    <a:pt x="699" y="291"/>
                  </a:lnTo>
                  <a:lnTo>
                    <a:pt x="703" y="241"/>
                  </a:lnTo>
                  <a:lnTo>
                    <a:pt x="667" y="243"/>
                  </a:lnTo>
                  <a:lnTo>
                    <a:pt x="667" y="204"/>
                  </a:lnTo>
                  <a:lnTo>
                    <a:pt x="736" y="175"/>
                  </a:lnTo>
                  <a:lnTo>
                    <a:pt x="757" y="149"/>
                  </a:lnTo>
                  <a:lnTo>
                    <a:pt x="661" y="49"/>
                  </a:lnTo>
                  <a:lnTo>
                    <a:pt x="671" y="0"/>
                  </a:lnTo>
                  <a:lnTo>
                    <a:pt x="793" y="2"/>
                  </a:lnTo>
                  <a:lnTo>
                    <a:pt x="828" y="17"/>
                  </a:lnTo>
                  <a:lnTo>
                    <a:pt x="885" y="9"/>
                  </a:lnTo>
                  <a:lnTo>
                    <a:pt x="1003" y="32"/>
                  </a:lnTo>
                  <a:lnTo>
                    <a:pt x="1016" y="88"/>
                  </a:lnTo>
                  <a:lnTo>
                    <a:pt x="1016" y="142"/>
                  </a:lnTo>
                  <a:lnTo>
                    <a:pt x="950" y="198"/>
                  </a:lnTo>
                  <a:lnTo>
                    <a:pt x="1069" y="177"/>
                  </a:lnTo>
                  <a:lnTo>
                    <a:pt x="1182" y="211"/>
                  </a:lnTo>
                  <a:lnTo>
                    <a:pt x="1242" y="183"/>
                  </a:lnTo>
                  <a:lnTo>
                    <a:pt x="1348" y="172"/>
                  </a:lnTo>
                  <a:lnTo>
                    <a:pt x="1324" y="134"/>
                  </a:lnTo>
                  <a:lnTo>
                    <a:pt x="1263" y="130"/>
                  </a:lnTo>
                  <a:lnTo>
                    <a:pt x="1306" y="256"/>
                  </a:lnTo>
                  <a:lnTo>
                    <a:pt x="1237" y="294"/>
                  </a:lnTo>
                  <a:lnTo>
                    <a:pt x="1186" y="317"/>
                  </a:lnTo>
                  <a:lnTo>
                    <a:pt x="1184" y="355"/>
                  </a:lnTo>
                  <a:lnTo>
                    <a:pt x="1242" y="379"/>
                  </a:lnTo>
                  <a:lnTo>
                    <a:pt x="1286" y="345"/>
                  </a:lnTo>
                  <a:lnTo>
                    <a:pt x="1337" y="343"/>
                  </a:lnTo>
                  <a:lnTo>
                    <a:pt x="1364" y="398"/>
                  </a:lnTo>
                  <a:lnTo>
                    <a:pt x="1415" y="413"/>
                  </a:lnTo>
                  <a:lnTo>
                    <a:pt x="1405" y="366"/>
                  </a:lnTo>
                  <a:lnTo>
                    <a:pt x="1469" y="320"/>
                  </a:lnTo>
                  <a:lnTo>
                    <a:pt x="1554" y="289"/>
                  </a:lnTo>
                  <a:lnTo>
                    <a:pt x="1639" y="192"/>
                  </a:lnTo>
                  <a:lnTo>
                    <a:pt x="1753" y="192"/>
                  </a:lnTo>
                  <a:lnTo>
                    <a:pt x="1811" y="134"/>
                  </a:lnTo>
                  <a:lnTo>
                    <a:pt x="1901" y="96"/>
                  </a:lnTo>
                  <a:lnTo>
                    <a:pt x="1909" y="132"/>
                  </a:lnTo>
                  <a:lnTo>
                    <a:pt x="1962" y="145"/>
                  </a:lnTo>
                  <a:lnTo>
                    <a:pt x="1934" y="188"/>
                  </a:lnTo>
                  <a:lnTo>
                    <a:pt x="1982" y="238"/>
                  </a:lnTo>
                  <a:lnTo>
                    <a:pt x="1972" y="262"/>
                  </a:lnTo>
                  <a:lnTo>
                    <a:pt x="1916" y="234"/>
                  </a:lnTo>
                  <a:lnTo>
                    <a:pt x="1877" y="264"/>
                  </a:lnTo>
                  <a:lnTo>
                    <a:pt x="1915" y="317"/>
                  </a:lnTo>
                  <a:lnTo>
                    <a:pt x="1983" y="312"/>
                  </a:lnTo>
                  <a:lnTo>
                    <a:pt x="2053" y="383"/>
                  </a:lnTo>
                  <a:lnTo>
                    <a:pt x="2050" y="406"/>
                  </a:lnTo>
                  <a:lnTo>
                    <a:pt x="1955" y="406"/>
                  </a:lnTo>
                  <a:lnTo>
                    <a:pt x="2040" y="477"/>
                  </a:lnTo>
                  <a:lnTo>
                    <a:pt x="2057" y="464"/>
                  </a:lnTo>
                  <a:lnTo>
                    <a:pt x="2115" y="613"/>
                  </a:lnTo>
                  <a:lnTo>
                    <a:pt x="2119" y="726"/>
                  </a:lnTo>
                  <a:lnTo>
                    <a:pt x="2097" y="775"/>
                  </a:lnTo>
                  <a:lnTo>
                    <a:pt x="2041" y="798"/>
                  </a:lnTo>
                  <a:lnTo>
                    <a:pt x="2041" y="858"/>
                  </a:lnTo>
                  <a:lnTo>
                    <a:pt x="2164" y="980"/>
                  </a:lnTo>
                  <a:lnTo>
                    <a:pt x="2158" y="1078"/>
                  </a:lnTo>
                  <a:lnTo>
                    <a:pt x="2158" y="1117"/>
                  </a:lnTo>
                  <a:lnTo>
                    <a:pt x="2197" y="1156"/>
                  </a:lnTo>
                  <a:lnTo>
                    <a:pt x="2197" y="1235"/>
                  </a:lnTo>
                  <a:lnTo>
                    <a:pt x="2176" y="1261"/>
                  </a:lnTo>
                  <a:lnTo>
                    <a:pt x="2160" y="1321"/>
                  </a:lnTo>
                  <a:lnTo>
                    <a:pt x="2184" y="1346"/>
                  </a:lnTo>
                  <a:lnTo>
                    <a:pt x="2193" y="1398"/>
                  </a:lnTo>
                  <a:lnTo>
                    <a:pt x="2228" y="1418"/>
                  </a:lnTo>
                  <a:lnTo>
                    <a:pt x="2258" y="1450"/>
                  </a:lnTo>
                  <a:lnTo>
                    <a:pt x="2258" y="1509"/>
                  </a:lnTo>
                  <a:lnTo>
                    <a:pt x="2275" y="1548"/>
                  </a:lnTo>
                  <a:lnTo>
                    <a:pt x="2219" y="1708"/>
                  </a:lnTo>
                  <a:lnTo>
                    <a:pt x="2164" y="1690"/>
                  </a:lnTo>
                  <a:lnTo>
                    <a:pt x="2167" y="1655"/>
                  </a:lnTo>
                  <a:lnTo>
                    <a:pt x="2142" y="1616"/>
                  </a:lnTo>
                  <a:lnTo>
                    <a:pt x="2087" y="1609"/>
                  </a:lnTo>
                  <a:lnTo>
                    <a:pt x="2078" y="1633"/>
                  </a:lnTo>
                  <a:lnTo>
                    <a:pt x="2111" y="1657"/>
                  </a:lnTo>
                  <a:lnTo>
                    <a:pt x="2104" y="1673"/>
                  </a:lnTo>
                  <a:lnTo>
                    <a:pt x="2006" y="1706"/>
                  </a:lnTo>
                  <a:lnTo>
                    <a:pt x="1957" y="1736"/>
                  </a:lnTo>
                  <a:lnTo>
                    <a:pt x="1904" y="1745"/>
                  </a:lnTo>
                  <a:lnTo>
                    <a:pt x="1884" y="1782"/>
                  </a:lnTo>
                  <a:lnTo>
                    <a:pt x="1845" y="1782"/>
                  </a:lnTo>
                  <a:lnTo>
                    <a:pt x="1775" y="1855"/>
                  </a:lnTo>
                  <a:lnTo>
                    <a:pt x="1729" y="1853"/>
                  </a:lnTo>
                  <a:lnTo>
                    <a:pt x="1648" y="1891"/>
                  </a:lnTo>
                  <a:lnTo>
                    <a:pt x="1617" y="1955"/>
                  </a:lnTo>
                  <a:lnTo>
                    <a:pt x="1591" y="1901"/>
                  </a:lnTo>
                  <a:lnTo>
                    <a:pt x="1566" y="1908"/>
                  </a:lnTo>
                  <a:lnTo>
                    <a:pt x="1588" y="1997"/>
                  </a:lnTo>
                  <a:lnTo>
                    <a:pt x="1650" y="2056"/>
                  </a:lnTo>
                  <a:lnTo>
                    <a:pt x="1666" y="2081"/>
                  </a:lnTo>
                  <a:lnTo>
                    <a:pt x="1628" y="2127"/>
                  </a:lnTo>
                  <a:lnTo>
                    <a:pt x="1650" y="2174"/>
                  </a:lnTo>
                  <a:lnTo>
                    <a:pt x="1646" y="2208"/>
                  </a:lnTo>
                  <a:lnTo>
                    <a:pt x="1724" y="2295"/>
                  </a:lnTo>
                  <a:lnTo>
                    <a:pt x="1763" y="2317"/>
                  </a:lnTo>
                  <a:lnTo>
                    <a:pt x="1800" y="2368"/>
                  </a:lnTo>
                  <a:lnTo>
                    <a:pt x="1853" y="2394"/>
                  </a:lnTo>
                  <a:lnTo>
                    <a:pt x="1881" y="2427"/>
                  </a:lnTo>
                  <a:lnTo>
                    <a:pt x="1908" y="2427"/>
                  </a:lnTo>
                  <a:lnTo>
                    <a:pt x="1948" y="2467"/>
                  </a:lnTo>
                  <a:lnTo>
                    <a:pt x="1972" y="2470"/>
                  </a:lnTo>
                  <a:lnTo>
                    <a:pt x="2000" y="2526"/>
                  </a:lnTo>
                  <a:lnTo>
                    <a:pt x="1977" y="2580"/>
                  </a:lnTo>
                  <a:lnTo>
                    <a:pt x="1948" y="2611"/>
                  </a:lnTo>
                  <a:lnTo>
                    <a:pt x="1884" y="2565"/>
                  </a:lnTo>
                  <a:lnTo>
                    <a:pt x="1844" y="2577"/>
                  </a:lnTo>
                  <a:lnTo>
                    <a:pt x="1845" y="2643"/>
                  </a:lnTo>
                  <a:lnTo>
                    <a:pt x="1818" y="2693"/>
                  </a:lnTo>
                  <a:lnTo>
                    <a:pt x="1728" y="2721"/>
                  </a:lnTo>
                  <a:lnTo>
                    <a:pt x="1689" y="2760"/>
                  </a:lnTo>
                  <a:lnTo>
                    <a:pt x="1759" y="2853"/>
                  </a:lnTo>
                  <a:lnTo>
                    <a:pt x="1733" y="2896"/>
                  </a:lnTo>
                  <a:lnTo>
                    <a:pt x="1744" y="2914"/>
                  </a:lnTo>
                  <a:lnTo>
                    <a:pt x="1771" y="2912"/>
                  </a:lnTo>
                  <a:lnTo>
                    <a:pt x="1784" y="2959"/>
                  </a:lnTo>
                  <a:lnTo>
                    <a:pt x="1780" y="3001"/>
                  </a:lnTo>
                  <a:lnTo>
                    <a:pt x="1762" y="3014"/>
                  </a:lnTo>
                  <a:lnTo>
                    <a:pt x="1718" y="2986"/>
                  </a:lnTo>
                  <a:lnTo>
                    <a:pt x="1715" y="2950"/>
                  </a:lnTo>
                  <a:lnTo>
                    <a:pt x="1695" y="2932"/>
                  </a:lnTo>
                  <a:lnTo>
                    <a:pt x="1662" y="2912"/>
                  </a:lnTo>
                  <a:lnTo>
                    <a:pt x="1650" y="2932"/>
                  </a:lnTo>
                  <a:lnTo>
                    <a:pt x="1628" y="2936"/>
                  </a:lnTo>
                  <a:lnTo>
                    <a:pt x="1604" y="2920"/>
                  </a:lnTo>
                  <a:lnTo>
                    <a:pt x="1551" y="2917"/>
                  </a:lnTo>
                  <a:lnTo>
                    <a:pt x="1562" y="2958"/>
                  </a:lnTo>
                  <a:lnTo>
                    <a:pt x="1507" y="2955"/>
                  </a:lnTo>
                  <a:lnTo>
                    <a:pt x="1377" y="2964"/>
                  </a:lnTo>
                  <a:lnTo>
                    <a:pt x="1369" y="2983"/>
                  </a:lnTo>
                  <a:lnTo>
                    <a:pt x="1340" y="2984"/>
                  </a:lnTo>
                  <a:lnTo>
                    <a:pt x="1290" y="3021"/>
                  </a:lnTo>
                  <a:lnTo>
                    <a:pt x="1256" y="3022"/>
                  </a:lnTo>
                  <a:lnTo>
                    <a:pt x="1219" y="2995"/>
                  </a:lnTo>
                  <a:lnTo>
                    <a:pt x="1219" y="2956"/>
                  </a:lnTo>
                  <a:lnTo>
                    <a:pt x="1180" y="2948"/>
                  </a:lnTo>
                  <a:lnTo>
                    <a:pt x="1140" y="2956"/>
                  </a:lnTo>
                  <a:lnTo>
                    <a:pt x="1098" y="2941"/>
                  </a:lnTo>
                  <a:lnTo>
                    <a:pt x="1102" y="2978"/>
                  </a:lnTo>
                  <a:lnTo>
                    <a:pt x="1066" y="3023"/>
                  </a:lnTo>
                  <a:lnTo>
                    <a:pt x="1065" y="2995"/>
                  </a:lnTo>
                  <a:lnTo>
                    <a:pt x="976" y="2929"/>
                  </a:lnTo>
                  <a:lnTo>
                    <a:pt x="946" y="2950"/>
                  </a:lnTo>
                  <a:lnTo>
                    <a:pt x="930" y="2932"/>
                  </a:lnTo>
                  <a:lnTo>
                    <a:pt x="872" y="2908"/>
                  </a:lnTo>
                  <a:lnTo>
                    <a:pt x="833" y="2910"/>
                  </a:lnTo>
                  <a:lnTo>
                    <a:pt x="757" y="2867"/>
                  </a:lnTo>
                  <a:lnTo>
                    <a:pt x="705" y="2914"/>
                  </a:lnTo>
                  <a:lnTo>
                    <a:pt x="639" y="2875"/>
                  </a:lnTo>
                  <a:lnTo>
                    <a:pt x="593" y="2917"/>
                  </a:lnTo>
                  <a:lnTo>
                    <a:pt x="618" y="2946"/>
                  </a:lnTo>
                  <a:lnTo>
                    <a:pt x="595" y="2957"/>
                  </a:lnTo>
                  <a:lnTo>
                    <a:pt x="547" y="2935"/>
                  </a:lnTo>
                  <a:lnTo>
                    <a:pt x="495" y="2955"/>
                  </a:lnTo>
                  <a:lnTo>
                    <a:pt x="460" y="2943"/>
                  </a:lnTo>
                  <a:lnTo>
                    <a:pt x="397" y="2956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65" name="Freeform 70"/>
            <p:cNvSpPr>
              <a:spLocks/>
            </p:cNvSpPr>
            <p:nvPr/>
          </p:nvSpPr>
          <p:spPr bwMode="auto">
            <a:xfrm>
              <a:off x="4292601" y="5537201"/>
              <a:ext cx="84138" cy="46038"/>
            </a:xfrm>
            <a:custGeom>
              <a:avLst/>
              <a:gdLst>
                <a:gd name="T0" fmla="*/ 0 w 274"/>
                <a:gd name="T1" fmla="*/ 0 h 185"/>
                <a:gd name="T2" fmla="*/ 0 w 274"/>
                <a:gd name="T3" fmla="*/ 0 h 185"/>
                <a:gd name="T4" fmla="*/ 0 w 274"/>
                <a:gd name="T5" fmla="*/ 0 h 185"/>
                <a:gd name="T6" fmla="*/ 0 w 274"/>
                <a:gd name="T7" fmla="*/ 0 h 185"/>
                <a:gd name="T8" fmla="*/ 0 w 274"/>
                <a:gd name="T9" fmla="*/ 0 h 185"/>
                <a:gd name="T10" fmla="*/ 0 w 274"/>
                <a:gd name="T11" fmla="*/ 0 h 185"/>
                <a:gd name="T12" fmla="*/ 0 w 274"/>
                <a:gd name="T13" fmla="*/ 0 h 185"/>
                <a:gd name="T14" fmla="*/ 0 w 274"/>
                <a:gd name="T15" fmla="*/ 0 h 185"/>
                <a:gd name="T16" fmla="*/ 0 w 274"/>
                <a:gd name="T17" fmla="*/ 0 h 185"/>
                <a:gd name="T18" fmla="*/ 0 w 274"/>
                <a:gd name="T19" fmla="*/ 0 h 185"/>
                <a:gd name="T20" fmla="*/ 0 w 274"/>
                <a:gd name="T21" fmla="*/ 0 h 185"/>
                <a:gd name="T22" fmla="*/ 0 w 274"/>
                <a:gd name="T23" fmla="*/ 0 h 185"/>
                <a:gd name="T24" fmla="*/ 0 w 274"/>
                <a:gd name="T25" fmla="*/ 0 h 1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4"/>
                <a:gd name="T40" fmla="*/ 0 h 185"/>
                <a:gd name="T41" fmla="*/ 274 w 274"/>
                <a:gd name="T42" fmla="*/ 185 h 1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4" h="185">
                  <a:moveTo>
                    <a:pt x="0" y="128"/>
                  </a:moveTo>
                  <a:lnTo>
                    <a:pt x="33" y="96"/>
                  </a:lnTo>
                  <a:lnTo>
                    <a:pt x="31" y="63"/>
                  </a:lnTo>
                  <a:lnTo>
                    <a:pt x="144" y="48"/>
                  </a:lnTo>
                  <a:lnTo>
                    <a:pt x="145" y="4"/>
                  </a:lnTo>
                  <a:lnTo>
                    <a:pt x="274" y="0"/>
                  </a:lnTo>
                  <a:lnTo>
                    <a:pt x="185" y="64"/>
                  </a:lnTo>
                  <a:lnTo>
                    <a:pt x="173" y="106"/>
                  </a:lnTo>
                  <a:lnTo>
                    <a:pt x="234" y="116"/>
                  </a:lnTo>
                  <a:lnTo>
                    <a:pt x="238" y="163"/>
                  </a:lnTo>
                  <a:lnTo>
                    <a:pt x="185" y="185"/>
                  </a:lnTo>
                  <a:lnTo>
                    <a:pt x="118" y="143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80FFFF"/>
            </a:solidFill>
            <a:ln w="1588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6" name="Freeform 71"/>
            <p:cNvSpPr>
              <a:spLocks/>
            </p:cNvSpPr>
            <p:nvPr/>
          </p:nvSpPr>
          <p:spPr bwMode="auto">
            <a:xfrm>
              <a:off x="5535613" y="4899026"/>
              <a:ext cx="271463" cy="265113"/>
            </a:xfrm>
            <a:custGeom>
              <a:avLst/>
              <a:gdLst>
                <a:gd name="T0" fmla="*/ 0 w 872"/>
                <a:gd name="T1" fmla="*/ 0 h 1087"/>
                <a:gd name="T2" fmla="*/ 0 w 872"/>
                <a:gd name="T3" fmla="*/ 0 h 1087"/>
                <a:gd name="T4" fmla="*/ 0 w 872"/>
                <a:gd name="T5" fmla="*/ 0 h 1087"/>
                <a:gd name="T6" fmla="*/ 0 w 872"/>
                <a:gd name="T7" fmla="*/ 0 h 1087"/>
                <a:gd name="T8" fmla="*/ 0 w 872"/>
                <a:gd name="T9" fmla="*/ 0 h 1087"/>
                <a:gd name="T10" fmla="*/ 0 w 872"/>
                <a:gd name="T11" fmla="*/ 0 h 1087"/>
                <a:gd name="T12" fmla="*/ 0 w 872"/>
                <a:gd name="T13" fmla="*/ 0 h 1087"/>
                <a:gd name="T14" fmla="*/ 0 w 872"/>
                <a:gd name="T15" fmla="*/ 0 h 1087"/>
                <a:gd name="T16" fmla="*/ 0 w 872"/>
                <a:gd name="T17" fmla="*/ 0 h 1087"/>
                <a:gd name="T18" fmla="*/ 0 w 872"/>
                <a:gd name="T19" fmla="*/ 0 h 1087"/>
                <a:gd name="T20" fmla="*/ 0 w 872"/>
                <a:gd name="T21" fmla="*/ 0 h 1087"/>
                <a:gd name="T22" fmla="*/ 0 w 872"/>
                <a:gd name="T23" fmla="*/ 0 h 1087"/>
                <a:gd name="T24" fmla="*/ 0 w 872"/>
                <a:gd name="T25" fmla="*/ 0 h 1087"/>
                <a:gd name="T26" fmla="*/ 0 w 872"/>
                <a:gd name="T27" fmla="*/ 0 h 1087"/>
                <a:gd name="T28" fmla="*/ 0 w 872"/>
                <a:gd name="T29" fmla="*/ 0 h 1087"/>
                <a:gd name="T30" fmla="*/ 0 w 872"/>
                <a:gd name="T31" fmla="*/ 0 h 1087"/>
                <a:gd name="T32" fmla="*/ 0 w 872"/>
                <a:gd name="T33" fmla="*/ 0 h 1087"/>
                <a:gd name="T34" fmla="*/ 0 w 872"/>
                <a:gd name="T35" fmla="*/ 0 h 1087"/>
                <a:gd name="T36" fmla="*/ 0 w 872"/>
                <a:gd name="T37" fmla="*/ 0 h 1087"/>
                <a:gd name="T38" fmla="*/ 0 w 872"/>
                <a:gd name="T39" fmla="*/ 0 h 1087"/>
                <a:gd name="T40" fmla="*/ 0 w 872"/>
                <a:gd name="T41" fmla="*/ 0 h 1087"/>
                <a:gd name="T42" fmla="*/ 0 w 872"/>
                <a:gd name="T43" fmla="*/ 0 h 1087"/>
                <a:gd name="T44" fmla="*/ 0 w 872"/>
                <a:gd name="T45" fmla="*/ 0 h 1087"/>
                <a:gd name="T46" fmla="*/ 0 w 872"/>
                <a:gd name="T47" fmla="*/ 0 h 1087"/>
                <a:gd name="T48" fmla="*/ 0 w 872"/>
                <a:gd name="T49" fmla="*/ 0 h 1087"/>
                <a:gd name="T50" fmla="*/ 0 w 872"/>
                <a:gd name="T51" fmla="*/ 0 h 1087"/>
                <a:gd name="T52" fmla="*/ 0 w 872"/>
                <a:gd name="T53" fmla="*/ 0 h 1087"/>
                <a:gd name="T54" fmla="*/ 0 w 872"/>
                <a:gd name="T55" fmla="*/ 0 h 1087"/>
                <a:gd name="T56" fmla="*/ 0 w 872"/>
                <a:gd name="T57" fmla="*/ 0 h 1087"/>
                <a:gd name="T58" fmla="*/ 0 w 872"/>
                <a:gd name="T59" fmla="*/ 0 h 1087"/>
                <a:gd name="T60" fmla="*/ 0 w 872"/>
                <a:gd name="T61" fmla="*/ 0 h 1087"/>
                <a:gd name="T62" fmla="*/ 0 w 872"/>
                <a:gd name="T63" fmla="*/ 0 h 1087"/>
                <a:gd name="T64" fmla="*/ 0 w 872"/>
                <a:gd name="T65" fmla="*/ 0 h 1087"/>
                <a:gd name="T66" fmla="*/ 0 w 872"/>
                <a:gd name="T67" fmla="*/ 0 h 1087"/>
                <a:gd name="T68" fmla="*/ 0 w 872"/>
                <a:gd name="T69" fmla="*/ 0 h 1087"/>
                <a:gd name="T70" fmla="*/ 0 w 872"/>
                <a:gd name="T71" fmla="*/ 0 h 1087"/>
                <a:gd name="T72" fmla="*/ 0 w 872"/>
                <a:gd name="T73" fmla="*/ 0 h 1087"/>
                <a:gd name="T74" fmla="*/ 0 w 872"/>
                <a:gd name="T75" fmla="*/ 0 h 1087"/>
                <a:gd name="T76" fmla="*/ 0 w 872"/>
                <a:gd name="T77" fmla="*/ 0 h 1087"/>
                <a:gd name="T78" fmla="*/ 0 w 872"/>
                <a:gd name="T79" fmla="*/ 0 h 1087"/>
                <a:gd name="T80" fmla="*/ 0 w 872"/>
                <a:gd name="T81" fmla="*/ 0 h 1087"/>
                <a:gd name="T82" fmla="*/ 0 w 872"/>
                <a:gd name="T83" fmla="*/ 0 h 1087"/>
                <a:gd name="T84" fmla="*/ 0 w 872"/>
                <a:gd name="T85" fmla="*/ 0 h 1087"/>
                <a:gd name="T86" fmla="*/ 0 w 872"/>
                <a:gd name="T87" fmla="*/ 0 h 1087"/>
                <a:gd name="T88" fmla="*/ 0 w 872"/>
                <a:gd name="T89" fmla="*/ 0 h 1087"/>
                <a:gd name="T90" fmla="*/ 0 w 872"/>
                <a:gd name="T91" fmla="*/ 0 h 1087"/>
                <a:gd name="T92" fmla="*/ 0 w 872"/>
                <a:gd name="T93" fmla="*/ 0 h 1087"/>
                <a:gd name="T94" fmla="*/ 0 w 872"/>
                <a:gd name="T95" fmla="*/ 0 h 1087"/>
                <a:gd name="T96" fmla="*/ 0 w 872"/>
                <a:gd name="T97" fmla="*/ 0 h 1087"/>
                <a:gd name="T98" fmla="*/ 0 w 872"/>
                <a:gd name="T99" fmla="*/ 0 h 1087"/>
                <a:gd name="T100" fmla="*/ 0 w 872"/>
                <a:gd name="T101" fmla="*/ 0 h 108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72"/>
                <a:gd name="T154" fmla="*/ 0 h 1087"/>
                <a:gd name="T155" fmla="*/ 872 w 872"/>
                <a:gd name="T156" fmla="*/ 1087 h 108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72" h="1087">
                  <a:moveTo>
                    <a:pt x="670" y="216"/>
                  </a:moveTo>
                  <a:lnTo>
                    <a:pt x="711" y="334"/>
                  </a:lnTo>
                  <a:lnTo>
                    <a:pt x="745" y="392"/>
                  </a:lnTo>
                  <a:lnTo>
                    <a:pt x="776" y="477"/>
                  </a:lnTo>
                  <a:lnTo>
                    <a:pt x="840" y="528"/>
                  </a:lnTo>
                  <a:lnTo>
                    <a:pt x="872" y="606"/>
                  </a:lnTo>
                  <a:lnTo>
                    <a:pt x="711" y="722"/>
                  </a:lnTo>
                  <a:lnTo>
                    <a:pt x="711" y="786"/>
                  </a:lnTo>
                  <a:lnTo>
                    <a:pt x="670" y="907"/>
                  </a:lnTo>
                  <a:lnTo>
                    <a:pt x="711" y="979"/>
                  </a:lnTo>
                  <a:lnTo>
                    <a:pt x="698" y="1048"/>
                  </a:lnTo>
                  <a:lnTo>
                    <a:pt x="549" y="1042"/>
                  </a:lnTo>
                  <a:lnTo>
                    <a:pt x="451" y="1084"/>
                  </a:lnTo>
                  <a:lnTo>
                    <a:pt x="393" y="1087"/>
                  </a:lnTo>
                  <a:lnTo>
                    <a:pt x="376" y="1027"/>
                  </a:lnTo>
                  <a:lnTo>
                    <a:pt x="278" y="1019"/>
                  </a:lnTo>
                  <a:lnTo>
                    <a:pt x="183" y="959"/>
                  </a:lnTo>
                  <a:lnTo>
                    <a:pt x="129" y="1033"/>
                  </a:lnTo>
                  <a:lnTo>
                    <a:pt x="64" y="1044"/>
                  </a:lnTo>
                  <a:lnTo>
                    <a:pt x="55" y="958"/>
                  </a:lnTo>
                  <a:lnTo>
                    <a:pt x="61" y="906"/>
                  </a:lnTo>
                  <a:lnTo>
                    <a:pt x="7" y="816"/>
                  </a:lnTo>
                  <a:lnTo>
                    <a:pt x="49" y="724"/>
                  </a:lnTo>
                  <a:lnTo>
                    <a:pt x="0" y="657"/>
                  </a:lnTo>
                  <a:lnTo>
                    <a:pt x="8" y="571"/>
                  </a:lnTo>
                  <a:lnTo>
                    <a:pt x="52" y="455"/>
                  </a:lnTo>
                  <a:lnTo>
                    <a:pt x="111" y="334"/>
                  </a:lnTo>
                  <a:lnTo>
                    <a:pt x="297" y="277"/>
                  </a:lnTo>
                  <a:lnTo>
                    <a:pt x="303" y="292"/>
                  </a:lnTo>
                  <a:lnTo>
                    <a:pt x="276" y="348"/>
                  </a:lnTo>
                  <a:lnTo>
                    <a:pt x="323" y="334"/>
                  </a:lnTo>
                  <a:lnTo>
                    <a:pt x="335" y="246"/>
                  </a:lnTo>
                  <a:lnTo>
                    <a:pt x="297" y="181"/>
                  </a:lnTo>
                  <a:lnTo>
                    <a:pt x="325" y="148"/>
                  </a:lnTo>
                  <a:lnTo>
                    <a:pt x="379" y="143"/>
                  </a:lnTo>
                  <a:lnTo>
                    <a:pt x="388" y="205"/>
                  </a:lnTo>
                  <a:lnTo>
                    <a:pt x="420" y="195"/>
                  </a:lnTo>
                  <a:lnTo>
                    <a:pt x="452" y="140"/>
                  </a:lnTo>
                  <a:lnTo>
                    <a:pt x="388" y="75"/>
                  </a:lnTo>
                  <a:lnTo>
                    <a:pt x="493" y="21"/>
                  </a:lnTo>
                  <a:lnTo>
                    <a:pt x="553" y="60"/>
                  </a:lnTo>
                  <a:lnTo>
                    <a:pt x="582" y="59"/>
                  </a:lnTo>
                  <a:lnTo>
                    <a:pt x="553" y="11"/>
                  </a:lnTo>
                  <a:lnTo>
                    <a:pt x="646" y="11"/>
                  </a:lnTo>
                  <a:lnTo>
                    <a:pt x="643" y="65"/>
                  </a:lnTo>
                  <a:lnTo>
                    <a:pt x="719" y="68"/>
                  </a:lnTo>
                  <a:lnTo>
                    <a:pt x="711" y="11"/>
                  </a:lnTo>
                  <a:lnTo>
                    <a:pt x="774" y="0"/>
                  </a:lnTo>
                  <a:lnTo>
                    <a:pt x="816" y="35"/>
                  </a:lnTo>
                  <a:lnTo>
                    <a:pt x="711" y="205"/>
                  </a:lnTo>
                  <a:lnTo>
                    <a:pt x="670" y="216"/>
                  </a:lnTo>
                  <a:close/>
                </a:path>
              </a:pathLst>
            </a:custGeom>
            <a:solidFill>
              <a:srgbClr val="80FF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7" name="Freeform 72"/>
            <p:cNvSpPr>
              <a:spLocks/>
            </p:cNvSpPr>
            <p:nvPr/>
          </p:nvSpPr>
          <p:spPr bwMode="auto">
            <a:xfrm>
              <a:off x="4379913" y="5343526"/>
              <a:ext cx="254000" cy="201613"/>
            </a:xfrm>
            <a:custGeom>
              <a:avLst/>
              <a:gdLst>
                <a:gd name="T0" fmla="*/ 0 w 811"/>
                <a:gd name="T1" fmla="*/ 0 h 822"/>
                <a:gd name="T2" fmla="*/ 0 w 811"/>
                <a:gd name="T3" fmla="*/ 0 h 822"/>
                <a:gd name="T4" fmla="*/ 0 w 811"/>
                <a:gd name="T5" fmla="*/ 0 h 822"/>
                <a:gd name="T6" fmla="*/ 0 w 811"/>
                <a:gd name="T7" fmla="*/ 0 h 822"/>
                <a:gd name="T8" fmla="*/ 0 w 811"/>
                <a:gd name="T9" fmla="*/ 0 h 822"/>
                <a:gd name="T10" fmla="*/ 0 w 811"/>
                <a:gd name="T11" fmla="*/ 0 h 822"/>
                <a:gd name="T12" fmla="*/ 0 w 811"/>
                <a:gd name="T13" fmla="*/ 0 h 822"/>
                <a:gd name="T14" fmla="*/ 0 w 811"/>
                <a:gd name="T15" fmla="*/ 0 h 822"/>
                <a:gd name="T16" fmla="*/ 0 w 811"/>
                <a:gd name="T17" fmla="*/ 0 h 822"/>
                <a:gd name="T18" fmla="*/ 0 w 811"/>
                <a:gd name="T19" fmla="*/ 0 h 822"/>
                <a:gd name="T20" fmla="*/ 0 w 811"/>
                <a:gd name="T21" fmla="*/ 0 h 822"/>
                <a:gd name="T22" fmla="*/ 0 w 811"/>
                <a:gd name="T23" fmla="*/ 0 h 822"/>
                <a:gd name="T24" fmla="*/ 0 w 811"/>
                <a:gd name="T25" fmla="*/ 0 h 822"/>
                <a:gd name="T26" fmla="*/ 0 w 811"/>
                <a:gd name="T27" fmla="*/ 0 h 822"/>
                <a:gd name="T28" fmla="*/ 0 w 811"/>
                <a:gd name="T29" fmla="*/ 0 h 822"/>
                <a:gd name="T30" fmla="*/ 0 w 811"/>
                <a:gd name="T31" fmla="*/ 0 h 822"/>
                <a:gd name="T32" fmla="*/ 0 w 811"/>
                <a:gd name="T33" fmla="*/ 0 h 822"/>
                <a:gd name="T34" fmla="*/ 0 w 811"/>
                <a:gd name="T35" fmla="*/ 0 h 822"/>
                <a:gd name="T36" fmla="*/ 0 w 811"/>
                <a:gd name="T37" fmla="*/ 0 h 822"/>
                <a:gd name="T38" fmla="*/ 0 w 811"/>
                <a:gd name="T39" fmla="*/ 0 h 822"/>
                <a:gd name="T40" fmla="*/ 0 w 811"/>
                <a:gd name="T41" fmla="*/ 0 h 822"/>
                <a:gd name="T42" fmla="*/ 0 w 811"/>
                <a:gd name="T43" fmla="*/ 0 h 822"/>
                <a:gd name="T44" fmla="*/ 0 w 811"/>
                <a:gd name="T45" fmla="*/ 0 h 822"/>
                <a:gd name="T46" fmla="*/ 0 w 811"/>
                <a:gd name="T47" fmla="*/ 0 h 822"/>
                <a:gd name="T48" fmla="*/ 0 w 811"/>
                <a:gd name="T49" fmla="*/ 0 h 822"/>
                <a:gd name="T50" fmla="*/ 0 w 811"/>
                <a:gd name="T51" fmla="*/ 0 h 822"/>
                <a:gd name="T52" fmla="*/ 0 w 811"/>
                <a:gd name="T53" fmla="*/ 0 h 822"/>
                <a:gd name="T54" fmla="*/ 0 w 811"/>
                <a:gd name="T55" fmla="*/ 0 h 822"/>
                <a:gd name="T56" fmla="*/ 0 w 811"/>
                <a:gd name="T57" fmla="*/ 0 h 822"/>
                <a:gd name="T58" fmla="*/ 0 w 811"/>
                <a:gd name="T59" fmla="*/ 0 h 822"/>
                <a:gd name="T60" fmla="*/ 0 w 811"/>
                <a:gd name="T61" fmla="*/ 0 h 822"/>
                <a:gd name="T62" fmla="*/ 0 w 811"/>
                <a:gd name="T63" fmla="*/ 0 h 822"/>
                <a:gd name="T64" fmla="*/ 0 w 811"/>
                <a:gd name="T65" fmla="*/ 0 h 822"/>
                <a:gd name="T66" fmla="*/ 0 w 811"/>
                <a:gd name="T67" fmla="*/ 0 h 822"/>
                <a:gd name="T68" fmla="*/ 0 w 811"/>
                <a:gd name="T69" fmla="*/ 0 h 822"/>
                <a:gd name="T70" fmla="*/ 0 w 811"/>
                <a:gd name="T71" fmla="*/ 0 h 822"/>
                <a:gd name="T72" fmla="*/ 0 w 811"/>
                <a:gd name="T73" fmla="*/ 0 h 822"/>
                <a:gd name="T74" fmla="*/ 0 w 811"/>
                <a:gd name="T75" fmla="*/ 0 h 822"/>
                <a:gd name="T76" fmla="*/ 0 w 811"/>
                <a:gd name="T77" fmla="*/ 0 h 822"/>
                <a:gd name="T78" fmla="*/ 0 w 811"/>
                <a:gd name="T79" fmla="*/ 0 h 822"/>
                <a:gd name="T80" fmla="*/ 0 w 811"/>
                <a:gd name="T81" fmla="*/ 0 h 822"/>
                <a:gd name="T82" fmla="*/ 0 w 811"/>
                <a:gd name="T83" fmla="*/ 0 h 822"/>
                <a:gd name="T84" fmla="*/ 0 w 811"/>
                <a:gd name="T85" fmla="*/ 0 h 822"/>
                <a:gd name="T86" fmla="*/ 0 w 811"/>
                <a:gd name="T87" fmla="*/ 0 h 822"/>
                <a:gd name="T88" fmla="*/ 0 w 811"/>
                <a:gd name="T89" fmla="*/ 0 h 822"/>
                <a:gd name="T90" fmla="*/ 0 w 811"/>
                <a:gd name="T91" fmla="*/ 0 h 822"/>
                <a:gd name="T92" fmla="*/ 0 w 811"/>
                <a:gd name="T93" fmla="*/ 0 h 822"/>
                <a:gd name="T94" fmla="*/ 0 w 811"/>
                <a:gd name="T95" fmla="*/ 0 h 822"/>
                <a:gd name="T96" fmla="*/ 0 w 811"/>
                <a:gd name="T97" fmla="*/ 0 h 822"/>
                <a:gd name="T98" fmla="*/ 0 w 811"/>
                <a:gd name="T99" fmla="*/ 0 h 822"/>
                <a:gd name="T100" fmla="*/ 0 w 811"/>
                <a:gd name="T101" fmla="*/ 0 h 822"/>
                <a:gd name="T102" fmla="*/ 0 w 811"/>
                <a:gd name="T103" fmla="*/ 0 h 822"/>
                <a:gd name="T104" fmla="*/ 0 w 811"/>
                <a:gd name="T105" fmla="*/ 0 h 822"/>
                <a:gd name="T106" fmla="*/ 0 w 811"/>
                <a:gd name="T107" fmla="*/ 0 h 822"/>
                <a:gd name="T108" fmla="*/ 0 w 811"/>
                <a:gd name="T109" fmla="*/ 0 h 822"/>
                <a:gd name="T110" fmla="*/ 0 w 811"/>
                <a:gd name="T111" fmla="*/ 0 h 822"/>
                <a:gd name="T112" fmla="*/ 0 w 811"/>
                <a:gd name="T113" fmla="*/ 0 h 822"/>
                <a:gd name="T114" fmla="*/ 0 w 811"/>
                <a:gd name="T115" fmla="*/ 0 h 82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11"/>
                <a:gd name="T175" fmla="*/ 0 h 822"/>
                <a:gd name="T176" fmla="*/ 811 w 811"/>
                <a:gd name="T177" fmla="*/ 822 h 82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11" h="822">
                  <a:moveTo>
                    <a:pt x="795" y="780"/>
                  </a:moveTo>
                  <a:lnTo>
                    <a:pt x="755" y="822"/>
                  </a:lnTo>
                  <a:lnTo>
                    <a:pt x="716" y="822"/>
                  </a:lnTo>
                  <a:lnTo>
                    <a:pt x="670" y="713"/>
                  </a:lnTo>
                  <a:lnTo>
                    <a:pt x="677" y="665"/>
                  </a:lnTo>
                  <a:lnTo>
                    <a:pt x="639" y="652"/>
                  </a:lnTo>
                  <a:lnTo>
                    <a:pt x="649" y="617"/>
                  </a:lnTo>
                  <a:lnTo>
                    <a:pt x="635" y="582"/>
                  </a:lnTo>
                  <a:lnTo>
                    <a:pt x="594" y="575"/>
                  </a:lnTo>
                  <a:lnTo>
                    <a:pt x="531" y="590"/>
                  </a:lnTo>
                  <a:lnTo>
                    <a:pt x="508" y="558"/>
                  </a:lnTo>
                  <a:lnTo>
                    <a:pt x="481" y="548"/>
                  </a:lnTo>
                  <a:lnTo>
                    <a:pt x="476" y="517"/>
                  </a:lnTo>
                  <a:lnTo>
                    <a:pt x="430" y="493"/>
                  </a:lnTo>
                  <a:lnTo>
                    <a:pt x="325" y="509"/>
                  </a:lnTo>
                  <a:lnTo>
                    <a:pt x="281" y="465"/>
                  </a:lnTo>
                  <a:lnTo>
                    <a:pt x="212" y="438"/>
                  </a:lnTo>
                  <a:lnTo>
                    <a:pt x="156" y="443"/>
                  </a:lnTo>
                  <a:lnTo>
                    <a:pt x="106" y="433"/>
                  </a:lnTo>
                  <a:lnTo>
                    <a:pt x="74" y="344"/>
                  </a:lnTo>
                  <a:lnTo>
                    <a:pt x="112" y="287"/>
                  </a:lnTo>
                  <a:lnTo>
                    <a:pt x="129" y="235"/>
                  </a:lnTo>
                  <a:lnTo>
                    <a:pt x="113" y="171"/>
                  </a:lnTo>
                  <a:lnTo>
                    <a:pt x="66" y="126"/>
                  </a:lnTo>
                  <a:lnTo>
                    <a:pt x="0" y="89"/>
                  </a:lnTo>
                  <a:lnTo>
                    <a:pt x="12" y="48"/>
                  </a:lnTo>
                  <a:lnTo>
                    <a:pt x="81" y="64"/>
                  </a:lnTo>
                  <a:lnTo>
                    <a:pt x="129" y="39"/>
                  </a:lnTo>
                  <a:lnTo>
                    <a:pt x="168" y="39"/>
                  </a:lnTo>
                  <a:lnTo>
                    <a:pt x="223" y="31"/>
                  </a:lnTo>
                  <a:lnTo>
                    <a:pt x="286" y="39"/>
                  </a:lnTo>
                  <a:lnTo>
                    <a:pt x="350" y="33"/>
                  </a:lnTo>
                  <a:lnTo>
                    <a:pt x="403" y="38"/>
                  </a:lnTo>
                  <a:lnTo>
                    <a:pt x="442" y="0"/>
                  </a:lnTo>
                  <a:lnTo>
                    <a:pt x="442" y="39"/>
                  </a:lnTo>
                  <a:lnTo>
                    <a:pt x="493" y="48"/>
                  </a:lnTo>
                  <a:lnTo>
                    <a:pt x="500" y="72"/>
                  </a:lnTo>
                  <a:lnTo>
                    <a:pt x="481" y="118"/>
                  </a:lnTo>
                  <a:lnTo>
                    <a:pt x="559" y="118"/>
                  </a:lnTo>
                  <a:lnTo>
                    <a:pt x="599" y="157"/>
                  </a:lnTo>
                  <a:lnTo>
                    <a:pt x="591" y="175"/>
                  </a:lnTo>
                  <a:lnTo>
                    <a:pt x="518" y="214"/>
                  </a:lnTo>
                  <a:lnTo>
                    <a:pt x="535" y="262"/>
                  </a:lnTo>
                  <a:lnTo>
                    <a:pt x="621" y="314"/>
                  </a:lnTo>
                  <a:lnTo>
                    <a:pt x="672" y="351"/>
                  </a:lnTo>
                  <a:lnTo>
                    <a:pt x="678" y="379"/>
                  </a:lnTo>
                  <a:lnTo>
                    <a:pt x="638" y="431"/>
                  </a:lnTo>
                  <a:lnTo>
                    <a:pt x="599" y="431"/>
                  </a:lnTo>
                  <a:lnTo>
                    <a:pt x="599" y="445"/>
                  </a:lnTo>
                  <a:lnTo>
                    <a:pt x="638" y="468"/>
                  </a:lnTo>
                  <a:lnTo>
                    <a:pt x="716" y="548"/>
                  </a:lnTo>
                  <a:lnTo>
                    <a:pt x="755" y="548"/>
                  </a:lnTo>
                  <a:lnTo>
                    <a:pt x="794" y="587"/>
                  </a:lnTo>
                  <a:lnTo>
                    <a:pt x="755" y="626"/>
                  </a:lnTo>
                  <a:lnTo>
                    <a:pt x="811" y="677"/>
                  </a:lnTo>
                  <a:lnTo>
                    <a:pt x="779" y="707"/>
                  </a:lnTo>
                  <a:lnTo>
                    <a:pt x="794" y="744"/>
                  </a:lnTo>
                  <a:lnTo>
                    <a:pt x="795" y="780"/>
                  </a:lnTo>
                  <a:close/>
                </a:path>
              </a:pathLst>
            </a:custGeom>
            <a:solidFill>
              <a:srgbClr val="99FF33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268" name="Freeform 73"/>
            <p:cNvSpPr>
              <a:spLocks/>
            </p:cNvSpPr>
            <p:nvPr/>
          </p:nvSpPr>
          <p:spPr bwMode="auto">
            <a:xfrm>
              <a:off x="6699251" y="4897438"/>
              <a:ext cx="434975" cy="142875"/>
            </a:xfrm>
            <a:custGeom>
              <a:avLst/>
              <a:gdLst>
                <a:gd name="T0" fmla="*/ 0 w 1399"/>
                <a:gd name="T1" fmla="*/ 0 h 591"/>
                <a:gd name="T2" fmla="*/ 0 w 1399"/>
                <a:gd name="T3" fmla="*/ 0 h 591"/>
                <a:gd name="T4" fmla="*/ 0 w 1399"/>
                <a:gd name="T5" fmla="*/ 0 h 591"/>
                <a:gd name="T6" fmla="*/ 0 w 1399"/>
                <a:gd name="T7" fmla="*/ 0 h 591"/>
                <a:gd name="T8" fmla="*/ 0 w 1399"/>
                <a:gd name="T9" fmla="*/ 0 h 591"/>
                <a:gd name="T10" fmla="*/ 0 w 1399"/>
                <a:gd name="T11" fmla="*/ 0 h 591"/>
                <a:gd name="T12" fmla="*/ 0 w 1399"/>
                <a:gd name="T13" fmla="*/ 0 h 591"/>
                <a:gd name="T14" fmla="*/ 0 w 1399"/>
                <a:gd name="T15" fmla="*/ 0 h 591"/>
                <a:gd name="T16" fmla="*/ 0 w 1399"/>
                <a:gd name="T17" fmla="*/ 0 h 591"/>
                <a:gd name="T18" fmla="*/ 0 w 1399"/>
                <a:gd name="T19" fmla="*/ 0 h 591"/>
                <a:gd name="T20" fmla="*/ 0 w 1399"/>
                <a:gd name="T21" fmla="*/ 0 h 591"/>
                <a:gd name="T22" fmla="*/ 0 w 1399"/>
                <a:gd name="T23" fmla="*/ 0 h 591"/>
                <a:gd name="T24" fmla="*/ 0 w 1399"/>
                <a:gd name="T25" fmla="*/ 0 h 591"/>
                <a:gd name="T26" fmla="*/ 0 w 1399"/>
                <a:gd name="T27" fmla="*/ 0 h 591"/>
                <a:gd name="T28" fmla="*/ 0 w 1399"/>
                <a:gd name="T29" fmla="*/ 0 h 591"/>
                <a:gd name="T30" fmla="*/ 0 w 1399"/>
                <a:gd name="T31" fmla="*/ 0 h 591"/>
                <a:gd name="T32" fmla="*/ 0 w 1399"/>
                <a:gd name="T33" fmla="*/ 0 h 591"/>
                <a:gd name="T34" fmla="*/ 0 w 1399"/>
                <a:gd name="T35" fmla="*/ 0 h 591"/>
                <a:gd name="T36" fmla="*/ 0 w 1399"/>
                <a:gd name="T37" fmla="*/ 0 h 591"/>
                <a:gd name="T38" fmla="*/ 0 w 1399"/>
                <a:gd name="T39" fmla="*/ 0 h 591"/>
                <a:gd name="T40" fmla="*/ 0 w 1399"/>
                <a:gd name="T41" fmla="*/ 0 h 591"/>
                <a:gd name="T42" fmla="*/ 0 w 1399"/>
                <a:gd name="T43" fmla="*/ 0 h 591"/>
                <a:gd name="T44" fmla="*/ 0 w 1399"/>
                <a:gd name="T45" fmla="*/ 0 h 591"/>
                <a:gd name="T46" fmla="*/ 0 w 1399"/>
                <a:gd name="T47" fmla="*/ 0 h 591"/>
                <a:gd name="T48" fmla="*/ 0 w 1399"/>
                <a:gd name="T49" fmla="*/ 0 h 591"/>
                <a:gd name="T50" fmla="*/ 0 w 1399"/>
                <a:gd name="T51" fmla="*/ 0 h 591"/>
                <a:gd name="T52" fmla="*/ 0 w 1399"/>
                <a:gd name="T53" fmla="*/ 0 h 591"/>
                <a:gd name="T54" fmla="*/ 0 w 1399"/>
                <a:gd name="T55" fmla="*/ 0 h 591"/>
                <a:gd name="T56" fmla="*/ 0 w 1399"/>
                <a:gd name="T57" fmla="*/ 0 h 591"/>
                <a:gd name="T58" fmla="*/ 0 w 1399"/>
                <a:gd name="T59" fmla="*/ 0 h 591"/>
                <a:gd name="T60" fmla="*/ 0 w 1399"/>
                <a:gd name="T61" fmla="*/ 0 h 591"/>
                <a:gd name="T62" fmla="*/ 0 w 1399"/>
                <a:gd name="T63" fmla="*/ 0 h 591"/>
                <a:gd name="T64" fmla="*/ 0 w 1399"/>
                <a:gd name="T65" fmla="*/ 0 h 591"/>
                <a:gd name="T66" fmla="*/ 0 w 1399"/>
                <a:gd name="T67" fmla="*/ 0 h 591"/>
                <a:gd name="T68" fmla="*/ 0 w 1399"/>
                <a:gd name="T69" fmla="*/ 0 h 591"/>
                <a:gd name="T70" fmla="*/ 0 w 1399"/>
                <a:gd name="T71" fmla="*/ 0 h 591"/>
                <a:gd name="T72" fmla="*/ 0 w 1399"/>
                <a:gd name="T73" fmla="*/ 0 h 591"/>
                <a:gd name="T74" fmla="*/ 0 w 1399"/>
                <a:gd name="T75" fmla="*/ 0 h 591"/>
                <a:gd name="T76" fmla="*/ 0 w 1399"/>
                <a:gd name="T77" fmla="*/ 0 h 591"/>
                <a:gd name="T78" fmla="*/ 0 w 1399"/>
                <a:gd name="T79" fmla="*/ 0 h 591"/>
                <a:gd name="T80" fmla="*/ 0 w 1399"/>
                <a:gd name="T81" fmla="*/ 0 h 591"/>
                <a:gd name="T82" fmla="*/ 0 w 1399"/>
                <a:gd name="T83" fmla="*/ 0 h 591"/>
                <a:gd name="T84" fmla="*/ 0 w 1399"/>
                <a:gd name="T85" fmla="*/ 0 h 591"/>
                <a:gd name="T86" fmla="*/ 0 w 1399"/>
                <a:gd name="T87" fmla="*/ 0 h 591"/>
                <a:gd name="T88" fmla="*/ 0 w 1399"/>
                <a:gd name="T89" fmla="*/ 0 h 591"/>
                <a:gd name="T90" fmla="*/ 0 w 1399"/>
                <a:gd name="T91" fmla="*/ 0 h 591"/>
                <a:gd name="T92" fmla="*/ 0 w 1399"/>
                <a:gd name="T93" fmla="*/ 0 h 591"/>
                <a:gd name="T94" fmla="*/ 0 w 1399"/>
                <a:gd name="T95" fmla="*/ 0 h 591"/>
                <a:gd name="T96" fmla="*/ 0 w 1399"/>
                <a:gd name="T97" fmla="*/ 0 h 591"/>
                <a:gd name="T98" fmla="*/ 0 w 1399"/>
                <a:gd name="T99" fmla="*/ 0 h 591"/>
                <a:gd name="T100" fmla="*/ 0 w 1399"/>
                <a:gd name="T101" fmla="*/ 0 h 591"/>
                <a:gd name="T102" fmla="*/ 0 w 1399"/>
                <a:gd name="T103" fmla="*/ 0 h 591"/>
                <a:gd name="T104" fmla="*/ 0 w 1399"/>
                <a:gd name="T105" fmla="*/ 0 h 5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99"/>
                <a:gd name="T160" fmla="*/ 0 h 591"/>
                <a:gd name="T161" fmla="*/ 1399 w 1399"/>
                <a:gd name="T162" fmla="*/ 591 h 5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99" h="591">
                  <a:moveTo>
                    <a:pt x="113" y="590"/>
                  </a:moveTo>
                  <a:lnTo>
                    <a:pt x="123" y="591"/>
                  </a:lnTo>
                  <a:lnTo>
                    <a:pt x="153" y="460"/>
                  </a:lnTo>
                  <a:lnTo>
                    <a:pt x="128" y="447"/>
                  </a:lnTo>
                  <a:lnTo>
                    <a:pt x="153" y="385"/>
                  </a:lnTo>
                  <a:lnTo>
                    <a:pt x="208" y="375"/>
                  </a:lnTo>
                  <a:lnTo>
                    <a:pt x="206" y="261"/>
                  </a:lnTo>
                  <a:lnTo>
                    <a:pt x="235" y="237"/>
                  </a:lnTo>
                  <a:lnTo>
                    <a:pt x="279" y="256"/>
                  </a:lnTo>
                  <a:lnTo>
                    <a:pt x="325" y="222"/>
                  </a:lnTo>
                  <a:lnTo>
                    <a:pt x="336" y="142"/>
                  </a:lnTo>
                  <a:lnTo>
                    <a:pt x="360" y="146"/>
                  </a:lnTo>
                  <a:lnTo>
                    <a:pt x="449" y="101"/>
                  </a:lnTo>
                  <a:lnTo>
                    <a:pt x="490" y="69"/>
                  </a:lnTo>
                  <a:lnTo>
                    <a:pt x="516" y="111"/>
                  </a:lnTo>
                  <a:lnTo>
                    <a:pt x="609" y="109"/>
                  </a:lnTo>
                  <a:lnTo>
                    <a:pt x="710" y="122"/>
                  </a:lnTo>
                  <a:lnTo>
                    <a:pt x="769" y="111"/>
                  </a:lnTo>
                  <a:lnTo>
                    <a:pt x="850" y="132"/>
                  </a:lnTo>
                  <a:lnTo>
                    <a:pt x="893" y="121"/>
                  </a:lnTo>
                  <a:lnTo>
                    <a:pt x="1012" y="148"/>
                  </a:lnTo>
                  <a:lnTo>
                    <a:pt x="1213" y="183"/>
                  </a:lnTo>
                  <a:lnTo>
                    <a:pt x="1297" y="202"/>
                  </a:lnTo>
                  <a:lnTo>
                    <a:pt x="1326" y="199"/>
                  </a:lnTo>
                  <a:lnTo>
                    <a:pt x="1366" y="113"/>
                  </a:lnTo>
                  <a:lnTo>
                    <a:pt x="1399" y="113"/>
                  </a:lnTo>
                  <a:lnTo>
                    <a:pt x="1389" y="44"/>
                  </a:lnTo>
                  <a:lnTo>
                    <a:pt x="1328" y="42"/>
                  </a:lnTo>
                  <a:lnTo>
                    <a:pt x="1281" y="65"/>
                  </a:lnTo>
                  <a:lnTo>
                    <a:pt x="1212" y="78"/>
                  </a:lnTo>
                  <a:lnTo>
                    <a:pt x="1200" y="124"/>
                  </a:lnTo>
                  <a:lnTo>
                    <a:pt x="1120" y="96"/>
                  </a:lnTo>
                  <a:lnTo>
                    <a:pt x="966" y="77"/>
                  </a:lnTo>
                  <a:lnTo>
                    <a:pt x="912" y="95"/>
                  </a:lnTo>
                  <a:lnTo>
                    <a:pt x="780" y="77"/>
                  </a:lnTo>
                  <a:lnTo>
                    <a:pt x="701" y="20"/>
                  </a:lnTo>
                  <a:lnTo>
                    <a:pt x="625" y="14"/>
                  </a:lnTo>
                  <a:lnTo>
                    <a:pt x="530" y="52"/>
                  </a:lnTo>
                  <a:lnTo>
                    <a:pt x="463" y="57"/>
                  </a:lnTo>
                  <a:lnTo>
                    <a:pt x="344" y="0"/>
                  </a:lnTo>
                  <a:lnTo>
                    <a:pt x="207" y="30"/>
                  </a:lnTo>
                  <a:lnTo>
                    <a:pt x="191" y="72"/>
                  </a:lnTo>
                  <a:lnTo>
                    <a:pt x="115" y="145"/>
                  </a:lnTo>
                  <a:lnTo>
                    <a:pt x="76" y="151"/>
                  </a:lnTo>
                  <a:lnTo>
                    <a:pt x="68" y="205"/>
                  </a:lnTo>
                  <a:lnTo>
                    <a:pt x="15" y="212"/>
                  </a:lnTo>
                  <a:lnTo>
                    <a:pt x="10" y="284"/>
                  </a:lnTo>
                  <a:lnTo>
                    <a:pt x="38" y="318"/>
                  </a:lnTo>
                  <a:lnTo>
                    <a:pt x="25" y="409"/>
                  </a:lnTo>
                  <a:lnTo>
                    <a:pt x="3" y="421"/>
                  </a:lnTo>
                  <a:lnTo>
                    <a:pt x="0" y="460"/>
                  </a:lnTo>
                  <a:lnTo>
                    <a:pt x="100" y="515"/>
                  </a:lnTo>
                  <a:lnTo>
                    <a:pt x="113" y="590"/>
                  </a:lnTo>
                  <a:close/>
                </a:path>
              </a:pathLst>
            </a:custGeom>
            <a:solidFill>
              <a:srgbClr val="80FF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9" name="Freeform 74"/>
            <p:cNvSpPr>
              <a:spLocks/>
            </p:cNvSpPr>
            <p:nvPr/>
          </p:nvSpPr>
          <p:spPr bwMode="auto">
            <a:xfrm>
              <a:off x="3349626" y="3284538"/>
              <a:ext cx="209550" cy="234950"/>
            </a:xfrm>
            <a:custGeom>
              <a:avLst/>
              <a:gdLst>
                <a:gd name="T0" fmla="*/ 0 w 676"/>
                <a:gd name="T1" fmla="*/ 0 h 964"/>
                <a:gd name="T2" fmla="*/ 0 w 676"/>
                <a:gd name="T3" fmla="*/ 0 h 964"/>
                <a:gd name="T4" fmla="*/ 0 w 676"/>
                <a:gd name="T5" fmla="*/ 0 h 964"/>
                <a:gd name="T6" fmla="*/ 0 w 676"/>
                <a:gd name="T7" fmla="*/ 0 h 964"/>
                <a:gd name="T8" fmla="*/ 0 w 676"/>
                <a:gd name="T9" fmla="*/ 0 h 964"/>
                <a:gd name="T10" fmla="*/ 0 w 676"/>
                <a:gd name="T11" fmla="*/ 0 h 964"/>
                <a:gd name="T12" fmla="*/ 0 w 676"/>
                <a:gd name="T13" fmla="*/ 0 h 964"/>
                <a:gd name="T14" fmla="*/ 0 w 676"/>
                <a:gd name="T15" fmla="*/ 0 h 964"/>
                <a:gd name="T16" fmla="*/ 0 w 676"/>
                <a:gd name="T17" fmla="*/ 0 h 964"/>
                <a:gd name="T18" fmla="*/ 0 w 676"/>
                <a:gd name="T19" fmla="*/ 0 h 964"/>
                <a:gd name="T20" fmla="*/ 0 w 676"/>
                <a:gd name="T21" fmla="*/ 0 h 964"/>
                <a:gd name="T22" fmla="*/ 0 w 676"/>
                <a:gd name="T23" fmla="*/ 0 h 964"/>
                <a:gd name="T24" fmla="*/ 0 w 676"/>
                <a:gd name="T25" fmla="*/ 0 h 964"/>
                <a:gd name="T26" fmla="*/ 0 w 676"/>
                <a:gd name="T27" fmla="*/ 0 h 964"/>
                <a:gd name="T28" fmla="*/ 0 w 676"/>
                <a:gd name="T29" fmla="*/ 0 h 964"/>
                <a:gd name="T30" fmla="*/ 0 w 676"/>
                <a:gd name="T31" fmla="*/ 0 h 964"/>
                <a:gd name="T32" fmla="*/ 0 w 676"/>
                <a:gd name="T33" fmla="*/ 0 h 964"/>
                <a:gd name="T34" fmla="*/ 0 w 676"/>
                <a:gd name="T35" fmla="*/ 0 h 964"/>
                <a:gd name="T36" fmla="*/ 0 w 676"/>
                <a:gd name="T37" fmla="*/ 0 h 964"/>
                <a:gd name="T38" fmla="*/ 0 w 676"/>
                <a:gd name="T39" fmla="*/ 0 h 964"/>
                <a:gd name="T40" fmla="*/ 0 w 676"/>
                <a:gd name="T41" fmla="*/ 0 h 964"/>
                <a:gd name="T42" fmla="*/ 0 w 676"/>
                <a:gd name="T43" fmla="*/ 0 h 964"/>
                <a:gd name="T44" fmla="*/ 0 w 676"/>
                <a:gd name="T45" fmla="*/ 0 h 964"/>
                <a:gd name="T46" fmla="*/ 0 w 676"/>
                <a:gd name="T47" fmla="*/ 0 h 964"/>
                <a:gd name="T48" fmla="*/ 0 w 676"/>
                <a:gd name="T49" fmla="*/ 0 h 964"/>
                <a:gd name="T50" fmla="*/ 0 w 676"/>
                <a:gd name="T51" fmla="*/ 0 h 9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76"/>
                <a:gd name="T79" fmla="*/ 0 h 964"/>
                <a:gd name="T80" fmla="*/ 676 w 676"/>
                <a:gd name="T81" fmla="*/ 964 h 9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76" h="964">
                  <a:moveTo>
                    <a:pt x="0" y="341"/>
                  </a:moveTo>
                  <a:lnTo>
                    <a:pt x="51" y="282"/>
                  </a:lnTo>
                  <a:lnTo>
                    <a:pt x="70" y="178"/>
                  </a:lnTo>
                  <a:lnTo>
                    <a:pt x="134" y="145"/>
                  </a:lnTo>
                  <a:lnTo>
                    <a:pt x="211" y="0"/>
                  </a:lnTo>
                  <a:lnTo>
                    <a:pt x="272" y="67"/>
                  </a:lnTo>
                  <a:lnTo>
                    <a:pt x="336" y="93"/>
                  </a:lnTo>
                  <a:lnTo>
                    <a:pt x="410" y="212"/>
                  </a:lnTo>
                  <a:lnTo>
                    <a:pt x="629" y="391"/>
                  </a:lnTo>
                  <a:lnTo>
                    <a:pt x="627" y="428"/>
                  </a:lnTo>
                  <a:lnTo>
                    <a:pt x="676" y="554"/>
                  </a:lnTo>
                  <a:lnTo>
                    <a:pt x="667" y="683"/>
                  </a:lnTo>
                  <a:lnTo>
                    <a:pt x="623" y="694"/>
                  </a:lnTo>
                  <a:lnTo>
                    <a:pt x="583" y="817"/>
                  </a:lnTo>
                  <a:lnTo>
                    <a:pt x="510" y="822"/>
                  </a:lnTo>
                  <a:lnTo>
                    <a:pt x="474" y="789"/>
                  </a:lnTo>
                  <a:lnTo>
                    <a:pt x="387" y="789"/>
                  </a:lnTo>
                  <a:lnTo>
                    <a:pt x="311" y="868"/>
                  </a:lnTo>
                  <a:lnTo>
                    <a:pt x="309" y="947"/>
                  </a:lnTo>
                  <a:lnTo>
                    <a:pt x="192" y="964"/>
                  </a:lnTo>
                  <a:lnTo>
                    <a:pt x="202" y="770"/>
                  </a:lnTo>
                  <a:lnTo>
                    <a:pt x="151" y="642"/>
                  </a:lnTo>
                  <a:lnTo>
                    <a:pt x="143" y="552"/>
                  </a:lnTo>
                  <a:lnTo>
                    <a:pt x="51" y="419"/>
                  </a:lnTo>
                  <a:lnTo>
                    <a:pt x="11" y="414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rgbClr val="80FFFF"/>
            </a:solidFill>
            <a:ln w="1588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70" name="Freeform 75"/>
            <p:cNvSpPr>
              <a:spLocks/>
            </p:cNvSpPr>
            <p:nvPr/>
          </p:nvSpPr>
          <p:spPr bwMode="auto">
            <a:xfrm>
              <a:off x="3673476" y="3136901"/>
              <a:ext cx="157163" cy="271463"/>
            </a:xfrm>
            <a:custGeom>
              <a:avLst/>
              <a:gdLst>
                <a:gd name="T0" fmla="*/ 0 w 502"/>
                <a:gd name="T1" fmla="*/ 0 h 1110"/>
                <a:gd name="T2" fmla="*/ 0 w 502"/>
                <a:gd name="T3" fmla="*/ 0 h 1110"/>
                <a:gd name="T4" fmla="*/ 0 w 502"/>
                <a:gd name="T5" fmla="*/ 0 h 1110"/>
                <a:gd name="T6" fmla="*/ 0 w 502"/>
                <a:gd name="T7" fmla="*/ 0 h 1110"/>
                <a:gd name="T8" fmla="*/ 0 w 502"/>
                <a:gd name="T9" fmla="*/ 0 h 1110"/>
                <a:gd name="T10" fmla="*/ 0 w 502"/>
                <a:gd name="T11" fmla="*/ 0 h 1110"/>
                <a:gd name="T12" fmla="*/ 0 w 502"/>
                <a:gd name="T13" fmla="*/ 0 h 1110"/>
                <a:gd name="T14" fmla="*/ 0 w 502"/>
                <a:gd name="T15" fmla="*/ 0 h 1110"/>
                <a:gd name="T16" fmla="*/ 0 w 502"/>
                <a:gd name="T17" fmla="*/ 0 h 1110"/>
                <a:gd name="T18" fmla="*/ 0 w 502"/>
                <a:gd name="T19" fmla="*/ 0 h 1110"/>
                <a:gd name="T20" fmla="*/ 0 w 502"/>
                <a:gd name="T21" fmla="*/ 0 h 1110"/>
                <a:gd name="T22" fmla="*/ 0 w 502"/>
                <a:gd name="T23" fmla="*/ 0 h 1110"/>
                <a:gd name="T24" fmla="*/ 0 w 502"/>
                <a:gd name="T25" fmla="*/ 0 h 1110"/>
                <a:gd name="T26" fmla="*/ 0 w 502"/>
                <a:gd name="T27" fmla="*/ 0 h 1110"/>
                <a:gd name="T28" fmla="*/ 0 w 502"/>
                <a:gd name="T29" fmla="*/ 0 h 1110"/>
                <a:gd name="T30" fmla="*/ 0 w 502"/>
                <a:gd name="T31" fmla="*/ 0 h 1110"/>
                <a:gd name="T32" fmla="*/ 0 w 502"/>
                <a:gd name="T33" fmla="*/ 0 h 1110"/>
                <a:gd name="T34" fmla="*/ 0 w 502"/>
                <a:gd name="T35" fmla="*/ 0 h 1110"/>
                <a:gd name="T36" fmla="*/ 0 w 502"/>
                <a:gd name="T37" fmla="*/ 0 h 1110"/>
                <a:gd name="T38" fmla="*/ 0 w 502"/>
                <a:gd name="T39" fmla="*/ 0 h 1110"/>
                <a:gd name="T40" fmla="*/ 0 w 502"/>
                <a:gd name="T41" fmla="*/ 0 h 1110"/>
                <a:gd name="T42" fmla="*/ 0 w 502"/>
                <a:gd name="T43" fmla="*/ 0 h 1110"/>
                <a:gd name="T44" fmla="*/ 0 w 502"/>
                <a:gd name="T45" fmla="*/ 0 h 1110"/>
                <a:gd name="T46" fmla="*/ 0 w 502"/>
                <a:gd name="T47" fmla="*/ 0 h 1110"/>
                <a:gd name="T48" fmla="*/ 0 w 502"/>
                <a:gd name="T49" fmla="*/ 0 h 1110"/>
                <a:gd name="T50" fmla="*/ 0 w 502"/>
                <a:gd name="T51" fmla="*/ 0 h 1110"/>
                <a:gd name="T52" fmla="*/ 0 w 502"/>
                <a:gd name="T53" fmla="*/ 0 h 111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02"/>
                <a:gd name="T82" fmla="*/ 0 h 1110"/>
                <a:gd name="T83" fmla="*/ 502 w 502"/>
                <a:gd name="T84" fmla="*/ 1110 h 111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02" h="1110">
                  <a:moveTo>
                    <a:pt x="0" y="634"/>
                  </a:moveTo>
                  <a:lnTo>
                    <a:pt x="60" y="590"/>
                  </a:lnTo>
                  <a:lnTo>
                    <a:pt x="4" y="453"/>
                  </a:lnTo>
                  <a:lnTo>
                    <a:pt x="106" y="487"/>
                  </a:lnTo>
                  <a:lnTo>
                    <a:pt x="93" y="282"/>
                  </a:lnTo>
                  <a:lnTo>
                    <a:pt x="202" y="499"/>
                  </a:lnTo>
                  <a:lnTo>
                    <a:pt x="355" y="362"/>
                  </a:lnTo>
                  <a:lnTo>
                    <a:pt x="358" y="237"/>
                  </a:lnTo>
                  <a:lnTo>
                    <a:pt x="323" y="161"/>
                  </a:lnTo>
                  <a:lnTo>
                    <a:pt x="179" y="80"/>
                  </a:lnTo>
                  <a:lnTo>
                    <a:pt x="155" y="0"/>
                  </a:lnTo>
                  <a:lnTo>
                    <a:pt x="208" y="1"/>
                  </a:lnTo>
                  <a:lnTo>
                    <a:pt x="406" y="88"/>
                  </a:lnTo>
                  <a:lnTo>
                    <a:pt x="453" y="190"/>
                  </a:lnTo>
                  <a:lnTo>
                    <a:pt x="451" y="283"/>
                  </a:lnTo>
                  <a:lnTo>
                    <a:pt x="409" y="449"/>
                  </a:lnTo>
                  <a:lnTo>
                    <a:pt x="409" y="532"/>
                  </a:lnTo>
                  <a:lnTo>
                    <a:pt x="497" y="758"/>
                  </a:lnTo>
                  <a:lnTo>
                    <a:pt x="502" y="838"/>
                  </a:lnTo>
                  <a:lnTo>
                    <a:pt x="418" y="1092"/>
                  </a:lnTo>
                  <a:lnTo>
                    <a:pt x="349" y="1110"/>
                  </a:lnTo>
                  <a:lnTo>
                    <a:pt x="287" y="1072"/>
                  </a:lnTo>
                  <a:lnTo>
                    <a:pt x="319" y="974"/>
                  </a:lnTo>
                  <a:lnTo>
                    <a:pt x="308" y="880"/>
                  </a:lnTo>
                  <a:lnTo>
                    <a:pt x="204" y="767"/>
                  </a:lnTo>
                  <a:lnTo>
                    <a:pt x="31" y="692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rgbClr val="80FFFF"/>
            </a:solidFill>
            <a:ln w="1588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71" name="Rectangle 76"/>
            <p:cNvSpPr>
              <a:spLocks noChangeArrowheads="1"/>
            </p:cNvSpPr>
            <p:nvPr/>
          </p:nvSpPr>
          <p:spPr bwMode="auto">
            <a:xfrm>
              <a:off x="2843213" y="3630613"/>
              <a:ext cx="30617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E  S  T  O  N  I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2" name="Rectangle 77"/>
            <p:cNvSpPr>
              <a:spLocks noChangeArrowheads="1"/>
            </p:cNvSpPr>
            <p:nvPr/>
          </p:nvSpPr>
          <p:spPr bwMode="auto">
            <a:xfrm>
              <a:off x="2701926" y="3883026"/>
              <a:ext cx="352661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L    A    T   V    I  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3" name="Rectangle 78"/>
            <p:cNvSpPr>
              <a:spLocks noChangeArrowheads="1"/>
            </p:cNvSpPr>
            <p:nvPr/>
          </p:nvSpPr>
          <p:spPr bwMode="auto">
            <a:xfrm>
              <a:off x="2682876" y="3990976"/>
              <a:ext cx="38632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L  I  T  H  U  A  N  I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4" name="Rectangle 79"/>
            <p:cNvSpPr>
              <a:spLocks noChangeArrowheads="1"/>
            </p:cNvSpPr>
            <p:nvPr/>
          </p:nvSpPr>
          <p:spPr bwMode="auto">
            <a:xfrm>
              <a:off x="2949576" y="4206876"/>
              <a:ext cx="52097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B     E     L     A     R     U     S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5" name="Rectangle 80"/>
            <p:cNvSpPr>
              <a:spLocks noChangeArrowheads="1"/>
            </p:cNvSpPr>
            <p:nvPr/>
          </p:nvSpPr>
          <p:spPr bwMode="auto">
            <a:xfrm>
              <a:off x="2259013" y="4276726"/>
              <a:ext cx="442429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P     O     L     A     N    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6" name="Rectangle 81"/>
            <p:cNvSpPr>
              <a:spLocks noChangeArrowheads="1"/>
            </p:cNvSpPr>
            <p:nvPr/>
          </p:nvSpPr>
          <p:spPr bwMode="auto">
            <a:xfrm rot="20820000">
              <a:off x="2365244" y="4678732"/>
              <a:ext cx="355867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  L  O  V  A  K  I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7" name="Rectangle 82"/>
            <p:cNvSpPr>
              <a:spLocks noChangeArrowheads="1"/>
            </p:cNvSpPr>
            <p:nvPr/>
          </p:nvSpPr>
          <p:spPr bwMode="auto">
            <a:xfrm>
              <a:off x="3287713" y="4630738"/>
              <a:ext cx="71173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U        K        R        A        I        N        E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8" name="Rectangle 83"/>
            <p:cNvSpPr>
              <a:spLocks noChangeArrowheads="1"/>
            </p:cNvSpPr>
            <p:nvPr/>
          </p:nvSpPr>
          <p:spPr bwMode="auto">
            <a:xfrm rot="2880000">
              <a:off x="3129218" y="4823194"/>
              <a:ext cx="275717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M O L D  O V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9" name="Rectangle 84"/>
            <p:cNvSpPr>
              <a:spLocks noChangeArrowheads="1"/>
            </p:cNvSpPr>
            <p:nvPr/>
          </p:nvSpPr>
          <p:spPr bwMode="auto">
            <a:xfrm>
              <a:off x="2744788" y="4903788"/>
              <a:ext cx="45204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R    O    M    A    N    I  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0" name="Rectangle 85"/>
            <p:cNvSpPr>
              <a:spLocks noChangeArrowheads="1"/>
            </p:cNvSpPr>
            <p:nvPr/>
          </p:nvSpPr>
          <p:spPr bwMode="auto">
            <a:xfrm>
              <a:off x="2343151" y="4852988"/>
              <a:ext cx="32701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H  U  N  G  A  R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1" name="Rectangle 86"/>
            <p:cNvSpPr>
              <a:spLocks noChangeArrowheads="1"/>
            </p:cNvSpPr>
            <p:nvPr/>
          </p:nvSpPr>
          <p:spPr bwMode="auto">
            <a:xfrm>
              <a:off x="2803526" y="5164138"/>
              <a:ext cx="35907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B  U  L  G  A  R  I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2" name="Rectangle 87"/>
            <p:cNvSpPr>
              <a:spLocks noChangeArrowheads="1"/>
            </p:cNvSpPr>
            <p:nvPr/>
          </p:nvSpPr>
          <p:spPr bwMode="auto">
            <a:xfrm>
              <a:off x="3768726" y="5526088"/>
              <a:ext cx="43762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T     U     R     K     E   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3" name="Rectangle 88"/>
            <p:cNvSpPr>
              <a:spLocks noChangeArrowheads="1"/>
            </p:cNvSpPr>
            <p:nvPr/>
          </p:nvSpPr>
          <p:spPr bwMode="auto">
            <a:xfrm>
              <a:off x="2608263" y="5529263"/>
              <a:ext cx="27411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G  R  E  </a:t>
              </a:r>
              <a:r>
                <a:rPr lang="en-GB" sz="300" b="1" dirty="0" err="1" smtClean="0">
                  <a:solidFill>
                    <a:srgbClr val="C20000"/>
                  </a:solidFill>
                  <a:latin typeface="Swis721 Lt BT"/>
                </a:rPr>
                <a:t>E</a:t>
              </a: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 C  E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4" name="Rectangle 89"/>
            <p:cNvSpPr>
              <a:spLocks noChangeArrowheads="1"/>
            </p:cNvSpPr>
            <p:nvPr/>
          </p:nvSpPr>
          <p:spPr bwMode="auto">
            <a:xfrm>
              <a:off x="4598988" y="5405438"/>
              <a:ext cx="227626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A Z E R B A I J A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5" name="Rectangle 90"/>
            <p:cNvSpPr>
              <a:spLocks noChangeArrowheads="1"/>
            </p:cNvSpPr>
            <p:nvPr/>
          </p:nvSpPr>
          <p:spPr bwMode="auto">
            <a:xfrm>
              <a:off x="4208463" y="5218113"/>
              <a:ext cx="158698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G E O R G I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6" name="Rectangle 91"/>
            <p:cNvSpPr>
              <a:spLocks noChangeArrowheads="1"/>
            </p:cNvSpPr>
            <p:nvPr/>
          </p:nvSpPr>
          <p:spPr bwMode="auto">
            <a:xfrm>
              <a:off x="4427538" y="5395913"/>
              <a:ext cx="121828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ARMENIA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7" name="Rectangle 92"/>
            <p:cNvSpPr>
              <a:spLocks noChangeArrowheads="1"/>
            </p:cNvSpPr>
            <p:nvPr/>
          </p:nvSpPr>
          <p:spPr bwMode="auto">
            <a:xfrm>
              <a:off x="5343526" y="5454651"/>
              <a:ext cx="553037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T  U  R  K  M  E  N  I  S  T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8" name="Rectangle 93"/>
            <p:cNvSpPr>
              <a:spLocks noChangeArrowheads="1"/>
            </p:cNvSpPr>
            <p:nvPr/>
          </p:nvSpPr>
          <p:spPr bwMode="auto">
            <a:xfrm>
              <a:off x="5870576" y="5362576"/>
              <a:ext cx="448841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U  Z  B  E  K  I  S  T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9" name="Rectangle 94"/>
            <p:cNvSpPr>
              <a:spLocks noChangeArrowheads="1"/>
            </p:cNvSpPr>
            <p:nvPr/>
          </p:nvSpPr>
          <p:spPr bwMode="auto">
            <a:xfrm>
              <a:off x="6319838" y="5530851"/>
              <a:ext cx="42800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T  A  J  I  K  I  S  T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0" name="Rectangle 95"/>
            <p:cNvSpPr>
              <a:spLocks noChangeArrowheads="1"/>
            </p:cNvSpPr>
            <p:nvPr/>
          </p:nvSpPr>
          <p:spPr bwMode="auto">
            <a:xfrm>
              <a:off x="6572251" y="5283201"/>
              <a:ext cx="480901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K   I   R   G   I   S   T   A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1" name="Rectangle 96"/>
            <p:cNvSpPr>
              <a:spLocks noChangeArrowheads="1"/>
            </p:cNvSpPr>
            <p:nvPr/>
          </p:nvSpPr>
          <p:spPr bwMode="auto">
            <a:xfrm>
              <a:off x="5467351" y="4645026"/>
              <a:ext cx="127438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K          A          Z          A          K          H          S          T          A     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2" name="Rectangle 97"/>
            <p:cNvSpPr>
              <a:spLocks noChangeArrowheads="1"/>
            </p:cNvSpPr>
            <p:nvPr/>
          </p:nvSpPr>
          <p:spPr bwMode="auto">
            <a:xfrm>
              <a:off x="3479801" y="3813176"/>
              <a:ext cx="234038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R          U          S          </a:t>
              </a:r>
              <a:r>
                <a:rPr lang="en-GB" sz="300" b="1" dirty="0" err="1" smtClean="0">
                  <a:solidFill>
                    <a:srgbClr val="C20000"/>
                  </a:solidFill>
                  <a:latin typeface="Swis721 Lt BT"/>
                </a:rPr>
                <a:t>S</a:t>
              </a: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         I          A          N                     F          E          D          E          R          A          T          I          O     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3" name="Rectangle 98"/>
            <p:cNvSpPr>
              <a:spLocks noChangeArrowheads="1"/>
            </p:cNvSpPr>
            <p:nvPr/>
          </p:nvSpPr>
          <p:spPr bwMode="auto">
            <a:xfrm>
              <a:off x="2689226" y="3241676"/>
              <a:ext cx="639599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F       I       N       L       A       N      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4" name="Rectangle 99"/>
            <p:cNvSpPr>
              <a:spLocks noChangeArrowheads="1"/>
            </p:cNvSpPr>
            <p:nvPr/>
          </p:nvSpPr>
          <p:spPr bwMode="auto">
            <a:xfrm>
              <a:off x="2559051" y="4075113"/>
              <a:ext cx="160300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Russian Fed.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5" name="Rectangle 100"/>
            <p:cNvSpPr>
              <a:spLocks noChangeArrowheads="1"/>
            </p:cNvSpPr>
            <p:nvPr/>
          </p:nvSpPr>
          <p:spPr bwMode="auto">
            <a:xfrm>
              <a:off x="6029326" y="5749926"/>
              <a:ext cx="50334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A  F  G  H  A  N  I  S  T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6" name="Rectangle 101"/>
            <p:cNvSpPr>
              <a:spLocks noChangeArrowheads="1"/>
            </p:cNvSpPr>
            <p:nvPr/>
          </p:nvSpPr>
          <p:spPr bwMode="auto">
            <a:xfrm>
              <a:off x="4884738" y="5753101"/>
              <a:ext cx="429605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I          R          A     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7" name="Rectangle 102"/>
            <p:cNvSpPr>
              <a:spLocks noChangeArrowheads="1"/>
            </p:cNvSpPr>
            <p:nvPr/>
          </p:nvSpPr>
          <p:spPr bwMode="auto">
            <a:xfrm>
              <a:off x="3898901" y="5749926"/>
              <a:ext cx="25648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  Y  R  I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8" name="Rectangle 103"/>
            <p:cNvSpPr>
              <a:spLocks noChangeArrowheads="1"/>
            </p:cNvSpPr>
            <p:nvPr/>
          </p:nvSpPr>
          <p:spPr bwMode="auto">
            <a:xfrm>
              <a:off x="3898901" y="5788026"/>
              <a:ext cx="15388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A R A B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9" name="Rectangle 104"/>
            <p:cNvSpPr>
              <a:spLocks noChangeArrowheads="1"/>
            </p:cNvSpPr>
            <p:nvPr/>
          </p:nvSpPr>
          <p:spPr bwMode="auto">
            <a:xfrm>
              <a:off x="6956347" y="5467351"/>
              <a:ext cx="344646" cy="207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P E O P L E ‘ S</a:t>
              </a:r>
              <a:b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</a:b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R E P U B L I C  </a:t>
              </a:r>
              <a:b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</a:b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O F </a:t>
              </a:r>
            </a:p>
            <a:p>
              <a:pPr algn="ctr"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C     H     I     N   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00" name="Rectangle 105"/>
            <p:cNvSpPr>
              <a:spLocks noChangeArrowheads="1"/>
            </p:cNvSpPr>
            <p:nvPr/>
          </p:nvSpPr>
          <p:spPr bwMode="auto">
            <a:xfrm>
              <a:off x="3495676" y="5816601"/>
              <a:ext cx="15869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CYPRUS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01" name="Rectangle 106"/>
            <p:cNvSpPr>
              <a:spLocks noChangeArrowheads="1"/>
            </p:cNvSpPr>
            <p:nvPr/>
          </p:nvSpPr>
          <p:spPr bwMode="auto">
            <a:xfrm rot="2760000">
              <a:off x="4531225" y="5500547"/>
              <a:ext cx="60914" cy="16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100" b="1" dirty="0" smtClean="0">
                  <a:solidFill>
                    <a:srgbClr val="C20000"/>
                  </a:solidFill>
                  <a:latin typeface="Swis721 Lt BT"/>
                </a:rPr>
                <a:t>A Z E R B.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02" name="Freeform 107"/>
            <p:cNvSpPr>
              <a:spLocks/>
            </p:cNvSpPr>
            <p:nvPr/>
          </p:nvSpPr>
          <p:spPr bwMode="auto">
            <a:xfrm>
              <a:off x="2049463" y="4872038"/>
              <a:ext cx="254000" cy="131763"/>
            </a:xfrm>
            <a:custGeom>
              <a:avLst/>
              <a:gdLst>
                <a:gd name="T0" fmla="*/ 0 w 817"/>
                <a:gd name="T1" fmla="*/ 0 h 541"/>
                <a:gd name="T2" fmla="*/ 0 w 817"/>
                <a:gd name="T3" fmla="*/ 0 h 541"/>
                <a:gd name="T4" fmla="*/ 0 w 817"/>
                <a:gd name="T5" fmla="*/ 0 h 541"/>
                <a:gd name="T6" fmla="*/ 0 w 817"/>
                <a:gd name="T7" fmla="*/ 0 h 541"/>
                <a:gd name="T8" fmla="*/ 0 w 817"/>
                <a:gd name="T9" fmla="*/ 0 h 541"/>
                <a:gd name="T10" fmla="*/ 0 w 817"/>
                <a:gd name="T11" fmla="*/ 0 h 541"/>
                <a:gd name="T12" fmla="*/ 0 w 817"/>
                <a:gd name="T13" fmla="*/ 0 h 541"/>
                <a:gd name="T14" fmla="*/ 0 w 817"/>
                <a:gd name="T15" fmla="*/ 0 h 541"/>
                <a:gd name="T16" fmla="*/ 0 w 817"/>
                <a:gd name="T17" fmla="*/ 0 h 541"/>
                <a:gd name="T18" fmla="*/ 0 w 817"/>
                <a:gd name="T19" fmla="*/ 0 h 541"/>
                <a:gd name="T20" fmla="*/ 0 w 817"/>
                <a:gd name="T21" fmla="*/ 0 h 541"/>
                <a:gd name="T22" fmla="*/ 0 w 817"/>
                <a:gd name="T23" fmla="*/ 0 h 541"/>
                <a:gd name="T24" fmla="*/ 0 w 817"/>
                <a:gd name="T25" fmla="*/ 0 h 541"/>
                <a:gd name="T26" fmla="*/ 0 w 817"/>
                <a:gd name="T27" fmla="*/ 0 h 541"/>
                <a:gd name="T28" fmla="*/ 0 w 817"/>
                <a:gd name="T29" fmla="*/ 0 h 541"/>
                <a:gd name="T30" fmla="*/ 0 w 817"/>
                <a:gd name="T31" fmla="*/ 0 h 541"/>
                <a:gd name="T32" fmla="*/ 0 w 817"/>
                <a:gd name="T33" fmla="*/ 0 h 541"/>
                <a:gd name="T34" fmla="*/ 0 w 817"/>
                <a:gd name="T35" fmla="*/ 0 h 541"/>
                <a:gd name="T36" fmla="*/ 0 w 817"/>
                <a:gd name="T37" fmla="*/ 0 h 541"/>
                <a:gd name="T38" fmla="*/ 0 w 817"/>
                <a:gd name="T39" fmla="*/ 0 h 541"/>
                <a:gd name="T40" fmla="*/ 0 w 817"/>
                <a:gd name="T41" fmla="*/ 0 h 541"/>
                <a:gd name="T42" fmla="*/ 0 w 817"/>
                <a:gd name="T43" fmla="*/ 0 h 541"/>
                <a:gd name="T44" fmla="*/ 0 w 817"/>
                <a:gd name="T45" fmla="*/ 0 h 541"/>
                <a:gd name="T46" fmla="*/ 0 w 817"/>
                <a:gd name="T47" fmla="*/ 0 h 541"/>
                <a:gd name="T48" fmla="*/ 0 w 817"/>
                <a:gd name="T49" fmla="*/ 0 h 541"/>
                <a:gd name="T50" fmla="*/ 0 w 817"/>
                <a:gd name="T51" fmla="*/ 0 h 541"/>
                <a:gd name="T52" fmla="*/ 0 w 817"/>
                <a:gd name="T53" fmla="*/ 0 h 541"/>
                <a:gd name="T54" fmla="*/ 0 w 817"/>
                <a:gd name="T55" fmla="*/ 0 h 541"/>
                <a:gd name="T56" fmla="*/ 0 w 817"/>
                <a:gd name="T57" fmla="*/ 0 h 541"/>
                <a:gd name="T58" fmla="*/ 0 w 817"/>
                <a:gd name="T59" fmla="*/ 0 h 541"/>
                <a:gd name="T60" fmla="*/ 0 w 817"/>
                <a:gd name="T61" fmla="*/ 0 h 541"/>
                <a:gd name="T62" fmla="*/ 0 w 817"/>
                <a:gd name="T63" fmla="*/ 0 h 541"/>
                <a:gd name="T64" fmla="*/ 0 w 817"/>
                <a:gd name="T65" fmla="*/ 0 h 541"/>
                <a:gd name="T66" fmla="*/ 0 w 817"/>
                <a:gd name="T67" fmla="*/ 0 h 541"/>
                <a:gd name="T68" fmla="*/ 0 w 817"/>
                <a:gd name="T69" fmla="*/ 0 h 541"/>
                <a:gd name="T70" fmla="*/ 0 w 817"/>
                <a:gd name="T71" fmla="*/ 0 h 541"/>
                <a:gd name="T72" fmla="*/ 0 w 817"/>
                <a:gd name="T73" fmla="*/ 0 h 541"/>
                <a:gd name="T74" fmla="*/ 0 w 817"/>
                <a:gd name="T75" fmla="*/ 0 h 541"/>
                <a:gd name="T76" fmla="*/ 0 w 817"/>
                <a:gd name="T77" fmla="*/ 0 h 541"/>
                <a:gd name="T78" fmla="*/ 0 w 817"/>
                <a:gd name="T79" fmla="*/ 0 h 541"/>
                <a:gd name="T80" fmla="*/ 0 w 817"/>
                <a:gd name="T81" fmla="*/ 0 h 541"/>
                <a:gd name="T82" fmla="*/ 0 w 817"/>
                <a:gd name="T83" fmla="*/ 0 h 541"/>
                <a:gd name="T84" fmla="*/ 0 w 817"/>
                <a:gd name="T85" fmla="*/ 0 h 541"/>
                <a:gd name="T86" fmla="*/ 0 w 817"/>
                <a:gd name="T87" fmla="*/ 0 h 541"/>
                <a:gd name="T88" fmla="*/ 0 w 817"/>
                <a:gd name="T89" fmla="*/ 0 h 541"/>
                <a:gd name="T90" fmla="*/ 0 w 817"/>
                <a:gd name="T91" fmla="*/ 0 h 541"/>
                <a:gd name="T92" fmla="*/ 0 w 817"/>
                <a:gd name="T93" fmla="*/ 0 h 541"/>
                <a:gd name="T94" fmla="*/ 0 w 817"/>
                <a:gd name="T95" fmla="*/ 0 h 541"/>
                <a:gd name="T96" fmla="*/ 0 w 817"/>
                <a:gd name="T97" fmla="*/ 0 h 541"/>
                <a:gd name="T98" fmla="*/ 0 w 817"/>
                <a:gd name="T99" fmla="*/ 0 h 541"/>
                <a:gd name="T100" fmla="*/ 0 w 817"/>
                <a:gd name="T101" fmla="*/ 0 h 541"/>
                <a:gd name="T102" fmla="*/ 0 w 817"/>
                <a:gd name="T103" fmla="*/ 0 h 5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17"/>
                <a:gd name="T157" fmla="*/ 0 h 541"/>
                <a:gd name="T158" fmla="*/ 817 w 817"/>
                <a:gd name="T159" fmla="*/ 541 h 5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17" h="541">
                  <a:moveTo>
                    <a:pt x="74" y="136"/>
                  </a:moveTo>
                  <a:lnTo>
                    <a:pt x="128" y="136"/>
                  </a:lnTo>
                  <a:lnTo>
                    <a:pt x="185" y="161"/>
                  </a:lnTo>
                  <a:lnTo>
                    <a:pt x="212" y="153"/>
                  </a:lnTo>
                  <a:lnTo>
                    <a:pt x="244" y="170"/>
                  </a:lnTo>
                  <a:lnTo>
                    <a:pt x="309" y="165"/>
                  </a:lnTo>
                  <a:lnTo>
                    <a:pt x="369" y="111"/>
                  </a:lnTo>
                  <a:lnTo>
                    <a:pt x="465" y="81"/>
                  </a:lnTo>
                  <a:lnTo>
                    <a:pt x="552" y="86"/>
                  </a:lnTo>
                  <a:lnTo>
                    <a:pt x="660" y="70"/>
                  </a:lnTo>
                  <a:lnTo>
                    <a:pt x="690" y="97"/>
                  </a:lnTo>
                  <a:lnTo>
                    <a:pt x="690" y="19"/>
                  </a:lnTo>
                  <a:lnTo>
                    <a:pt x="741" y="0"/>
                  </a:lnTo>
                  <a:lnTo>
                    <a:pt x="801" y="13"/>
                  </a:lnTo>
                  <a:lnTo>
                    <a:pt x="795" y="90"/>
                  </a:lnTo>
                  <a:lnTo>
                    <a:pt x="817" y="135"/>
                  </a:lnTo>
                  <a:lnTo>
                    <a:pt x="768" y="126"/>
                  </a:lnTo>
                  <a:lnTo>
                    <a:pt x="735" y="135"/>
                  </a:lnTo>
                  <a:lnTo>
                    <a:pt x="746" y="177"/>
                  </a:lnTo>
                  <a:lnTo>
                    <a:pt x="694" y="179"/>
                  </a:lnTo>
                  <a:lnTo>
                    <a:pt x="586" y="230"/>
                  </a:lnTo>
                  <a:lnTo>
                    <a:pt x="573" y="261"/>
                  </a:lnTo>
                  <a:lnTo>
                    <a:pt x="591" y="299"/>
                  </a:lnTo>
                  <a:lnTo>
                    <a:pt x="579" y="374"/>
                  </a:lnTo>
                  <a:lnTo>
                    <a:pt x="519" y="394"/>
                  </a:lnTo>
                  <a:lnTo>
                    <a:pt x="523" y="439"/>
                  </a:lnTo>
                  <a:lnTo>
                    <a:pt x="495" y="449"/>
                  </a:lnTo>
                  <a:lnTo>
                    <a:pt x="500" y="488"/>
                  </a:lnTo>
                  <a:lnTo>
                    <a:pt x="514" y="519"/>
                  </a:lnTo>
                  <a:lnTo>
                    <a:pt x="466" y="528"/>
                  </a:lnTo>
                  <a:lnTo>
                    <a:pt x="409" y="488"/>
                  </a:lnTo>
                  <a:lnTo>
                    <a:pt x="392" y="510"/>
                  </a:lnTo>
                  <a:lnTo>
                    <a:pt x="356" y="473"/>
                  </a:lnTo>
                  <a:lnTo>
                    <a:pt x="309" y="449"/>
                  </a:lnTo>
                  <a:lnTo>
                    <a:pt x="302" y="483"/>
                  </a:lnTo>
                  <a:lnTo>
                    <a:pt x="255" y="528"/>
                  </a:lnTo>
                  <a:lnTo>
                    <a:pt x="188" y="514"/>
                  </a:lnTo>
                  <a:lnTo>
                    <a:pt x="119" y="541"/>
                  </a:lnTo>
                  <a:lnTo>
                    <a:pt x="66" y="533"/>
                  </a:lnTo>
                  <a:lnTo>
                    <a:pt x="51" y="518"/>
                  </a:lnTo>
                  <a:lnTo>
                    <a:pt x="114" y="489"/>
                  </a:lnTo>
                  <a:lnTo>
                    <a:pt x="130" y="469"/>
                  </a:lnTo>
                  <a:lnTo>
                    <a:pt x="87" y="400"/>
                  </a:lnTo>
                  <a:lnTo>
                    <a:pt x="54" y="391"/>
                  </a:lnTo>
                  <a:lnTo>
                    <a:pt x="74" y="339"/>
                  </a:lnTo>
                  <a:lnTo>
                    <a:pt x="35" y="332"/>
                  </a:lnTo>
                  <a:lnTo>
                    <a:pt x="74" y="288"/>
                  </a:lnTo>
                  <a:lnTo>
                    <a:pt x="73" y="270"/>
                  </a:lnTo>
                  <a:lnTo>
                    <a:pt x="0" y="239"/>
                  </a:lnTo>
                  <a:lnTo>
                    <a:pt x="0" y="200"/>
                  </a:lnTo>
                  <a:lnTo>
                    <a:pt x="74" y="175"/>
                  </a:lnTo>
                  <a:lnTo>
                    <a:pt x="74" y="136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303" name="Freeform 108"/>
            <p:cNvSpPr>
              <a:spLocks noEditPoints="1"/>
            </p:cNvSpPr>
            <p:nvPr/>
          </p:nvSpPr>
          <p:spPr bwMode="auto">
            <a:xfrm>
              <a:off x="2060576" y="4903788"/>
              <a:ext cx="463550" cy="355600"/>
            </a:xfrm>
            <a:custGeom>
              <a:avLst/>
              <a:gdLst>
                <a:gd name="T0" fmla="*/ 0 w 1487"/>
                <a:gd name="T1" fmla="*/ 0 h 1456"/>
                <a:gd name="T2" fmla="*/ 0 w 1487"/>
                <a:gd name="T3" fmla="*/ 0 h 1456"/>
                <a:gd name="T4" fmla="*/ 0 w 1487"/>
                <a:gd name="T5" fmla="*/ 0 h 1456"/>
                <a:gd name="T6" fmla="*/ 0 w 1487"/>
                <a:gd name="T7" fmla="*/ 0 h 1456"/>
                <a:gd name="T8" fmla="*/ 0 w 1487"/>
                <a:gd name="T9" fmla="*/ 0 h 1456"/>
                <a:gd name="T10" fmla="*/ 0 w 1487"/>
                <a:gd name="T11" fmla="*/ 0 h 1456"/>
                <a:gd name="T12" fmla="*/ 0 w 1487"/>
                <a:gd name="T13" fmla="*/ 0 h 1456"/>
                <a:gd name="T14" fmla="*/ 0 w 1487"/>
                <a:gd name="T15" fmla="*/ 0 h 1456"/>
                <a:gd name="T16" fmla="*/ 0 w 1487"/>
                <a:gd name="T17" fmla="*/ 0 h 1456"/>
                <a:gd name="T18" fmla="*/ 0 w 1487"/>
                <a:gd name="T19" fmla="*/ 0 h 1456"/>
                <a:gd name="T20" fmla="*/ 0 w 1487"/>
                <a:gd name="T21" fmla="*/ 0 h 1456"/>
                <a:gd name="T22" fmla="*/ 0 w 1487"/>
                <a:gd name="T23" fmla="*/ 0 h 1456"/>
                <a:gd name="T24" fmla="*/ 0 w 1487"/>
                <a:gd name="T25" fmla="*/ 0 h 1456"/>
                <a:gd name="T26" fmla="*/ 0 w 1487"/>
                <a:gd name="T27" fmla="*/ 0 h 1456"/>
                <a:gd name="T28" fmla="*/ 0 w 1487"/>
                <a:gd name="T29" fmla="*/ 0 h 1456"/>
                <a:gd name="T30" fmla="*/ 0 w 1487"/>
                <a:gd name="T31" fmla="*/ 0 h 1456"/>
                <a:gd name="T32" fmla="*/ 0 w 1487"/>
                <a:gd name="T33" fmla="*/ 0 h 1456"/>
                <a:gd name="T34" fmla="*/ 0 w 1487"/>
                <a:gd name="T35" fmla="*/ 0 h 1456"/>
                <a:gd name="T36" fmla="*/ 0 w 1487"/>
                <a:gd name="T37" fmla="*/ 0 h 1456"/>
                <a:gd name="T38" fmla="*/ 0 w 1487"/>
                <a:gd name="T39" fmla="*/ 0 h 1456"/>
                <a:gd name="T40" fmla="*/ 0 w 1487"/>
                <a:gd name="T41" fmla="*/ 0 h 1456"/>
                <a:gd name="T42" fmla="*/ 0 w 1487"/>
                <a:gd name="T43" fmla="*/ 0 h 1456"/>
                <a:gd name="T44" fmla="*/ 0 w 1487"/>
                <a:gd name="T45" fmla="*/ 0 h 1456"/>
                <a:gd name="T46" fmla="*/ 0 w 1487"/>
                <a:gd name="T47" fmla="*/ 0 h 1456"/>
                <a:gd name="T48" fmla="*/ 0 w 1487"/>
                <a:gd name="T49" fmla="*/ 0 h 1456"/>
                <a:gd name="T50" fmla="*/ 0 w 1487"/>
                <a:gd name="T51" fmla="*/ 0 h 1456"/>
                <a:gd name="T52" fmla="*/ 0 w 1487"/>
                <a:gd name="T53" fmla="*/ 0 h 1456"/>
                <a:gd name="T54" fmla="*/ 0 w 1487"/>
                <a:gd name="T55" fmla="*/ 0 h 1456"/>
                <a:gd name="T56" fmla="*/ 0 w 1487"/>
                <a:gd name="T57" fmla="*/ 0 h 1456"/>
                <a:gd name="T58" fmla="*/ 0 w 1487"/>
                <a:gd name="T59" fmla="*/ 0 h 1456"/>
                <a:gd name="T60" fmla="*/ 0 w 1487"/>
                <a:gd name="T61" fmla="*/ 0 h 1456"/>
                <a:gd name="T62" fmla="*/ 0 w 1487"/>
                <a:gd name="T63" fmla="*/ 0 h 1456"/>
                <a:gd name="T64" fmla="*/ 0 w 1487"/>
                <a:gd name="T65" fmla="*/ 0 h 1456"/>
                <a:gd name="T66" fmla="*/ 0 w 1487"/>
                <a:gd name="T67" fmla="*/ 0 h 1456"/>
                <a:gd name="T68" fmla="*/ 0 w 1487"/>
                <a:gd name="T69" fmla="*/ 0 h 1456"/>
                <a:gd name="T70" fmla="*/ 0 w 1487"/>
                <a:gd name="T71" fmla="*/ 0 h 1456"/>
                <a:gd name="T72" fmla="*/ 0 w 1487"/>
                <a:gd name="T73" fmla="*/ 0 h 1456"/>
                <a:gd name="T74" fmla="*/ 0 w 1487"/>
                <a:gd name="T75" fmla="*/ 0 h 1456"/>
                <a:gd name="T76" fmla="*/ 0 w 1487"/>
                <a:gd name="T77" fmla="*/ 0 h 1456"/>
                <a:gd name="T78" fmla="*/ 0 w 1487"/>
                <a:gd name="T79" fmla="*/ 0 h 1456"/>
                <a:gd name="T80" fmla="*/ 0 w 1487"/>
                <a:gd name="T81" fmla="*/ 0 h 1456"/>
                <a:gd name="T82" fmla="*/ 0 w 1487"/>
                <a:gd name="T83" fmla="*/ 0 h 1456"/>
                <a:gd name="T84" fmla="*/ 0 w 1487"/>
                <a:gd name="T85" fmla="*/ 0 h 14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87"/>
                <a:gd name="T130" fmla="*/ 0 h 1456"/>
                <a:gd name="T131" fmla="*/ 1487 w 1487"/>
                <a:gd name="T132" fmla="*/ 1456 h 14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87" h="1456">
                  <a:moveTo>
                    <a:pt x="986" y="1238"/>
                  </a:moveTo>
                  <a:lnTo>
                    <a:pt x="900" y="1182"/>
                  </a:lnTo>
                  <a:lnTo>
                    <a:pt x="861" y="1143"/>
                  </a:lnTo>
                  <a:lnTo>
                    <a:pt x="785" y="1114"/>
                  </a:lnTo>
                  <a:lnTo>
                    <a:pt x="725" y="1071"/>
                  </a:lnTo>
                  <a:lnTo>
                    <a:pt x="671" y="1083"/>
                  </a:lnTo>
                  <a:lnTo>
                    <a:pt x="627" y="1070"/>
                  </a:lnTo>
                  <a:lnTo>
                    <a:pt x="626" y="1026"/>
                  </a:lnTo>
                  <a:lnTo>
                    <a:pt x="508" y="944"/>
                  </a:lnTo>
                  <a:lnTo>
                    <a:pt x="430" y="849"/>
                  </a:lnTo>
                  <a:lnTo>
                    <a:pt x="453" y="822"/>
                  </a:lnTo>
                  <a:lnTo>
                    <a:pt x="521" y="850"/>
                  </a:lnTo>
                  <a:lnTo>
                    <a:pt x="445" y="784"/>
                  </a:lnTo>
                  <a:lnTo>
                    <a:pt x="391" y="714"/>
                  </a:lnTo>
                  <a:lnTo>
                    <a:pt x="375" y="665"/>
                  </a:lnTo>
                  <a:lnTo>
                    <a:pt x="386" y="600"/>
                  </a:lnTo>
                  <a:lnTo>
                    <a:pt x="364" y="538"/>
                  </a:lnTo>
                  <a:lnTo>
                    <a:pt x="323" y="483"/>
                  </a:lnTo>
                  <a:lnTo>
                    <a:pt x="323" y="594"/>
                  </a:lnTo>
                  <a:lnTo>
                    <a:pt x="300" y="610"/>
                  </a:lnTo>
                  <a:lnTo>
                    <a:pt x="244" y="540"/>
                  </a:lnTo>
                  <a:lnTo>
                    <a:pt x="305" y="471"/>
                  </a:lnTo>
                  <a:lnTo>
                    <a:pt x="274" y="440"/>
                  </a:lnTo>
                  <a:lnTo>
                    <a:pt x="235" y="440"/>
                  </a:lnTo>
                  <a:lnTo>
                    <a:pt x="175" y="538"/>
                  </a:lnTo>
                  <a:lnTo>
                    <a:pt x="173" y="601"/>
                  </a:lnTo>
                  <a:lnTo>
                    <a:pt x="157" y="596"/>
                  </a:lnTo>
                  <a:lnTo>
                    <a:pt x="134" y="652"/>
                  </a:lnTo>
                  <a:lnTo>
                    <a:pt x="39" y="518"/>
                  </a:lnTo>
                  <a:lnTo>
                    <a:pt x="0" y="401"/>
                  </a:lnTo>
                  <a:lnTo>
                    <a:pt x="20" y="391"/>
                  </a:lnTo>
                  <a:lnTo>
                    <a:pt x="44" y="407"/>
                  </a:lnTo>
                  <a:lnTo>
                    <a:pt x="86" y="414"/>
                  </a:lnTo>
                  <a:lnTo>
                    <a:pt x="156" y="385"/>
                  </a:lnTo>
                  <a:lnTo>
                    <a:pt x="221" y="400"/>
                  </a:lnTo>
                  <a:lnTo>
                    <a:pt x="269" y="353"/>
                  </a:lnTo>
                  <a:lnTo>
                    <a:pt x="275" y="322"/>
                  </a:lnTo>
                  <a:lnTo>
                    <a:pt x="323" y="346"/>
                  </a:lnTo>
                  <a:lnTo>
                    <a:pt x="358" y="381"/>
                  </a:lnTo>
                  <a:lnTo>
                    <a:pt x="373" y="361"/>
                  </a:lnTo>
                  <a:lnTo>
                    <a:pt x="431" y="401"/>
                  </a:lnTo>
                  <a:lnTo>
                    <a:pt x="477" y="391"/>
                  </a:lnTo>
                  <a:lnTo>
                    <a:pt x="466" y="362"/>
                  </a:lnTo>
                  <a:lnTo>
                    <a:pt x="460" y="322"/>
                  </a:lnTo>
                  <a:lnTo>
                    <a:pt x="488" y="312"/>
                  </a:lnTo>
                  <a:lnTo>
                    <a:pt x="486" y="266"/>
                  </a:lnTo>
                  <a:lnTo>
                    <a:pt x="545" y="245"/>
                  </a:lnTo>
                  <a:lnTo>
                    <a:pt x="555" y="172"/>
                  </a:lnTo>
                  <a:lnTo>
                    <a:pt x="536" y="135"/>
                  </a:lnTo>
                  <a:lnTo>
                    <a:pt x="551" y="101"/>
                  </a:lnTo>
                  <a:lnTo>
                    <a:pt x="663" y="52"/>
                  </a:lnTo>
                  <a:lnTo>
                    <a:pt x="710" y="45"/>
                  </a:lnTo>
                  <a:lnTo>
                    <a:pt x="704" y="9"/>
                  </a:lnTo>
                  <a:lnTo>
                    <a:pt x="733" y="0"/>
                  </a:lnTo>
                  <a:lnTo>
                    <a:pt x="780" y="9"/>
                  </a:lnTo>
                  <a:lnTo>
                    <a:pt x="795" y="53"/>
                  </a:lnTo>
                  <a:lnTo>
                    <a:pt x="896" y="142"/>
                  </a:lnTo>
                  <a:lnTo>
                    <a:pt x="1027" y="237"/>
                  </a:lnTo>
                  <a:lnTo>
                    <a:pt x="1133" y="284"/>
                  </a:lnTo>
                  <a:lnTo>
                    <a:pt x="1217" y="284"/>
                  </a:lnTo>
                  <a:lnTo>
                    <a:pt x="1334" y="241"/>
                  </a:lnTo>
                  <a:lnTo>
                    <a:pt x="1371" y="271"/>
                  </a:lnTo>
                  <a:lnTo>
                    <a:pt x="1378" y="339"/>
                  </a:lnTo>
                  <a:lnTo>
                    <a:pt x="1413" y="364"/>
                  </a:lnTo>
                  <a:lnTo>
                    <a:pt x="1392" y="389"/>
                  </a:lnTo>
                  <a:lnTo>
                    <a:pt x="1392" y="416"/>
                  </a:lnTo>
                  <a:lnTo>
                    <a:pt x="1440" y="456"/>
                  </a:lnTo>
                  <a:lnTo>
                    <a:pt x="1484" y="471"/>
                  </a:lnTo>
                  <a:lnTo>
                    <a:pt x="1487" y="488"/>
                  </a:lnTo>
                  <a:lnTo>
                    <a:pt x="1440" y="488"/>
                  </a:lnTo>
                  <a:lnTo>
                    <a:pt x="1403" y="510"/>
                  </a:lnTo>
                  <a:lnTo>
                    <a:pt x="1416" y="546"/>
                  </a:lnTo>
                  <a:lnTo>
                    <a:pt x="1440" y="583"/>
                  </a:lnTo>
                  <a:lnTo>
                    <a:pt x="1410" y="600"/>
                  </a:lnTo>
                  <a:lnTo>
                    <a:pt x="1417" y="624"/>
                  </a:lnTo>
                  <a:lnTo>
                    <a:pt x="1342" y="632"/>
                  </a:lnTo>
                  <a:lnTo>
                    <a:pt x="1313" y="554"/>
                  </a:lnTo>
                  <a:lnTo>
                    <a:pt x="1127" y="510"/>
                  </a:lnTo>
                  <a:lnTo>
                    <a:pt x="1090" y="522"/>
                  </a:lnTo>
                  <a:lnTo>
                    <a:pt x="1047" y="499"/>
                  </a:lnTo>
                  <a:lnTo>
                    <a:pt x="1019" y="526"/>
                  </a:lnTo>
                  <a:lnTo>
                    <a:pt x="960" y="499"/>
                  </a:lnTo>
                  <a:lnTo>
                    <a:pt x="936" y="508"/>
                  </a:lnTo>
                  <a:lnTo>
                    <a:pt x="883" y="467"/>
                  </a:lnTo>
                  <a:lnTo>
                    <a:pt x="862" y="493"/>
                  </a:lnTo>
                  <a:lnTo>
                    <a:pt x="822" y="479"/>
                  </a:lnTo>
                  <a:lnTo>
                    <a:pt x="770" y="480"/>
                  </a:lnTo>
                  <a:lnTo>
                    <a:pt x="738" y="515"/>
                  </a:lnTo>
                  <a:lnTo>
                    <a:pt x="716" y="564"/>
                  </a:lnTo>
                  <a:lnTo>
                    <a:pt x="682" y="545"/>
                  </a:lnTo>
                  <a:lnTo>
                    <a:pt x="626" y="479"/>
                  </a:lnTo>
                  <a:lnTo>
                    <a:pt x="585" y="488"/>
                  </a:lnTo>
                  <a:lnTo>
                    <a:pt x="587" y="518"/>
                  </a:lnTo>
                  <a:lnTo>
                    <a:pt x="577" y="541"/>
                  </a:lnTo>
                  <a:lnTo>
                    <a:pt x="597" y="584"/>
                  </a:lnTo>
                  <a:lnTo>
                    <a:pt x="574" y="617"/>
                  </a:lnTo>
                  <a:lnTo>
                    <a:pt x="583" y="660"/>
                  </a:lnTo>
                  <a:lnTo>
                    <a:pt x="620" y="662"/>
                  </a:lnTo>
                  <a:lnTo>
                    <a:pt x="665" y="714"/>
                  </a:lnTo>
                  <a:lnTo>
                    <a:pt x="674" y="753"/>
                  </a:lnTo>
                  <a:lnTo>
                    <a:pt x="665" y="792"/>
                  </a:lnTo>
                  <a:lnTo>
                    <a:pt x="684" y="805"/>
                  </a:lnTo>
                  <a:lnTo>
                    <a:pt x="704" y="869"/>
                  </a:lnTo>
                  <a:lnTo>
                    <a:pt x="743" y="908"/>
                  </a:lnTo>
                  <a:lnTo>
                    <a:pt x="822" y="947"/>
                  </a:lnTo>
                  <a:lnTo>
                    <a:pt x="869" y="1031"/>
                  </a:lnTo>
                  <a:lnTo>
                    <a:pt x="900" y="1060"/>
                  </a:lnTo>
                  <a:lnTo>
                    <a:pt x="956" y="1088"/>
                  </a:lnTo>
                  <a:lnTo>
                    <a:pt x="948" y="1119"/>
                  </a:lnTo>
                  <a:lnTo>
                    <a:pt x="979" y="1183"/>
                  </a:lnTo>
                  <a:lnTo>
                    <a:pt x="1037" y="1200"/>
                  </a:lnTo>
                  <a:lnTo>
                    <a:pt x="1063" y="1243"/>
                  </a:lnTo>
                  <a:lnTo>
                    <a:pt x="1030" y="1261"/>
                  </a:lnTo>
                  <a:lnTo>
                    <a:pt x="986" y="1238"/>
                  </a:lnTo>
                  <a:close/>
                  <a:moveTo>
                    <a:pt x="958" y="1266"/>
                  </a:moveTo>
                  <a:lnTo>
                    <a:pt x="958" y="1293"/>
                  </a:lnTo>
                  <a:lnTo>
                    <a:pt x="770" y="1234"/>
                  </a:lnTo>
                  <a:lnTo>
                    <a:pt x="764" y="1217"/>
                  </a:lnTo>
                  <a:lnTo>
                    <a:pt x="875" y="1243"/>
                  </a:lnTo>
                  <a:lnTo>
                    <a:pt x="923" y="1253"/>
                  </a:lnTo>
                  <a:lnTo>
                    <a:pt x="917" y="1229"/>
                  </a:lnTo>
                  <a:lnTo>
                    <a:pt x="1054" y="1286"/>
                  </a:lnTo>
                  <a:lnTo>
                    <a:pt x="1087" y="1267"/>
                  </a:lnTo>
                  <a:lnTo>
                    <a:pt x="1197" y="1394"/>
                  </a:lnTo>
                  <a:lnTo>
                    <a:pt x="1233" y="1400"/>
                  </a:lnTo>
                  <a:lnTo>
                    <a:pt x="1252" y="1456"/>
                  </a:lnTo>
                  <a:lnTo>
                    <a:pt x="1183" y="1405"/>
                  </a:lnTo>
                  <a:lnTo>
                    <a:pt x="1112" y="1341"/>
                  </a:lnTo>
                  <a:lnTo>
                    <a:pt x="1084" y="1313"/>
                  </a:lnTo>
                  <a:lnTo>
                    <a:pt x="1063" y="1323"/>
                  </a:lnTo>
                  <a:lnTo>
                    <a:pt x="958" y="126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304" name="Freeform 109"/>
            <p:cNvSpPr>
              <a:spLocks/>
            </p:cNvSpPr>
            <p:nvPr/>
          </p:nvSpPr>
          <p:spPr bwMode="auto">
            <a:xfrm>
              <a:off x="2238376" y="5018088"/>
              <a:ext cx="303213" cy="231775"/>
            </a:xfrm>
            <a:custGeom>
              <a:avLst/>
              <a:gdLst>
                <a:gd name="T0" fmla="*/ 0 w 976"/>
                <a:gd name="T1" fmla="*/ 0 h 958"/>
                <a:gd name="T2" fmla="*/ 0 w 976"/>
                <a:gd name="T3" fmla="*/ 0 h 958"/>
                <a:gd name="T4" fmla="*/ 0 w 976"/>
                <a:gd name="T5" fmla="*/ 0 h 958"/>
                <a:gd name="T6" fmla="*/ 0 w 976"/>
                <a:gd name="T7" fmla="*/ 0 h 958"/>
                <a:gd name="T8" fmla="*/ 0 w 976"/>
                <a:gd name="T9" fmla="*/ 0 h 958"/>
                <a:gd name="T10" fmla="*/ 0 w 976"/>
                <a:gd name="T11" fmla="*/ 0 h 958"/>
                <a:gd name="T12" fmla="*/ 0 w 976"/>
                <a:gd name="T13" fmla="*/ 0 h 958"/>
                <a:gd name="T14" fmla="*/ 0 w 976"/>
                <a:gd name="T15" fmla="*/ 0 h 958"/>
                <a:gd name="T16" fmla="*/ 0 w 976"/>
                <a:gd name="T17" fmla="*/ 0 h 958"/>
                <a:gd name="T18" fmla="*/ 0 w 976"/>
                <a:gd name="T19" fmla="*/ 0 h 958"/>
                <a:gd name="T20" fmla="*/ 0 w 976"/>
                <a:gd name="T21" fmla="*/ 0 h 958"/>
                <a:gd name="T22" fmla="*/ 0 w 976"/>
                <a:gd name="T23" fmla="*/ 0 h 958"/>
                <a:gd name="T24" fmla="*/ 0 w 976"/>
                <a:gd name="T25" fmla="*/ 0 h 958"/>
                <a:gd name="T26" fmla="*/ 0 w 976"/>
                <a:gd name="T27" fmla="*/ 0 h 958"/>
                <a:gd name="T28" fmla="*/ 0 w 976"/>
                <a:gd name="T29" fmla="*/ 0 h 958"/>
                <a:gd name="T30" fmla="*/ 0 w 976"/>
                <a:gd name="T31" fmla="*/ 0 h 958"/>
                <a:gd name="T32" fmla="*/ 0 w 976"/>
                <a:gd name="T33" fmla="*/ 0 h 958"/>
                <a:gd name="T34" fmla="*/ 0 w 976"/>
                <a:gd name="T35" fmla="*/ 0 h 958"/>
                <a:gd name="T36" fmla="*/ 0 w 976"/>
                <a:gd name="T37" fmla="*/ 0 h 958"/>
                <a:gd name="T38" fmla="*/ 0 w 976"/>
                <a:gd name="T39" fmla="*/ 0 h 958"/>
                <a:gd name="T40" fmla="*/ 0 w 976"/>
                <a:gd name="T41" fmla="*/ 0 h 958"/>
                <a:gd name="T42" fmla="*/ 0 w 976"/>
                <a:gd name="T43" fmla="*/ 0 h 958"/>
                <a:gd name="T44" fmla="*/ 0 w 976"/>
                <a:gd name="T45" fmla="*/ 0 h 958"/>
                <a:gd name="T46" fmla="*/ 0 w 976"/>
                <a:gd name="T47" fmla="*/ 0 h 958"/>
                <a:gd name="T48" fmla="*/ 0 w 976"/>
                <a:gd name="T49" fmla="*/ 0 h 958"/>
                <a:gd name="T50" fmla="*/ 0 w 976"/>
                <a:gd name="T51" fmla="*/ 0 h 958"/>
                <a:gd name="T52" fmla="*/ 0 w 976"/>
                <a:gd name="T53" fmla="*/ 0 h 958"/>
                <a:gd name="T54" fmla="*/ 0 w 976"/>
                <a:gd name="T55" fmla="*/ 0 h 958"/>
                <a:gd name="T56" fmla="*/ 0 w 976"/>
                <a:gd name="T57" fmla="*/ 0 h 958"/>
                <a:gd name="T58" fmla="*/ 0 w 976"/>
                <a:gd name="T59" fmla="*/ 0 h 958"/>
                <a:gd name="T60" fmla="*/ 0 w 976"/>
                <a:gd name="T61" fmla="*/ 0 h 958"/>
                <a:gd name="T62" fmla="*/ 0 w 976"/>
                <a:gd name="T63" fmla="*/ 0 h 958"/>
                <a:gd name="T64" fmla="*/ 0 w 976"/>
                <a:gd name="T65" fmla="*/ 0 h 958"/>
                <a:gd name="T66" fmla="*/ 0 w 976"/>
                <a:gd name="T67" fmla="*/ 0 h 958"/>
                <a:gd name="T68" fmla="*/ 0 w 976"/>
                <a:gd name="T69" fmla="*/ 0 h 958"/>
                <a:gd name="T70" fmla="*/ 0 w 976"/>
                <a:gd name="T71" fmla="*/ 0 h 958"/>
                <a:gd name="T72" fmla="*/ 0 w 976"/>
                <a:gd name="T73" fmla="*/ 0 h 958"/>
                <a:gd name="T74" fmla="*/ 0 w 976"/>
                <a:gd name="T75" fmla="*/ 0 h 9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76"/>
                <a:gd name="T115" fmla="*/ 0 h 958"/>
                <a:gd name="T116" fmla="*/ 976 w 976"/>
                <a:gd name="T117" fmla="*/ 958 h 95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76" h="958">
                  <a:moveTo>
                    <a:pt x="404" y="717"/>
                  </a:moveTo>
                  <a:lnTo>
                    <a:pt x="374" y="652"/>
                  </a:lnTo>
                  <a:lnTo>
                    <a:pt x="380" y="621"/>
                  </a:lnTo>
                  <a:lnTo>
                    <a:pt x="325" y="596"/>
                  </a:lnTo>
                  <a:lnTo>
                    <a:pt x="296" y="567"/>
                  </a:lnTo>
                  <a:lnTo>
                    <a:pt x="248" y="484"/>
                  </a:lnTo>
                  <a:lnTo>
                    <a:pt x="169" y="443"/>
                  </a:lnTo>
                  <a:lnTo>
                    <a:pt x="130" y="404"/>
                  </a:lnTo>
                  <a:lnTo>
                    <a:pt x="111" y="338"/>
                  </a:lnTo>
                  <a:lnTo>
                    <a:pt x="91" y="327"/>
                  </a:lnTo>
                  <a:lnTo>
                    <a:pt x="100" y="286"/>
                  </a:lnTo>
                  <a:lnTo>
                    <a:pt x="91" y="249"/>
                  </a:lnTo>
                  <a:lnTo>
                    <a:pt x="46" y="198"/>
                  </a:lnTo>
                  <a:lnTo>
                    <a:pt x="8" y="194"/>
                  </a:lnTo>
                  <a:lnTo>
                    <a:pt x="0" y="153"/>
                  </a:lnTo>
                  <a:lnTo>
                    <a:pt x="23" y="118"/>
                  </a:lnTo>
                  <a:lnTo>
                    <a:pt x="3" y="73"/>
                  </a:lnTo>
                  <a:lnTo>
                    <a:pt x="13" y="53"/>
                  </a:lnTo>
                  <a:lnTo>
                    <a:pt x="12" y="25"/>
                  </a:lnTo>
                  <a:lnTo>
                    <a:pt x="52" y="14"/>
                  </a:lnTo>
                  <a:lnTo>
                    <a:pt x="110" y="82"/>
                  </a:lnTo>
                  <a:lnTo>
                    <a:pt x="144" y="99"/>
                  </a:lnTo>
                  <a:lnTo>
                    <a:pt x="166" y="48"/>
                  </a:lnTo>
                  <a:lnTo>
                    <a:pt x="198" y="17"/>
                  </a:lnTo>
                  <a:lnTo>
                    <a:pt x="248" y="14"/>
                  </a:lnTo>
                  <a:lnTo>
                    <a:pt x="291" y="28"/>
                  </a:lnTo>
                  <a:lnTo>
                    <a:pt x="308" y="0"/>
                  </a:lnTo>
                  <a:lnTo>
                    <a:pt x="362" y="46"/>
                  </a:lnTo>
                  <a:lnTo>
                    <a:pt x="387" y="35"/>
                  </a:lnTo>
                  <a:lnTo>
                    <a:pt x="444" y="61"/>
                  </a:lnTo>
                  <a:lnTo>
                    <a:pt x="475" y="36"/>
                  </a:lnTo>
                  <a:lnTo>
                    <a:pt x="516" y="58"/>
                  </a:lnTo>
                  <a:lnTo>
                    <a:pt x="552" y="45"/>
                  </a:lnTo>
                  <a:lnTo>
                    <a:pt x="741" y="92"/>
                  </a:lnTo>
                  <a:lnTo>
                    <a:pt x="769" y="166"/>
                  </a:lnTo>
                  <a:lnTo>
                    <a:pt x="841" y="160"/>
                  </a:lnTo>
                  <a:lnTo>
                    <a:pt x="890" y="136"/>
                  </a:lnTo>
                  <a:lnTo>
                    <a:pt x="907" y="146"/>
                  </a:lnTo>
                  <a:lnTo>
                    <a:pt x="897" y="188"/>
                  </a:lnTo>
                  <a:lnTo>
                    <a:pt x="877" y="224"/>
                  </a:lnTo>
                  <a:lnTo>
                    <a:pt x="838" y="263"/>
                  </a:lnTo>
                  <a:lnTo>
                    <a:pt x="830" y="309"/>
                  </a:lnTo>
                  <a:lnTo>
                    <a:pt x="838" y="341"/>
                  </a:lnTo>
                  <a:lnTo>
                    <a:pt x="883" y="347"/>
                  </a:lnTo>
                  <a:lnTo>
                    <a:pt x="882" y="380"/>
                  </a:lnTo>
                  <a:lnTo>
                    <a:pt x="976" y="454"/>
                  </a:lnTo>
                  <a:lnTo>
                    <a:pt x="937" y="473"/>
                  </a:lnTo>
                  <a:lnTo>
                    <a:pt x="893" y="455"/>
                  </a:lnTo>
                  <a:lnTo>
                    <a:pt x="894" y="476"/>
                  </a:lnTo>
                  <a:lnTo>
                    <a:pt x="948" y="527"/>
                  </a:lnTo>
                  <a:lnTo>
                    <a:pt x="946" y="565"/>
                  </a:lnTo>
                  <a:lnTo>
                    <a:pt x="923" y="586"/>
                  </a:lnTo>
                  <a:lnTo>
                    <a:pt x="907" y="563"/>
                  </a:lnTo>
                  <a:lnTo>
                    <a:pt x="881" y="577"/>
                  </a:lnTo>
                  <a:lnTo>
                    <a:pt x="875" y="596"/>
                  </a:lnTo>
                  <a:lnTo>
                    <a:pt x="827" y="603"/>
                  </a:lnTo>
                  <a:lnTo>
                    <a:pt x="810" y="590"/>
                  </a:lnTo>
                  <a:lnTo>
                    <a:pt x="792" y="615"/>
                  </a:lnTo>
                  <a:lnTo>
                    <a:pt x="824" y="636"/>
                  </a:lnTo>
                  <a:lnTo>
                    <a:pt x="833" y="689"/>
                  </a:lnTo>
                  <a:lnTo>
                    <a:pt x="808" y="702"/>
                  </a:lnTo>
                  <a:lnTo>
                    <a:pt x="756" y="678"/>
                  </a:lnTo>
                  <a:lnTo>
                    <a:pt x="717" y="717"/>
                  </a:lnTo>
                  <a:lnTo>
                    <a:pt x="717" y="756"/>
                  </a:lnTo>
                  <a:lnTo>
                    <a:pt x="678" y="756"/>
                  </a:lnTo>
                  <a:lnTo>
                    <a:pt x="667" y="828"/>
                  </a:lnTo>
                  <a:lnTo>
                    <a:pt x="678" y="874"/>
                  </a:lnTo>
                  <a:lnTo>
                    <a:pt x="695" y="910"/>
                  </a:lnTo>
                  <a:lnTo>
                    <a:pt x="665" y="958"/>
                  </a:lnTo>
                  <a:lnTo>
                    <a:pt x="654" y="935"/>
                  </a:lnTo>
                  <a:lnTo>
                    <a:pt x="622" y="931"/>
                  </a:lnTo>
                  <a:lnTo>
                    <a:pt x="510" y="801"/>
                  </a:lnTo>
                  <a:lnTo>
                    <a:pt x="478" y="820"/>
                  </a:lnTo>
                  <a:lnTo>
                    <a:pt x="455" y="796"/>
                  </a:lnTo>
                  <a:lnTo>
                    <a:pt x="488" y="778"/>
                  </a:lnTo>
                  <a:lnTo>
                    <a:pt x="463" y="735"/>
                  </a:lnTo>
                  <a:lnTo>
                    <a:pt x="404" y="717"/>
                  </a:lnTo>
                  <a:close/>
                </a:path>
              </a:pathLst>
            </a:custGeom>
            <a:solidFill>
              <a:srgbClr val="009644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/>
            </a:p>
          </p:txBody>
        </p:sp>
        <p:sp>
          <p:nvSpPr>
            <p:cNvPr id="8305" name="Freeform 110"/>
            <p:cNvSpPr>
              <a:spLocks/>
            </p:cNvSpPr>
            <p:nvPr/>
          </p:nvSpPr>
          <p:spPr bwMode="auto">
            <a:xfrm>
              <a:off x="2606676" y="5264151"/>
              <a:ext cx="195263" cy="128588"/>
            </a:xfrm>
            <a:custGeom>
              <a:avLst/>
              <a:gdLst>
                <a:gd name="T0" fmla="*/ 0 w 623"/>
                <a:gd name="T1" fmla="*/ 0 h 531"/>
                <a:gd name="T2" fmla="*/ 0 w 623"/>
                <a:gd name="T3" fmla="*/ 0 h 531"/>
                <a:gd name="T4" fmla="*/ 0 w 623"/>
                <a:gd name="T5" fmla="*/ 0 h 531"/>
                <a:gd name="T6" fmla="*/ 0 w 623"/>
                <a:gd name="T7" fmla="*/ 0 h 531"/>
                <a:gd name="T8" fmla="*/ 0 w 623"/>
                <a:gd name="T9" fmla="*/ 0 h 531"/>
                <a:gd name="T10" fmla="*/ 0 w 623"/>
                <a:gd name="T11" fmla="*/ 0 h 531"/>
                <a:gd name="T12" fmla="*/ 0 w 623"/>
                <a:gd name="T13" fmla="*/ 0 h 531"/>
                <a:gd name="T14" fmla="*/ 0 w 623"/>
                <a:gd name="T15" fmla="*/ 0 h 531"/>
                <a:gd name="T16" fmla="*/ 0 w 623"/>
                <a:gd name="T17" fmla="*/ 0 h 531"/>
                <a:gd name="T18" fmla="*/ 0 w 623"/>
                <a:gd name="T19" fmla="*/ 0 h 531"/>
                <a:gd name="T20" fmla="*/ 0 w 623"/>
                <a:gd name="T21" fmla="*/ 0 h 531"/>
                <a:gd name="T22" fmla="*/ 0 w 623"/>
                <a:gd name="T23" fmla="*/ 0 h 531"/>
                <a:gd name="T24" fmla="*/ 0 w 623"/>
                <a:gd name="T25" fmla="*/ 0 h 531"/>
                <a:gd name="T26" fmla="*/ 0 w 623"/>
                <a:gd name="T27" fmla="*/ 0 h 531"/>
                <a:gd name="T28" fmla="*/ 0 w 623"/>
                <a:gd name="T29" fmla="*/ 0 h 531"/>
                <a:gd name="T30" fmla="*/ 0 w 623"/>
                <a:gd name="T31" fmla="*/ 0 h 531"/>
                <a:gd name="T32" fmla="*/ 0 w 623"/>
                <a:gd name="T33" fmla="*/ 0 h 531"/>
                <a:gd name="T34" fmla="*/ 0 w 623"/>
                <a:gd name="T35" fmla="*/ 0 h 531"/>
                <a:gd name="T36" fmla="*/ 0 w 623"/>
                <a:gd name="T37" fmla="*/ 0 h 531"/>
                <a:gd name="T38" fmla="*/ 0 w 623"/>
                <a:gd name="T39" fmla="*/ 0 h 531"/>
                <a:gd name="T40" fmla="*/ 0 w 623"/>
                <a:gd name="T41" fmla="*/ 0 h 531"/>
                <a:gd name="T42" fmla="*/ 0 w 623"/>
                <a:gd name="T43" fmla="*/ 0 h 531"/>
                <a:gd name="T44" fmla="*/ 0 w 623"/>
                <a:gd name="T45" fmla="*/ 0 h 53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23"/>
                <a:gd name="T70" fmla="*/ 0 h 531"/>
                <a:gd name="T71" fmla="*/ 623 w 623"/>
                <a:gd name="T72" fmla="*/ 531 h 53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23" h="531">
                  <a:moveTo>
                    <a:pt x="2" y="226"/>
                  </a:moveTo>
                  <a:lnTo>
                    <a:pt x="33" y="211"/>
                  </a:lnTo>
                  <a:lnTo>
                    <a:pt x="44" y="118"/>
                  </a:lnTo>
                  <a:lnTo>
                    <a:pt x="71" y="82"/>
                  </a:lnTo>
                  <a:lnTo>
                    <a:pt x="157" y="38"/>
                  </a:lnTo>
                  <a:lnTo>
                    <a:pt x="176" y="77"/>
                  </a:lnTo>
                  <a:lnTo>
                    <a:pt x="216" y="66"/>
                  </a:lnTo>
                  <a:lnTo>
                    <a:pt x="236" y="19"/>
                  </a:lnTo>
                  <a:lnTo>
                    <a:pt x="400" y="0"/>
                  </a:lnTo>
                  <a:lnTo>
                    <a:pt x="468" y="58"/>
                  </a:lnTo>
                  <a:lnTo>
                    <a:pt x="538" y="91"/>
                  </a:lnTo>
                  <a:lnTo>
                    <a:pt x="587" y="142"/>
                  </a:lnTo>
                  <a:lnTo>
                    <a:pt x="623" y="230"/>
                  </a:lnTo>
                  <a:lnTo>
                    <a:pt x="618" y="371"/>
                  </a:lnTo>
                  <a:lnTo>
                    <a:pt x="545" y="379"/>
                  </a:lnTo>
                  <a:lnTo>
                    <a:pt x="521" y="414"/>
                  </a:lnTo>
                  <a:lnTo>
                    <a:pt x="388" y="414"/>
                  </a:lnTo>
                  <a:lnTo>
                    <a:pt x="287" y="517"/>
                  </a:lnTo>
                  <a:lnTo>
                    <a:pt x="191" y="531"/>
                  </a:lnTo>
                  <a:lnTo>
                    <a:pt x="115" y="531"/>
                  </a:lnTo>
                  <a:lnTo>
                    <a:pt x="41" y="453"/>
                  </a:lnTo>
                  <a:lnTo>
                    <a:pt x="0" y="333"/>
                  </a:lnTo>
                  <a:lnTo>
                    <a:pt x="2" y="22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6" name="Freeform 111"/>
            <p:cNvSpPr>
              <a:spLocks/>
            </p:cNvSpPr>
            <p:nvPr/>
          </p:nvSpPr>
          <p:spPr bwMode="auto">
            <a:xfrm>
              <a:off x="1471613" y="4791076"/>
              <a:ext cx="349250" cy="171450"/>
            </a:xfrm>
            <a:custGeom>
              <a:avLst/>
              <a:gdLst>
                <a:gd name="T0" fmla="*/ 0 w 1119"/>
                <a:gd name="T1" fmla="*/ 0 h 707"/>
                <a:gd name="T2" fmla="*/ 0 w 1119"/>
                <a:gd name="T3" fmla="*/ 0 h 707"/>
                <a:gd name="T4" fmla="*/ 0 w 1119"/>
                <a:gd name="T5" fmla="*/ 0 h 707"/>
                <a:gd name="T6" fmla="*/ 0 w 1119"/>
                <a:gd name="T7" fmla="*/ 0 h 707"/>
                <a:gd name="T8" fmla="*/ 0 w 1119"/>
                <a:gd name="T9" fmla="*/ 0 h 707"/>
                <a:gd name="T10" fmla="*/ 0 w 1119"/>
                <a:gd name="T11" fmla="*/ 0 h 707"/>
                <a:gd name="T12" fmla="*/ 0 w 1119"/>
                <a:gd name="T13" fmla="*/ 0 h 707"/>
                <a:gd name="T14" fmla="*/ 0 w 1119"/>
                <a:gd name="T15" fmla="*/ 0 h 707"/>
                <a:gd name="T16" fmla="*/ 0 w 1119"/>
                <a:gd name="T17" fmla="*/ 0 h 707"/>
                <a:gd name="T18" fmla="*/ 0 w 1119"/>
                <a:gd name="T19" fmla="*/ 0 h 707"/>
                <a:gd name="T20" fmla="*/ 0 w 1119"/>
                <a:gd name="T21" fmla="*/ 0 h 707"/>
                <a:gd name="T22" fmla="*/ 0 w 1119"/>
                <a:gd name="T23" fmla="*/ 0 h 707"/>
                <a:gd name="T24" fmla="*/ 0 w 1119"/>
                <a:gd name="T25" fmla="*/ 0 h 707"/>
                <a:gd name="T26" fmla="*/ 0 w 1119"/>
                <a:gd name="T27" fmla="*/ 0 h 707"/>
                <a:gd name="T28" fmla="*/ 0 w 1119"/>
                <a:gd name="T29" fmla="*/ 0 h 707"/>
                <a:gd name="T30" fmla="*/ 0 w 1119"/>
                <a:gd name="T31" fmla="*/ 0 h 707"/>
                <a:gd name="T32" fmla="*/ 0 w 1119"/>
                <a:gd name="T33" fmla="*/ 0 h 707"/>
                <a:gd name="T34" fmla="*/ 0 w 1119"/>
                <a:gd name="T35" fmla="*/ 0 h 707"/>
                <a:gd name="T36" fmla="*/ 0 w 1119"/>
                <a:gd name="T37" fmla="*/ 0 h 707"/>
                <a:gd name="T38" fmla="*/ 0 w 1119"/>
                <a:gd name="T39" fmla="*/ 0 h 707"/>
                <a:gd name="T40" fmla="*/ 0 w 1119"/>
                <a:gd name="T41" fmla="*/ 0 h 707"/>
                <a:gd name="T42" fmla="*/ 0 w 1119"/>
                <a:gd name="T43" fmla="*/ 0 h 707"/>
                <a:gd name="T44" fmla="*/ 0 w 1119"/>
                <a:gd name="T45" fmla="*/ 0 h 707"/>
                <a:gd name="T46" fmla="*/ 0 w 1119"/>
                <a:gd name="T47" fmla="*/ 0 h 707"/>
                <a:gd name="T48" fmla="*/ 0 w 1119"/>
                <a:gd name="T49" fmla="*/ 0 h 707"/>
                <a:gd name="T50" fmla="*/ 0 w 1119"/>
                <a:gd name="T51" fmla="*/ 0 h 707"/>
                <a:gd name="T52" fmla="*/ 0 w 1119"/>
                <a:gd name="T53" fmla="*/ 0 h 707"/>
                <a:gd name="T54" fmla="*/ 0 w 1119"/>
                <a:gd name="T55" fmla="*/ 0 h 707"/>
                <a:gd name="T56" fmla="*/ 0 w 1119"/>
                <a:gd name="T57" fmla="*/ 0 h 707"/>
                <a:gd name="T58" fmla="*/ 0 w 1119"/>
                <a:gd name="T59" fmla="*/ 0 h 707"/>
                <a:gd name="T60" fmla="*/ 0 w 1119"/>
                <a:gd name="T61" fmla="*/ 0 h 707"/>
                <a:gd name="T62" fmla="*/ 0 w 1119"/>
                <a:gd name="T63" fmla="*/ 0 h 707"/>
                <a:gd name="T64" fmla="*/ 0 w 1119"/>
                <a:gd name="T65" fmla="*/ 0 h 707"/>
                <a:gd name="T66" fmla="*/ 0 w 1119"/>
                <a:gd name="T67" fmla="*/ 0 h 707"/>
                <a:gd name="T68" fmla="*/ 0 w 1119"/>
                <a:gd name="T69" fmla="*/ 0 h 707"/>
                <a:gd name="T70" fmla="*/ 0 w 1119"/>
                <a:gd name="T71" fmla="*/ 0 h 70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19"/>
                <a:gd name="T109" fmla="*/ 0 h 707"/>
                <a:gd name="T110" fmla="*/ 1119 w 1119"/>
                <a:gd name="T111" fmla="*/ 707 h 70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19" h="707">
                  <a:moveTo>
                    <a:pt x="911" y="92"/>
                  </a:moveTo>
                  <a:lnTo>
                    <a:pt x="918" y="134"/>
                  </a:lnTo>
                  <a:lnTo>
                    <a:pt x="892" y="212"/>
                  </a:lnTo>
                  <a:lnTo>
                    <a:pt x="892" y="262"/>
                  </a:lnTo>
                  <a:lnTo>
                    <a:pt x="941" y="262"/>
                  </a:lnTo>
                  <a:lnTo>
                    <a:pt x="989" y="277"/>
                  </a:lnTo>
                  <a:lnTo>
                    <a:pt x="1022" y="316"/>
                  </a:lnTo>
                  <a:lnTo>
                    <a:pt x="1080" y="283"/>
                  </a:lnTo>
                  <a:lnTo>
                    <a:pt x="1109" y="305"/>
                  </a:lnTo>
                  <a:lnTo>
                    <a:pt x="1079" y="374"/>
                  </a:lnTo>
                  <a:lnTo>
                    <a:pt x="1119" y="417"/>
                  </a:lnTo>
                  <a:lnTo>
                    <a:pt x="1097" y="452"/>
                  </a:lnTo>
                  <a:lnTo>
                    <a:pt x="1067" y="433"/>
                  </a:lnTo>
                  <a:lnTo>
                    <a:pt x="1028" y="433"/>
                  </a:lnTo>
                  <a:lnTo>
                    <a:pt x="1028" y="472"/>
                  </a:lnTo>
                  <a:lnTo>
                    <a:pt x="1048" y="538"/>
                  </a:lnTo>
                  <a:lnTo>
                    <a:pt x="1028" y="551"/>
                  </a:lnTo>
                  <a:lnTo>
                    <a:pt x="989" y="511"/>
                  </a:lnTo>
                  <a:lnTo>
                    <a:pt x="952" y="520"/>
                  </a:lnTo>
                  <a:lnTo>
                    <a:pt x="911" y="551"/>
                  </a:lnTo>
                  <a:lnTo>
                    <a:pt x="872" y="511"/>
                  </a:lnTo>
                  <a:lnTo>
                    <a:pt x="872" y="472"/>
                  </a:lnTo>
                  <a:lnTo>
                    <a:pt x="833" y="472"/>
                  </a:lnTo>
                  <a:lnTo>
                    <a:pt x="835" y="512"/>
                  </a:lnTo>
                  <a:lnTo>
                    <a:pt x="776" y="626"/>
                  </a:lnTo>
                  <a:lnTo>
                    <a:pt x="789" y="684"/>
                  </a:lnTo>
                  <a:lnTo>
                    <a:pt x="754" y="707"/>
                  </a:lnTo>
                  <a:lnTo>
                    <a:pt x="715" y="629"/>
                  </a:lnTo>
                  <a:lnTo>
                    <a:pt x="715" y="590"/>
                  </a:lnTo>
                  <a:lnTo>
                    <a:pt x="693" y="588"/>
                  </a:lnTo>
                  <a:lnTo>
                    <a:pt x="652" y="544"/>
                  </a:lnTo>
                  <a:lnTo>
                    <a:pt x="650" y="455"/>
                  </a:lnTo>
                  <a:lnTo>
                    <a:pt x="520" y="551"/>
                  </a:lnTo>
                  <a:lnTo>
                    <a:pt x="514" y="655"/>
                  </a:lnTo>
                  <a:lnTo>
                    <a:pt x="408" y="648"/>
                  </a:lnTo>
                  <a:lnTo>
                    <a:pt x="285" y="677"/>
                  </a:lnTo>
                  <a:lnTo>
                    <a:pt x="230" y="538"/>
                  </a:lnTo>
                  <a:lnTo>
                    <a:pt x="268" y="525"/>
                  </a:lnTo>
                  <a:lnTo>
                    <a:pt x="238" y="491"/>
                  </a:lnTo>
                  <a:lnTo>
                    <a:pt x="179" y="478"/>
                  </a:lnTo>
                  <a:lnTo>
                    <a:pt x="131" y="491"/>
                  </a:lnTo>
                  <a:lnTo>
                    <a:pt x="91" y="514"/>
                  </a:lnTo>
                  <a:lnTo>
                    <a:pt x="69" y="542"/>
                  </a:lnTo>
                  <a:lnTo>
                    <a:pt x="53" y="598"/>
                  </a:lnTo>
                  <a:lnTo>
                    <a:pt x="76" y="575"/>
                  </a:lnTo>
                  <a:lnTo>
                    <a:pt x="95" y="604"/>
                  </a:lnTo>
                  <a:lnTo>
                    <a:pt x="66" y="631"/>
                  </a:lnTo>
                  <a:lnTo>
                    <a:pt x="0" y="631"/>
                  </a:lnTo>
                  <a:lnTo>
                    <a:pt x="37" y="581"/>
                  </a:lnTo>
                  <a:lnTo>
                    <a:pt x="26" y="566"/>
                  </a:lnTo>
                  <a:lnTo>
                    <a:pt x="56" y="524"/>
                  </a:lnTo>
                  <a:lnTo>
                    <a:pt x="37" y="445"/>
                  </a:lnTo>
                  <a:lnTo>
                    <a:pt x="129" y="355"/>
                  </a:lnTo>
                  <a:lnTo>
                    <a:pt x="129" y="316"/>
                  </a:lnTo>
                  <a:lnTo>
                    <a:pt x="250" y="198"/>
                  </a:lnTo>
                  <a:lnTo>
                    <a:pt x="219" y="174"/>
                  </a:lnTo>
                  <a:lnTo>
                    <a:pt x="247" y="119"/>
                  </a:lnTo>
                  <a:lnTo>
                    <a:pt x="285" y="120"/>
                  </a:lnTo>
                  <a:lnTo>
                    <a:pt x="293" y="133"/>
                  </a:lnTo>
                  <a:lnTo>
                    <a:pt x="363" y="120"/>
                  </a:lnTo>
                  <a:lnTo>
                    <a:pt x="402" y="81"/>
                  </a:lnTo>
                  <a:lnTo>
                    <a:pt x="468" y="65"/>
                  </a:lnTo>
                  <a:lnTo>
                    <a:pt x="504" y="77"/>
                  </a:lnTo>
                  <a:lnTo>
                    <a:pt x="552" y="60"/>
                  </a:lnTo>
                  <a:lnTo>
                    <a:pt x="599" y="82"/>
                  </a:lnTo>
                  <a:lnTo>
                    <a:pt x="623" y="71"/>
                  </a:lnTo>
                  <a:lnTo>
                    <a:pt x="598" y="42"/>
                  </a:lnTo>
                  <a:lnTo>
                    <a:pt x="644" y="0"/>
                  </a:lnTo>
                  <a:lnTo>
                    <a:pt x="710" y="36"/>
                  </a:lnTo>
                  <a:lnTo>
                    <a:pt x="752" y="37"/>
                  </a:lnTo>
                  <a:lnTo>
                    <a:pt x="829" y="62"/>
                  </a:lnTo>
                  <a:lnTo>
                    <a:pt x="877" y="90"/>
                  </a:lnTo>
                  <a:lnTo>
                    <a:pt x="911" y="92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7" name="Freeform 112"/>
            <p:cNvSpPr>
              <a:spLocks/>
            </p:cNvSpPr>
            <p:nvPr/>
          </p:nvSpPr>
          <p:spPr bwMode="auto">
            <a:xfrm>
              <a:off x="2997201" y="1852613"/>
              <a:ext cx="55563" cy="36513"/>
            </a:xfrm>
            <a:custGeom>
              <a:avLst/>
              <a:gdLst>
                <a:gd name="T0" fmla="*/ 0 w 175"/>
                <a:gd name="T1" fmla="*/ 0 h 154"/>
                <a:gd name="T2" fmla="*/ 0 w 175"/>
                <a:gd name="T3" fmla="*/ 0 h 154"/>
                <a:gd name="T4" fmla="*/ 0 w 175"/>
                <a:gd name="T5" fmla="*/ 0 h 154"/>
                <a:gd name="T6" fmla="*/ 0 w 175"/>
                <a:gd name="T7" fmla="*/ 0 h 154"/>
                <a:gd name="T8" fmla="*/ 0 w 175"/>
                <a:gd name="T9" fmla="*/ 0 h 154"/>
                <a:gd name="T10" fmla="*/ 0 w 175"/>
                <a:gd name="T11" fmla="*/ 0 h 154"/>
                <a:gd name="T12" fmla="*/ 0 w 175"/>
                <a:gd name="T13" fmla="*/ 0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"/>
                <a:gd name="T22" fmla="*/ 0 h 154"/>
                <a:gd name="T23" fmla="*/ 175 w 175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" h="154">
                  <a:moveTo>
                    <a:pt x="40" y="154"/>
                  </a:moveTo>
                  <a:lnTo>
                    <a:pt x="175" y="105"/>
                  </a:lnTo>
                  <a:lnTo>
                    <a:pt x="112" y="99"/>
                  </a:lnTo>
                  <a:lnTo>
                    <a:pt x="146" y="39"/>
                  </a:lnTo>
                  <a:lnTo>
                    <a:pt x="47" y="0"/>
                  </a:lnTo>
                  <a:lnTo>
                    <a:pt x="0" y="72"/>
                  </a:lnTo>
                  <a:lnTo>
                    <a:pt x="40" y="15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8" name="Rectangle 113"/>
            <p:cNvSpPr>
              <a:spLocks noChangeArrowheads="1"/>
            </p:cNvSpPr>
            <p:nvPr/>
          </p:nvSpPr>
          <p:spPr bwMode="auto">
            <a:xfrm>
              <a:off x="2001838" y="3468688"/>
              <a:ext cx="46006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      W     E     D     E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09" name="Rectangle 114"/>
            <p:cNvSpPr>
              <a:spLocks noChangeArrowheads="1"/>
            </p:cNvSpPr>
            <p:nvPr/>
          </p:nvSpPr>
          <p:spPr bwMode="auto">
            <a:xfrm>
              <a:off x="1479551" y="3268663"/>
              <a:ext cx="44403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N     O     R    W     A   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0" name="Rectangle 115"/>
            <p:cNvSpPr>
              <a:spLocks noChangeArrowheads="1"/>
            </p:cNvSpPr>
            <p:nvPr/>
          </p:nvSpPr>
          <p:spPr bwMode="auto">
            <a:xfrm>
              <a:off x="1670051" y="3876676"/>
              <a:ext cx="26129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D E N M A R K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1" name="Rectangle 116"/>
            <p:cNvSpPr>
              <a:spLocks noChangeArrowheads="1"/>
            </p:cNvSpPr>
            <p:nvPr/>
          </p:nvSpPr>
          <p:spPr bwMode="auto">
            <a:xfrm>
              <a:off x="1566863" y="4384676"/>
              <a:ext cx="54341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G     E     R      M     A     N   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2" name="Rectangle 117"/>
            <p:cNvSpPr>
              <a:spLocks noChangeArrowheads="1"/>
            </p:cNvSpPr>
            <p:nvPr/>
          </p:nvSpPr>
          <p:spPr bwMode="auto">
            <a:xfrm>
              <a:off x="1274763" y="4287838"/>
              <a:ext cx="288541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NETHERLANDS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3" name="Rectangle 118"/>
            <p:cNvSpPr>
              <a:spLocks noChangeArrowheads="1"/>
            </p:cNvSpPr>
            <p:nvPr/>
          </p:nvSpPr>
          <p:spPr bwMode="auto">
            <a:xfrm rot="1680000">
              <a:off x="1214839" y="4492995"/>
              <a:ext cx="24526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FF8000"/>
                  </a:solidFill>
                  <a:latin typeface="Swis721 Lt BT"/>
                </a:rPr>
                <a:t>B E L G I U M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4" name="Rectangle 119"/>
            <p:cNvSpPr>
              <a:spLocks noChangeArrowheads="1"/>
            </p:cNvSpPr>
            <p:nvPr/>
          </p:nvSpPr>
          <p:spPr bwMode="auto">
            <a:xfrm>
              <a:off x="722313" y="4138613"/>
              <a:ext cx="36708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U    N    I    T    E   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5" name="Rectangle 120"/>
            <p:cNvSpPr>
              <a:spLocks noChangeArrowheads="1"/>
            </p:cNvSpPr>
            <p:nvPr/>
          </p:nvSpPr>
          <p:spPr bwMode="auto">
            <a:xfrm>
              <a:off x="257176" y="4191001"/>
              <a:ext cx="23724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I R E L A N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6" name="Rectangle 121"/>
            <p:cNvSpPr>
              <a:spLocks noChangeArrowheads="1"/>
            </p:cNvSpPr>
            <p:nvPr/>
          </p:nvSpPr>
          <p:spPr bwMode="auto">
            <a:xfrm>
              <a:off x="677863" y="5357813"/>
              <a:ext cx="38632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      P      A      I 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7" name="Rectangle 122"/>
            <p:cNvSpPr>
              <a:spLocks noChangeArrowheads="1"/>
            </p:cNvSpPr>
            <p:nvPr/>
          </p:nvSpPr>
          <p:spPr bwMode="auto">
            <a:xfrm>
              <a:off x="238126" y="5505451"/>
              <a:ext cx="21640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PORTUGAL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8" name="Rectangle 123"/>
            <p:cNvSpPr>
              <a:spLocks noChangeArrowheads="1"/>
            </p:cNvSpPr>
            <p:nvPr/>
          </p:nvSpPr>
          <p:spPr bwMode="auto">
            <a:xfrm>
              <a:off x="2011363" y="5295901"/>
              <a:ext cx="24686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I   T   A   L 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9" name="Rectangle 124"/>
            <p:cNvSpPr>
              <a:spLocks noChangeArrowheads="1"/>
            </p:cNvSpPr>
            <p:nvPr/>
          </p:nvSpPr>
          <p:spPr bwMode="auto">
            <a:xfrm>
              <a:off x="1516063" y="4867276"/>
              <a:ext cx="254878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S W I T Z E R L A N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0" name="Rectangle 125"/>
            <p:cNvSpPr>
              <a:spLocks noChangeArrowheads="1"/>
            </p:cNvSpPr>
            <p:nvPr/>
          </p:nvSpPr>
          <p:spPr bwMode="auto">
            <a:xfrm>
              <a:off x="2011363" y="4787901"/>
              <a:ext cx="23724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A U S T R I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1" name="Rectangle 126"/>
            <p:cNvSpPr>
              <a:spLocks noChangeArrowheads="1"/>
            </p:cNvSpPr>
            <p:nvPr/>
          </p:nvSpPr>
          <p:spPr bwMode="auto">
            <a:xfrm>
              <a:off x="693738" y="4287838"/>
              <a:ext cx="45525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K    I    N    G    D    O    M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2" name="Rectangle 127"/>
            <p:cNvSpPr>
              <a:spLocks noChangeArrowheads="1"/>
            </p:cNvSpPr>
            <p:nvPr/>
          </p:nvSpPr>
          <p:spPr bwMode="auto">
            <a:xfrm>
              <a:off x="1470026" y="4573588"/>
              <a:ext cx="2404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L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3" name="Rectangle 128"/>
            <p:cNvSpPr>
              <a:spLocks noChangeArrowheads="1"/>
            </p:cNvSpPr>
            <p:nvPr/>
          </p:nvSpPr>
          <p:spPr bwMode="auto">
            <a:xfrm>
              <a:off x="1492251" y="4583113"/>
              <a:ext cx="19236" cy="323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U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4" name="Rectangle 129"/>
            <p:cNvSpPr>
              <a:spLocks noChangeArrowheads="1"/>
            </p:cNvSpPr>
            <p:nvPr/>
          </p:nvSpPr>
          <p:spPr bwMode="auto">
            <a:xfrm>
              <a:off x="1511301" y="4583113"/>
              <a:ext cx="17634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X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5" name="Rectangle 130"/>
            <p:cNvSpPr>
              <a:spLocks noChangeArrowheads="1"/>
            </p:cNvSpPr>
            <p:nvPr/>
          </p:nvSpPr>
          <p:spPr bwMode="auto">
            <a:xfrm>
              <a:off x="1528763" y="4583113"/>
              <a:ext cx="6412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.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6" name="Freeform 131"/>
            <p:cNvSpPr>
              <a:spLocks/>
            </p:cNvSpPr>
            <p:nvPr/>
          </p:nvSpPr>
          <p:spPr bwMode="auto">
            <a:xfrm>
              <a:off x="1125538" y="4387851"/>
              <a:ext cx="1588" cy="1588"/>
            </a:xfrm>
            <a:custGeom>
              <a:avLst/>
              <a:gdLst>
                <a:gd name="T0" fmla="*/ 0 w 4"/>
                <a:gd name="T1" fmla="*/ 0 h 9"/>
                <a:gd name="T2" fmla="*/ 0 w 4"/>
                <a:gd name="T3" fmla="*/ 0 h 9"/>
                <a:gd name="T4" fmla="*/ 0 w 4"/>
                <a:gd name="T5" fmla="*/ 0 h 9"/>
                <a:gd name="T6" fmla="*/ 0 w 4"/>
                <a:gd name="T7" fmla="*/ 0 h 9"/>
                <a:gd name="T8" fmla="*/ 0 w 4"/>
                <a:gd name="T9" fmla="*/ 0 h 9"/>
                <a:gd name="T10" fmla="*/ 0 w 4"/>
                <a:gd name="T11" fmla="*/ 0 h 9"/>
                <a:gd name="T12" fmla="*/ 0 w 4"/>
                <a:gd name="T13" fmla="*/ 0 h 9"/>
                <a:gd name="T14" fmla="*/ 0 w 4"/>
                <a:gd name="T15" fmla="*/ 0 h 9"/>
                <a:gd name="T16" fmla="*/ 0 w 4"/>
                <a:gd name="T17" fmla="*/ 0 h 9"/>
                <a:gd name="T18" fmla="*/ 0 w 4"/>
                <a:gd name="T19" fmla="*/ 0 h 9"/>
                <a:gd name="T20" fmla="*/ 0 w 4"/>
                <a:gd name="T21" fmla="*/ 0 h 9"/>
                <a:gd name="T22" fmla="*/ 0 w 4"/>
                <a:gd name="T23" fmla="*/ 0 h 9"/>
                <a:gd name="T24" fmla="*/ 0 w 4"/>
                <a:gd name="T25" fmla="*/ 0 h 9"/>
                <a:gd name="T26" fmla="*/ 0 w 4"/>
                <a:gd name="T27" fmla="*/ 0 h 9"/>
                <a:gd name="T28" fmla="*/ 0 w 4"/>
                <a:gd name="T29" fmla="*/ 0 h 9"/>
                <a:gd name="T30" fmla="*/ 0 w 4"/>
                <a:gd name="T31" fmla="*/ 0 h 9"/>
                <a:gd name="T32" fmla="*/ 0 w 4"/>
                <a:gd name="T33" fmla="*/ 0 h 9"/>
                <a:gd name="T34" fmla="*/ 0 w 4"/>
                <a:gd name="T35" fmla="*/ 0 h 9"/>
                <a:gd name="T36" fmla="*/ 0 w 4"/>
                <a:gd name="T37" fmla="*/ 0 h 9"/>
                <a:gd name="T38" fmla="*/ 0 w 4"/>
                <a:gd name="T39" fmla="*/ 0 h 9"/>
                <a:gd name="T40" fmla="*/ 0 w 4"/>
                <a:gd name="T41" fmla="*/ 0 h 9"/>
                <a:gd name="T42" fmla="*/ 0 w 4"/>
                <a:gd name="T43" fmla="*/ 0 h 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"/>
                <a:gd name="T67" fmla="*/ 0 h 9"/>
                <a:gd name="T68" fmla="*/ 4 w 4"/>
                <a:gd name="T69" fmla="*/ 9 h 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" h="9">
                  <a:moveTo>
                    <a:pt x="4" y="9"/>
                  </a:moveTo>
                  <a:lnTo>
                    <a:pt x="4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27" name="Freeform 132"/>
            <p:cNvSpPr>
              <a:spLocks/>
            </p:cNvSpPr>
            <p:nvPr/>
          </p:nvSpPr>
          <p:spPr bwMode="auto">
            <a:xfrm>
              <a:off x="1330326" y="4384676"/>
              <a:ext cx="1588" cy="1588"/>
            </a:xfrm>
            <a:custGeom>
              <a:avLst/>
              <a:gdLst>
                <a:gd name="T0" fmla="*/ 0 w 4"/>
                <a:gd name="T1" fmla="*/ 0 h 9"/>
                <a:gd name="T2" fmla="*/ 0 w 4"/>
                <a:gd name="T3" fmla="*/ 0 h 9"/>
                <a:gd name="T4" fmla="*/ 0 w 4"/>
                <a:gd name="T5" fmla="*/ 0 h 9"/>
                <a:gd name="T6" fmla="*/ 0 w 4"/>
                <a:gd name="T7" fmla="*/ 0 h 9"/>
                <a:gd name="T8" fmla="*/ 0 w 4"/>
                <a:gd name="T9" fmla="*/ 0 h 9"/>
                <a:gd name="T10" fmla="*/ 0 w 4"/>
                <a:gd name="T11" fmla="*/ 0 h 9"/>
                <a:gd name="T12" fmla="*/ 0 w 4"/>
                <a:gd name="T13" fmla="*/ 0 h 9"/>
                <a:gd name="T14" fmla="*/ 0 w 4"/>
                <a:gd name="T15" fmla="*/ 0 h 9"/>
                <a:gd name="T16" fmla="*/ 0 w 4"/>
                <a:gd name="T17" fmla="*/ 0 h 9"/>
                <a:gd name="T18" fmla="*/ 0 w 4"/>
                <a:gd name="T19" fmla="*/ 0 h 9"/>
                <a:gd name="T20" fmla="*/ 0 w 4"/>
                <a:gd name="T21" fmla="*/ 0 h 9"/>
                <a:gd name="T22" fmla="*/ 0 w 4"/>
                <a:gd name="T23" fmla="*/ 0 h 9"/>
                <a:gd name="T24" fmla="*/ 0 w 4"/>
                <a:gd name="T25" fmla="*/ 0 h 9"/>
                <a:gd name="T26" fmla="*/ 0 w 4"/>
                <a:gd name="T27" fmla="*/ 0 h 9"/>
                <a:gd name="T28" fmla="*/ 0 w 4"/>
                <a:gd name="T29" fmla="*/ 0 h 9"/>
                <a:gd name="T30" fmla="*/ 0 w 4"/>
                <a:gd name="T31" fmla="*/ 0 h 9"/>
                <a:gd name="T32" fmla="*/ 0 w 4"/>
                <a:gd name="T33" fmla="*/ 0 h 9"/>
                <a:gd name="T34" fmla="*/ 0 w 4"/>
                <a:gd name="T35" fmla="*/ 0 h 9"/>
                <a:gd name="T36" fmla="*/ 0 w 4"/>
                <a:gd name="T37" fmla="*/ 0 h 9"/>
                <a:gd name="T38" fmla="*/ 0 w 4"/>
                <a:gd name="T39" fmla="*/ 0 h 9"/>
                <a:gd name="T40" fmla="*/ 0 w 4"/>
                <a:gd name="T41" fmla="*/ 0 h 9"/>
                <a:gd name="T42" fmla="*/ 0 w 4"/>
                <a:gd name="T43" fmla="*/ 0 h 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"/>
                <a:gd name="T67" fmla="*/ 0 h 9"/>
                <a:gd name="T68" fmla="*/ 4 w 4"/>
                <a:gd name="T69" fmla="*/ 9 h 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" h="9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2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3" y="6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28" name="Rectangle 133"/>
            <p:cNvSpPr>
              <a:spLocks noChangeArrowheads="1"/>
            </p:cNvSpPr>
            <p:nvPr/>
          </p:nvSpPr>
          <p:spPr bwMode="auto">
            <a:xfrm>
              <a:off x="1125538" y="4387851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29" name="Freeform 134"/>
            <p:cNvSpPr>
              <a:spLocks/>
            </p:cNvSpPr>
            <p:nvPr/>
          </p:nvSpPr>
          <p:spPr bwMode="auto">
            <a:xfrm>
              <a:off x="1138238" y="4387851"/>
              <a:ext cx="3175" cy="1588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0 w 10"/>
                <a:gd name="T5" fmla="*/ 0 h 10"/>
                <a:gd name="T6" fmla="*/ 0 w 10"/>
                <a:gd name="T7" fmla="*/ 0 h 10"/>
                <a:gd name="T8" fmla="*/ 0 w 10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0"/>
                <a:gd name="T17" fmla="*/ 10 w 1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0">
                  <a:moveTo>
                    <a:pt x="0" y="10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0" name="Rectangle 135"/>
            <p:cNvSpPr>
              <a:spLocks noChangeArrowheads="1"/>
            </p:cNvSpPr>
            <p:nvPr/>
          </p:nvSpPr>
          <p:spPr bwMode="auto">
            <a:xfrm>
              <a:off x="1150938" y="4387851"/>
              <a:ext cx="1588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1" name="Rectangle 136"/>
            <p:cNvSpPr>
              <a:spLocks noChangeArrowheads="1"/>
            </p:cNvSpPr>
            <p:nvPr/>
          </p:nvSpPr>
          <p:spPr bwMode="auto">
            <a:xfrm>
              <a:off x="1162051" y="4387851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2" name="Rectangle 137"/>
            <p:cNvSpPr>
              <a:spLocks noChangeArrowheads="1"/>
            </p:cNvSpPr>
            <p:nvPr/>
          </p:nvSpPr>
          <p:spPr bwMode="auto">
            <a:xfrm>
              <a:off x="1173163" y="4387851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3" name="Rectangle 138"/>
            <p:cNvSpPr>
              <a:spLocks noChangeArrowheads="1"/>
            </p:cNvSpPr>
            <p:nvPr/>
          </p:nvSpPr>
          <p:spPr bwMode="auto">
            <a:xfrm>
              <a:off x="1185863" y="4387851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4" name="Freeform 139"/>
            <p:cNvSpPr>
              <a:spLocks/>
            </p:cNvSpPr>
            <p:nvPr/>
          </p:nvSpPr>
          <p:spPr bwMode="auto">
            <a:xfrm>
              <a:off x="1198563" y="4386263"/>
              <a:ext cx="3175" cy="3175"/>
            </a:xfrm>
            <a:custGeom>
              <a:avLst/>
              <a:gdLst>
                <a:gd name="T0" fmla="*/ 0 w 10"/>
                <a:gd name="T1" fmla="*/ 0 h 9"/>
                <a:gd name="T2" fmla="*/ 0 w 10"/>
                <a:gd name="T3" fmla="*/ 0 h 9"/>
                <a:gd name="T4" fmla="*/ 0 w 10"/>
                <a:gd name="T5" fmla="*/ 0 h 9"/>
                <a:gd name="T6" fmla="*/ 0 w 10"/>
                <a:gd name="T7" fmla="*/ 0 h 9"/>
                <a:gd name="T8" fmla="*/ 0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0" y="9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5" name="Freeform 140"/>
            <p:cNvSpPr>
              <a:spLocks/>
            </p:cNvSpPr>
            <p:nvPr/>
          </p:nvSpPr>
          <p:spPr bwMode="auto">
            <a:xfrm>
              <a:off x="1211263" y="4386263"/>
              <a:ext cx="3175" cy="3175"/>
            </a:xfrm>
            <a:custGeom>
              <a:avLst/>
              <a:gdLst>
                <a:gd name="T0" fmla="*/ 0 w 10"/>
                <a:gd name="T1" fmla="*/ 0 h 9"/>
                <a:gd name="T2" fmla="*/ 0 w 10"/>
                <a:gd name="T3" fmla="*/ 0 h 9"/>
                <a:gd name="T4" fmla="*/ 0 w 10"/>
                <a:gd name="T5" fmla="*/ 0 h 9"/>
                <a:gd name="T6" fmla="*/ 0 w 10"/>
                <a:gd name="T7" fmla="*/ 0 h 9"/>
                <a:gd name="T8" fmla="*/ 0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0" y="9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6" name="Rectangle 141"/>
            <p:cNvSpPr>
              <a:spLocks noChangeArrowheads="1"/>
            </p:cNvSpPr>
            <p:nvPr/>
          </p:nvSpPr>
          <p:spPr bwMode="auto">
            <a:xfrm>
              <a:off x="1223963" y="4386263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7" name="Rectangle 142"/>
            <p:cNvSpPr>
              <a:spLocks noChangeArrowheads="1"/>
            </p:cNvSpPr>
            <p:nvPr/>
          </p:nvSpPr>
          <p:spPr bwMode="auto">
            <a:xfrm>
              <a:off x="1233488" y="4386263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8" name="Rectangle 143"/>
            <p:cNvSpPr>
              <a:spLocks noChangeArrowheads="1"/>
            </p:cNvSpPr>
            <p:nvPr/>
          </p:nvSpPr>
          <p:spPr bwMode="auto">
            <a:xfrm>
              <a:off x="1246188" y="4386263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9" name="Rectangle 144"/>
            <p:cNvSpPr>
              <a:spLocks noChangeArrowheads="1"/>
            </p:cNvSpPr>
            <p:nvPr/>
          </p:nvSpPr>
          <p:spPr bwMode="auto">
            <a:xfrm>
              <a:off x="1258888" y="4384676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0" name="Freeform 145"/>
            <p:cNvSpPr>
              <a:spLocks/>
            </p:cNvSpPr>
            <p:nvPr/>
          </p:nvSpPr>
          <p:spPr bwMode="auto">
            <a:xfrm>
              <a:off x="1271588" y="4384676"/>
              <a:ext cx="3175" cy="31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0 w 10"/>
                <a:gd name="T5" fmla="*/ 0 h 10"/>
                <a:gd name="T6" fmla="*/ 0 w 10"/>
                <a:gd name="T7" fmla="*/ 0 h 10"/>
                <a:gd name="T8" fmla="*/ 0 w 10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0"/>
                <a:gd name="T17" fmla="*/ 10 w 1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0">
                  <a:moveTo>
                    <a:pt x="0" y="10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1" name="Freeform 146"/>
            <p:cNvSpPr>
              <a:spLocks/>
            </p:cNvSpPr>
            <p:nvPr/>
          </p:nvSpPr>
          <p:spPr bwMode="auto">
            <a:xfrm>
              <a:off x="1284288" y="4384676"/>
              <a:ext cx="3175" cy="31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0 w 10"/>
                <a:gd name="T5" fmla="*/ 0 h 10"/>
                <a:gd name="T6" fmla="*/ 0 w 10"/>
                <a:gd name="T7" fmla="*/ 0 h 10"/>
                <a:gd name="T8" fmla="*/ 0 w 10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0"/>
                <a:gd name="T17" fmla="*/ 10 w 1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0">
                  <a:moveTo>
                    <a:pt x="0" y="10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2" name="Rectangle 147"/>
            <p:cNvSpPr>
              <a:spLocks noChangeArrowheads="1"/>
            </p:cNvSpPr>
            <p:nvPr/>
          </p:nvSpPr>
          <p:spPr bwMode="auto">
            <a:xfrm>
              <a:off x="1295401" y="4384676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3" name="Rectangle 148"/>
            <p:cNvSpPr>
              <a:spLocks noChangeArrowheads="1"/>
            </p:cNvSpPr>
            <p:nvPr/>
          </p:nvSpPr>
          <p:spPr bwMode="auto">
            <a:xfrm>
              <a:off x="1306513" y="4384676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4" name="Rectangle 149"/>
            <p:cNvSpPr>
              <a:spLocks noChangeArrowheads="1"/>
            </p:cNvSpPr>
            <p:nvPr/>
          </p:nvSpPr>
          <p:spPr bwMode="auto">
            <a:xfrm>
              <a:off x="1319213" y="4384676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5" name="Rectangle 150"/>
            <p:cNvSpPr>
              <a:spLocks noChangeArrowheads="1"/>
            </p:cNvSpPr>
            <p:nvPr/>
          </p:nvSpPr>
          <p:spPr bwMode="auto">
            <a:xfrm rot="19260000">
              <a:off x="2095341" y="4921620"/>
              <a:ext cx="19717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SLOVENIA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46" name="Rectangle 151"/>
            <p:cNvSpPr>
              <a:spLocks noChangeArrowheads="1"/>
            </p:cNvSpPr>
            <p:nvPr/>
          </p:nvSpPr>
          <p:spPr bwMode="auto">
            <a:xfrm>
              <a:off x="2219326" y="4968876"/>
              <a:ext cx="24205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C R O A T I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47" name="Rectangle 152"/>
            <p:cNvSpPr>
              <a:spLocks noChangeArrowheads="1"/>
            </p:cNvSpPr>
            <p:nvPr/>
          </p:nvSpPr>
          <p:spPr bwMode="auto">
            <a:xfrm>
              <a:off x="2266951" y="5033963"/>
              <a:ext cx="21800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    BOSNIA-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48" name="Rectangle 153"/>
            <p:cNvSpPr>
              <a:spLocks noChangeArrowheads="1"/>
            </p:cNvSpPr>
            <p:nvPr/>
          </p:nvSpPr>
          <p:spPr bwMode="auto">
            <a:xfrm>
              <a:off x="2266951" y="5072063"/>
              <a:ext cx="282129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HERZEGOVINA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49" name="Rectangle 154"/>
            <p:cNvSpPr>
              <a:spLocks noChangeArrowheads="1"/>
            </p:cNvSpPr>
            <p:nvPr/>
          </p:nvSpPr>
          <p:spPr bwMode="auto">
            <a:xfrm>
              <a:off x="2474913" y="5354638"/>
              <a:ext cx="17152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ALBANIA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0" name="Rectangle 155"/>
            <p:cNvSpPr>
              <a:spLocks noChangeArrowheads="1"/>
            </p:cNvSpPr>
            <p:nvPr/>
          </p:nvSpPr>
          <p:spPr bwMode="auto">
            <a:xfrm>
              <a:off x="2678113" y="5308601"/>
              <a:ext cx="8656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MKD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1" name="Rectangle 156"/>
            <p:cNvSpPr>
              <a:spLocks noChangeArrowheads="1"/>
            </p:cNvSpPr>
            <p:nvPr/>
          </p:nvSpPr>
          <p:spPr bwMode="auto">
            <a:xfrm>
              <a:off x="803276" y="4719638"/>
              <a:ext cx="787075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F            R           A           N           C           E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2" name="Rectangle 157"/>
            <p:cNvSpPr>
              <a:spLocks noChangeArrowheads="1"/>
            </p:cNvSpPr>
            <p:nvPr/>
          </p:nvSpPr>
          <p:spPr bwMode="auto">
            <a:xfrm>
              <a:off x="446088" y="5997576"/>
              <a:ext cx="37306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M  O  R  O  C  </a:t>
              </a:r>
              <a:r>
                <a:rPr lang="en-GB" sz="300" b="1" dirty="0" err="1" smtClean="0">
                  <a:solidFill>
                    <a:srgbClr val="C20000"/>
                  </a:solidFill>
                  <a:latin typeface="Swis721 Lt BT"/>
                </a:rPr>
                <a:t>C</a:t>
              </a: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 O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3" name="Rectangle 158"/>
            <p:cNvSpPr>
              <a:spLocks noChangeArrowheads="1"/>
            </p:cNvSpPr>
            <p:nvPr/>
          </p:nvSpPr>
          <p:spPr bwMode="auto">
            <a:xfrm>
              <a:off x="1638301" y="5962651"/>
              <a:ext cx="22383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T U N I S I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4" name="Rectangle 159"/>
            <p:cNvSpPr>
              <a:spLocks noChangeArrowheads="1"/>
            </p:cNvSpPr>
            <p:nvPr/>
          </p:nvSpPr>
          <p:spPr bwMode="auto">
            <a:xfrm>
              <a:off x="2014538" y="4594226"/>
              <a:ext cx="47288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C Z E C H  R E P U B L I C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5" name="Rectangle 160"/>
            <p:cNvSpPr>
              <a:spLocks noChangeArrowheads="1"/>
            </p:cNvSpPr>
            <p:nvPr/>
          </p:nvSpPr>
          <p:spPr bwMode="auto">
            <a:xfrm>
              <a:off x="3881438" y="5845176"/>
              <a:ext cx="27411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R E P U B L I C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6" name="Rectangle 161"/>
            <p:cNvSpPr>
              <a:spLocks noChangeArrowheads="1"/>
            </p:cNvSpPr>
            <p:nvPr/>
          </p:nvSpPr>
          <p:spPr bwMode="auto">
            <a:xfrm>
              <a:off x="3657601" y="5903913"/>
              <a:ext cx="25648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L E B A N O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7" name="Rectangle 162"/>
            <p:cNvSpPr>
              <a:spLocks noChangeArrowheads="1"/>
            </p:cNvSpPr>
            <p:nvPr/>
          </p:nvSpPr>
          <p:spPr bwMode="auto">
            <a:xfrm>
              <a:off x="3508376" y="6054726"/>
              <a:ext cx="19717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I S R A E L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8" name="Rectangle 163"/>
            <p:cNvSpPr>
              <a:spLocks noChangeArrowheads="1"/>
            </p:cNvSpPr>
            <p:nvPr/>
          </p:nvSpPr>
          <p:spPr bwMode="auto">
            <a:xfrm>
              <a:off x="3808413" y="6078538"/>
              <a:ext cx="21640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J O R D A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Статус и</a:t>
            </a:r>
            <a:r>
              <a:rPr lang="en-GB" dirty="0" smtClean="0"/>
              <a:t> </a:t>
            </a:r>
            <a:r>
              <a:rPr lang="ru-RU" dirty="0" smtClean="0"/>
              <a:t>потенциальные пограничные переходы</a:t>
            </a:r>
            <a:endParaRPr lang="en-GB" dirty="0" smtClean="0">
              <a:solidFill>
                <a:srgbClr val="FFFF00"/>
              </a:solidFill>
            </a:endParaRPr>
          </a:p>
        </p:txBody>
      </p:sp>
      <p:sp>
        <p:nvSpPr>
          <p:cNvPr id="8198" name="Text Box 164"/>
          <p:cNvSpPr txBox="1">
            <a:spLocks noChangeArrowheads="1"/>
          </p:cNvSpPr>
          <p:nvPr/>
        </p:nvSpPr>
        <p:spPr bwMode="auto">
          <a:xfrm>
            <a:off x="2862264" y="5026026"/>
            <a:ext cx="327025" cy="18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r>
              <a:rPr lang="en-GB" sz="300" b="1" dirty="0" smtClean="0">
                <a:solidFill>
                  <a:srgbClr val="A50021"/>
                </a:solidFill>
                <a:latin typeface="Swis721 Lt BT"/>
              </a:rPr>
              <a:t>SERBIA</a:t>
            </a:r>
            <a:endParaRPr lang="en-GB" sz="300" b="1" dirty="0">
              <a:solidFill>
                <a:srgbClr val="A50021"/>
              </a:solidFill>
              <a:latin typeface="Swis721 Lt BT"/>
            </a:endParaRPr>
          </a:p>
        </p:txBody>
      </p:sp>
      <p:sp>
        <p:nvSpPr>
          <p:cNvPr id="168" name="Text Box 164"/>
          <p:cNvSpPr txBox="1">
            <a:spLocks noChangeArrowheads="1"/>
          </p:cNvSpPr>
          <p:nvPr/>
        </p:nvSpPr>
        <p:spPr bwMode="auto">
          <a:xfrm>
            <a:off x="2483768" y="5088392"/>
            <a:ext cx="360040" cy="14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r>
              <a:rPr lang="en-GB" sz="300" b="1" dirty="0" smtClean="0">
                <a:solidFill>
                  <a:srgbClr val="A50021"/>
                </a:solidFill>
                <a:latin typeface="Swis721 Lt BT"/>
              </a:rPr>
              <a:t>SERBIA</a:t>
            </a:r>
            <a:endParaRPr lang="en-GB" sz="300" b="1" dirty="0">
              <a:solidFill>
                <a:srgbClr val="A50021"/>
              </a:solidFill>
              <a:latin typeface="Swis721 Lt BT"/>
            </a:endParaRPr>
          </a:p>
        </p:txBody>
      </p:sp>
      <p:sp>
        <p:nvSpPr>
          <p:cNvPr id="170" name="Slide Number Placeholder 16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DD194A63-2A52-4AB4-B419-C061B00AADB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171" name="Footer Placeholder 17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  <p:cxnSp>
        <p:nvCxnSpPr>
          <p:cNvPr id="169" name="Straight Arrow Connector 168"/>
          <p:cNvCxnSpPr/>
          <p:nvPr/>
        </p:nvCxnSpPr>
        <p:spPr bwMode="auto">
          <a:xfrm>
            <a:off x="2941608" y="5141343"/>
            <a:ext cx="310550" cy="146649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2225" cap="flat" cmpd="sng" algn="ctr">
            <a:solidFill>
              <a:srgbClr val="0000FF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01" name="Straight Arrow Connector 200"/>
          <p:cNvCxnSpPr/>
          <p:nvPr/>
        </p:nvCxnSpPr>
        <p:spPr bwMode="auto">
          <a:xfrm flipH="1" flipV="1">
            <a:off x="3329796" y="5270741"/>
            <a:ext cx="491705" cy="155275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2225" cap="flat" cmpd="sng" algn="ctr">
            <a:solidFill>
              <a:srgbClr val="0000FF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05" name="Straight Arrow Connector 204"/>
          <p:cNvCxnSpPr/>
          <p:nvPr/>
        </p:nvCxnSpPr>
        <p:spPr bwMode="auto">
          <a:xfrm>
            <a:off x="4569124" y="5535282"/>
            <a:ext cx="485955" cy="132273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2225" cap="flat" cmpd="sng" algn="ctr">
            <a:solidFill>
              <a:srgbClr val="0000FF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07" name="Straight Arrow Connector 206"/>
          <p:cNvCxnSpPr/>
          <p:nvPr/>
        </p:nvCxnSpPr>
        <p:spPr bwMode="auto">
          <a:xfrm>
            <a:off x="3053751" y="4520242"/>
            <a:ext cx="224287" cy="129396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2225" cap="flat" cmpd="sng" algn="ctr">
            <a:solidFill>
              <a:srgbClr val="0000FF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10" name="Straight Arrow Connector 209"/>
          <p:cNvCxnSpPr/>
          <p:nvPr/>
        </p:nvCxnSpPr>
        <p:spPr bwMode="auto">
          <a:xfrm flipH="1">
            <a:off x="3457624" y="4894239"/>
            <a:ext cx="161027" cy="175404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2225" cap="flat" cmpd="sng" algn="ctr">
            <a:solidFill>
              <a:srgbClr val="0000FF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12" name="Straight Arrow Connector 211"/>
          <p:cNvCxnSpPr>
            <a:endCxn id="8274" idx="0"/>
          </p:cNvCxnSpPr>
          <p:nvPr/>
        </p:nvCxnSpPr>
        <p:spPr bwMode="auto">
          <a:xfrm>
            <a:off x="3220528" y="4083170"/>
            <a:ext cx="341251" cy="150084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2225" cap="flat" cmpd="sng" algn="ctr">
            <a:solidFill>
              <a:srgbClr val="0000FF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9" name="Straight Arrow Connector 258"/>
          <p:cNvCxnSpPr/>
          <p:nvPr/>
        </p:nvCxnSpPr>
        <p:spPr bwMode="auto">
          <a:xfrm>
            <a:off x="3069585" y="4268881"/>
            <a:ext cx="224287" cy="129396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22225" cap="flat" cmpd="sng" algn="ctr">
            <a:solidFill>
              <a:srgbClr val="0000FF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75" name="Content Placeholder 6"/>
          <p:cNvSpPr txBox="1">
            <a:spLocks/>
          </p:cNvSpPr>
          <p:nvPr/>
        </p:nvSpPr>
        <p:spPr>
          <a:xfrm>
            <a:off x="1" y="1367394"/>
            <a:ext cx="9143999" cy="1348061"/>
          </a:xfrm>
          <a:prstGeom prst="rect">
            <a:avLst/>
          </a:prstGeom>
          <a:solidFill>
            <a:srgbClr val="0070C0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marL="284163" indent="-284163" algn="ctr" eaLnBrk="0" hangingPunct="0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ru-RU" sz="1600" b="1" dirty="0" smtClean="0"/>
              <a:t>Статус внедрения</a:t>
            </a:r>
            <a:r>
              <a:rPr lang="en-GB" sz="1600" dirty="0" smtClean="0"/>
              <a:t>: </a:t>
            </a:r>
          </a:p>
          <a:p>
            <a:pPr marL="284163" indent="-284163" algn="ctr" eaLnBrk="0" hangingPunct="0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en-GB" sz="1600" dirty="0" err="1" smtClean="0"/>
              <a:t>Kalpitan</a:t>
            </a:r>
            <a:r>
              <a:rPr lang="en-GB" sz="1600" dirty="0" smtClean="0"/>
              <a:t> </a:t>
            </a:r>
            <a:r>
              <a:rPr lang="en-GB" sz="1600" dirty="0" err="1" smtClean="0"/>
              <a:t>Andreevo</a:t>
            </a:r>
            <a:r>
              <a:rPr lang="en-GB" sz="1600" dirty="0" smtClean="0"/>
              <a:t> BGR/ </a:t>
            </a:r>
            <a:r>
              <a:rPr lang="en-GB" sz="1600" dirty="0" err="1" smtClean="0"/>
              <a:t>Kapikule</a:t>
            </a:r>
            <a:r>
              <a:rPr lang="en-GB" sz="1600" dirty="0" smtClean="0"/>
              <a:t> TUR - </a:t>
            </a:r>
            <a:r>
              <a:rPr lang="ru-RU" sz="1600" dirty="0" smtClean="0"/>
              <a:t>внедрены</a:t>
            </a:r>
            <a:endParaRPr lang="en-GB" sz="1600" dirty="0" smtClean="0"/>
          </a:p>
          <a:p>
            <a:pPr marL="284163" indent="-284163" algn="ctr" eaLnBrk="0" hangingPunct="0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en-GB" sz="1600" dirty="0" err="1" smtClean="0"/>
              <a:t>Gradina</a:t>
            </a:r>
            <a:r>
              <a:rPr lang="en-GB" sz="1600" dirty="0" smtClean="0"/>
              <a:t> SRB / </a:t>
            </a:r>
            <a:r>
              <a:rPr lang="en-GB" sz="1600" dirty="0" err="1" smtClean="0"/>
              <a:t>Kalotina</a:t>
            </a:r>
            <a:r>
              <a:rPr lang="en-GB" sz="1600" dirty="0" smtClean="0"/>
              <a:t> BGR – </a:t>
            </a:r>
            <a:r>
              <a:rPr lang="ru-RU" sz="1600" dirty="0" smtClean="0"/>
              <a:t>в процессе внедрения</a:t>
            </a:r>
            <a:endParaRPr lang="fr-CH" sz="1600" b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284163" indent="-284163" algn="ctr" eaLnBrk="0" hangingPunct="0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fr-CH" sz="1600" dirty="0" err="1" smtClean="0"/>
              <a:t>Albiţa</a:t>
            </a:r>
            <a:r>
              <a:rPr lang="fr-CH" sz="1600" dirty="0" smtClean="0"/>
              <a:t> ROM / </a:t>
            </a:r>
            <a:r>
              <a:rPr lang="fr-CH" sz="1600" dirty="0" err="1" smtClean="0"/>
              <a:t>Leuşeni</a:t>
            </a:r>
            <a:r>
              <a:rPr lang="fr-CH" sz="1600" dirty="0" smtClean="0"/>
              <a:t> MLD – </a:t>
            </a:r>
            <a:r>
              <a:rPr lang="ru-RU" sz="1600" dirty="0" smtClean="0"/>
              <a:t>в процессе внедрения</a:t>
            </a:r>
            <a:endParaRPr lang="en-GB" sz="1600" dirty="0" smtClean="0"/>
          </a:p>
        </p:txBody>
      </p:sp>
      <p:sp>
        <p:nvSpPr>
          <p:cNvPr id="176" name="TextBox 175"/>
          <p:cNvSpPr txBox="1"/>
          <p:nvPr/>
        </p:nvSpPr>
        <p:spPr>
          <a:xfrm>
            <a:off x="4901610" y="3019647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CH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 bwMode="auto">
          <a:xfrm>
            <a:off x="2192338" y="285750"/>
            <a:ext cx="67897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endParaRPr lang="fr-CH" sz="3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114800"/>
            <a:ext cx="43434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ts val="2400"/>
              </a:spcBef>
              <a:buFont typeface="Wingdings" pitchFamily="2" charset="2"/>
              <a:buChar char="§"/>
              <a:defRPr/>
            </a:pPr>
            <a:endParaRPr lang="en-US" dirty="0" smtClean="0"/>
          </a:p>
          <a:p>
            <a:pPr marL="266700" indent="-266700">
              <a:spcBef>
                <a:spcPts val="2400"/>
              </a:spcBef>
              <a:buFont typeface="Wingdings" pitchFamily="2" charset="2"/>
              <a:buChar char="§"/>
              <a:defRPr/>
            </a:pPr>
            <a:endParaRPr lang="en-US" dirty="0" smtClean="0"/>
          </a:p>
          <a:p>
            <a:pPr marL="266700" indent="-266700">
              <a:spcBef>
                <a:spcPts val="2400"/>
              </a:spcBef>
              <a:buFont typeface="Wingdings" pitchFamily="2" charset="2"/>
              <a:buChar char="§"/>
              <a:defRPr/>
            </a:pPr>
            <a:endParaRPr lang="fr-CH" sz="2000" dirty="0">
              <a:solidFill>
                <a:schemeClr val="accent3"/>
              </a:solidFill>
            </a:endParaRPr>
          </a:p>
          <a:p>
            <a:pPr>
              <a:defRPr/>
            </a:pPr>
            <a:endParaRPr lang="fr-CH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1447800" y="304800"/>
            <a:ext cx="71532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ru-RU" sz="3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Проект мультимодальных перевозок по</a:t>
            </a:r>
            <a:r>
              <a:rPr lang="fr-CH" sz="3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МДП</a:t>
            </a:r>
            <a:endParaRPr lang="fr-CH" sz="3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638800" y="6629400"/>
            <a:ext cx="3429000" cy="457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© International Road Transport Union (IRU) 2013</a:t>
            </a:r>
            <a:endParaRPr lang="en-US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447800"/>
            <a:ext cx="985837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www.iru.org/pix/aboutiru/Icons/GETCbi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00" y="0"/>
            <a:ext cx="1333500" cy="133350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228600" y="1676400"/>
            <a:ext cx="7924800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sz="2000" dirty="0" smtClean="0"/>
              <a:t>Конвенция МДП </a:t>
            </a:r>
            <a:r>
              <a:rPr lang="fr-CH" sz="2000" dirty="0" smtClean="0"/>
              <a:t>1975</a:t>
            </a:r>
            <a:r>
              <a:rPr lang="ru-RU" sz="2000" dirty="0" smtClean="0"/>
              <a:t> г. предвидит возможность</a:t>
            </a:r>
            <a:r>
              <a:rPr lang="fr-CH" sz="2000" dirty="0" smtClean="0"/>
              <a:t> </a:t>
            </a:r>
            <a:r>
              <a:rPr lang="ru-RU" sz="2000" dirty="0" smtClean="0"/>
              <a:t>использования мультимодальных перевозок</a:t>
            </a:r>
            <a:r>
              <a:rPr lang="fr-CH" sz="2000" dirty="0" smtClean="0"/>
              <a:t/>
            </a:r>
            <a:br>
              <a:rPr lang="fr-CH" sz="2000" dirty="0" smtClean="0"/>
            </a:br>
            <a:r>
              <a:rPr lang="ru-RU" sz="2000" dirty="0" smtClean="0">
                <a:solidFill>
                  <a:srgbClr val="FFFF00"/>
                </a:solidFill>
              </a:rPr>
              <a:t>Определенная часть перевозки МДП между ее началом и концом производится автомобильным транспортом</a:t>
            </a:r>
            <a:r>
              <a:rPr lang="fr-CH" sz="2000" dirty="0" smtClean="0">
                <a:solidFill>
                  <a:srgbClr val="FFFF00"/>
                </a:solidFill>
              </a:rPr>
              <a:t> </a:t>
            </a:r>
            <a:endParaRPr lang="en-US" sz="2000" dirty="0" smtClean="0">
              <a:solidFill>
                <a:srgbClr val="FFFF00"/>
              </a:solidFill>
            </a:endParaRPr>
          </a:p>
          <a:p>
            <a:pPr marL="266700" indent="-26670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sz="2000" dirty="0" smtClean="0"/>
              <a:t>Другие виды транспорта могут быть использованы на участке перевозки вне дороги</a:t>
            </a:r>
            <a:endParaRPr lang="en-US" sz="2000" dirty="0" smtClean="0">
              <a:solidFill>
                <a:srgbClr val="FFFF00"/>
              </a:solidFill>
            </a:endParaRPr>
          </a:p>
          <a:p>
            <a:pPr marL="266700" indent="-266700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000" dirty="0" smtClean="0"/>
              <a:t>Количество мультимодальных перевозок по МДП возрастает</a:t>
            </a:r>
            <a:endParaRPr lang="en-US" sz="2000" dirty="0" smtClean="0"/>
          </a:p>
          <a:p>
            <a:pPr marL="723900" lvl="1" indent="-26670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800" dirty="0" smtClean="0">
                <a:solidFill>
                  <a:srgbClr val="FFFF00"/>
                </a:solidFill>
              </a:rPr>
              <a:t>Перевозки РО-РО с использованием паромных услуг</a:t>
            </a:r>
            <a:r>
              <a:rPr lang="fr-CH" sz="1800" dirty="0" smtClean="0">
                <a:solidFill>
                  <a:srgbClr val="FFFF00"/>
                </a:solidFill>
              </a:rPr>
              <a:t/>
            </a:r>
            <a:br>
              <a:rPr lang="fr-CH" sz="1800" dirty="0" smtClean="0">
                <a:solidFill>
                  <a:srgbClr val="FFFF00"/>
                </a:solidFill>
              </a:rPr>
            </a:br>
            <a:r>
              <a:rPr lang="fr-CH" sz="1800" dirty="0" smtClean="0">
                <a:solidFill>
                  <a:srgbClr val="FFFF00"/>
                </a:solidFill>
              </a:rPr>
              <a:t>(</a:t>
            </a:r>
            <a:r>
              <a:rPr lang="ru-RU" sz="1800" dirty="0" smtClean="0">
                <a:solidFill>
                  <a:srgbClr val="FFFF00"/>
                </a:solidFill>
              </a:rPr>
              <a:t>Черное море</a:t>
            </a:r>
            <a:r>
              <a:rPr lang="fr-CH" sz="1800" dirty="0" smtClean="0">
                <a:solidFill>
                  <a:srgbClr val="FFFF00"/>
                </a:solidFill>
              </a:rPr>
              <a:t>, </a:t>
            </a:r>
            <a:r>
              <a:rPr lang="ru-RU" sz="1800" dirty="0" smtClean="0">
                <a:solidFill>
                  <a:srgbClr val="FFFF00"/>
                </a:solidFill>
              </a:rPr>
              <a:t>Каспийское море</a:t>
            </a:r>
            <a:r>
              <a:rPr lang="fr-CH" sz="1800" dirty="0" smtClean="0">
                <a:solidFill>
                  <a:srgbClr val="FFFF00"/>
                </a:solidFill>
              </a:rPr>
              <a:t>, </a:t>
            </a:r>
            <a:r>
              <a:rPr lang="ru-RU" sz="1800" dirty="0" smtClean="0">
                <a:solidFill>
                  <a:srgbClr val="FFFF00"/>
                </a:solidFill>
              </a:rPr>
              <a:t>Балтийские страны</a:t>
            </a:r>
            <a:r>
              <a:rPr lang="fr-CH" sz="1800" dirty="0" smtClean="0">
                <a:solidFill>
                  <a:srgbClr val="FFFF00"/>
                </a:solidFill>
              </a:rPr>
              <a:t>, </a:t>
            </a:r>
            <a:br>
              <a:rPr lang="fr-CH" sz="1800" dirty="0" smtClean="0">
                <a:solidFill>
                  <a:srgbClr val="FFFF00"/>
                </a:solidFill>
              </a:rPr>
            </a:br>
            <a:r>
              <a:rPr lang="ru-RU" sz="1800" dirty="0" smtClean="0">
                <a:solidFill>
                  <a:srgbClr val="FFFF00"/>
                </a:solidFill>
              </a:rPr>
              <a:t>Средиземное море</a:t>
            </a:r>
            <a:r>
              <a:rPr lang="fr-CH" sz="1800" dirty="0" smtClean="0">
                <a:solidFill>
                  <a:srgbClr val="FFFF00"/>
                </a:solidFill>
              </a:rPr>
              <a:t>, </a:t>
            </a:r>
            <a:r>
              <a:rPr lang="ru-RU" sz="1800" dirty="0" smtClean="0">
                <a:solidFill>
                  <a:srgbClr val="FFFF00"/>
                </a:solidFill>
              </a:rPr>
              <a:t>Персидский залив</a:t>
            </a:r>
            <a:r>
              <a:rPr lang="fr-CH" sz="1800" dirty="0" smtClean="0">
                <a:solidFill>
                  <a:srgbClr val="FFFF00"/>
                </a:solidFill>
              </a:rPr>
              <a:t>) </a:t>
            </a:r>
          </a:p>
          <a:p>
            <a:pPr marL="723900" lvl="1" indent="-26670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800" dirty="0" smtClean="0">
                <a:solidFill>
                  <a:srgbClr val="FFFF00"/>
                </a:solidFill>
              </a:rPr>
              <a:t>Контейнерные поезда</a:t>
            </a:r>
            <a:r>
              <a:rPr lang="fr-CH" sz="1800" dirty="0" smtClean="0">
                <a:solidFill>
                  <a:srgbClr val="FFFF00"/>
                </a:solidFill>
              </a:rPr>
              <a:t> (</a:t>
            </a:r>
            <a:r>
              <a:rPr lang="ru-RU" sz="1800" dirty="0" smtClean="0">
                <a:solidFill>
                  <a:srgbClr val="FFFF00"/>
                </a:solidFill>
              </a:rPr>
              <a:t>регион ОЭС</a:t>
            </a:r>
            <a:r>
              <a:rPr lang="fr-CH" sz="1800" dirty="0" smtClean="0">
                <a:solidFill>
                  <a:srgbClr val="FFFF00"/>
                </a:solidFill>
              </a:rPr>
              <a:t>) </a:t>
            </a:r>
            <a:endParaRPr lang="en-US" sz="1800" dirty="0" smtClean="0"/>
          </a:p>
          <a:p>
            <a:pPr marL="266700" indent="-266700">
              <a:spcBef>
                <a:spcPts val="2400"/>
              </a:spcBef>
              <a:defRPr/>
            </a:pPr>
            <a:endParaRPr lang="fr-CH" sz="2000" dirty="0">
              <a:solidFill>
                <a:schemeClr val="accent3"/>
              </a:solidFill>
            </a:endParaRPr>
          </a:p>
          <a:p>
            <a:pPr>
              <a:defRPr/>
            </a:pPr>
            <a:endParaRPr lang="fr-CH" dirty="0"/>
          </a:p>
        </p:txBody>
      </p:sp>
      <p:pic>
        <p:nvPicPr>
          <p:cNvPr id="11" name="Picture 10" descr="train_TIR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861448" y="4249395"/>
            <a:ext cx="2282552" cy="1371600"/>
          </a:xfrm>
          <a:prstGeom prst="rect">
            <a:avLst/>
          </a:prstGeom>
        </p:spPr>
      </p:pic>
      <p:pic>
        <p:nvPicPr>
          <p:cNvPr id="13" name="Picture 3" descr="V:\COUNTRIES\France\2011-12 - Marseille and Toulon Ports\Photos\IMG_105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89847" y="5193387"/>
            <a:ext cx="2144994" cy="13869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andshake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2400" y="1600200"/>
            <a:ext cx="8839200" cy="49149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6037262" cy="914400"/>
          </a:xfrm>
        </p:spPr>
        <p:txBody>
          <a:bodyPr/>
          <a:lstStyle/>
          <a:p>
            <a:r>
              <a:rPr lang="ru-RU" sz="3000" dirty="0" smtClean="0"/>
              <a:t>Поддержка МСАТ в развитии мультимодальных перевозок по МДП</a:t>
            </a:r>
            <a:endParaRPr lang="fr-CH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763000" cy="4572000"/>
          </a:xfrm>
        </p:spPr>
        <p:txBody>
          <a:bodyPr/>
          <a:lstStyle/>
          <a:p>
            <a:r>
              <a:rPr lang="ru-RU" sz="2400" dirty="0" smtClean="0"/>
              <a:t>Обмен опытом в сфере передовых практик в использовании мультимодальных перевозок МДП</a:t>
            </a:r>
            <a:endParaRPr lang="fr-CH" sz="2400" dirty="0" smtClean="0"/>
          </a:p>
          <a:p>
            <a:r>
              <a:rPr lang="ru-RU" sz="2400" dirty="0" smtClean="0"/>
              <a:t>Совершенствование процедур для обеспечения плавного перехода при изменении видов транспорта в процессе перевозки</a:t>
            </a:r>
            <a:endParaRPr lang="fr-CH" sz="2400" dirty="0" smtClean="0"/>
          </a:p>
          <a:p>
            <a:r>
              <a:rPr lang="ru-RU" sz="2400" dirty="0" smtClean="0"/>
              <a:t>Развитие зеленых коридоров МДП и </a:t>
            </a:r>
            <a:r>
              <a:rPr lang="fr-CH" sz="2400" dirty="0" smtClean="0"/>
              <a:t>TIR-EPD </a:t>
            </a:r>
            <a:r>
              <a:rPr lang="ru-RU" sz="2400" dirty="0" smtClean="0"/>
              <a:t>в морских портах</a:t>
            </a:r>
            <a:r>
              <a:rPr lang="fr-CH" sz="2400" dirty="0" smtClean="0"/>
              <a:t> </a:t>
            </a:r>
          </a:p>
          <a:p>
            <a:r>
              <a:rPr lang="ru-RU" sz="2400" dirty="0" smtClean="0"/>
              <a:t>Сотрудничество в развитии МДП для внутренних перевозок грузов из морских портов</a:t>
            </a:r>
            <a:endParaRPr lang="fr-CH" sz="2400" dirty="0" smtClean="0"/>
          </a:p>
          <a:p>
            <a:r>
              <a:rPr lang="ru-RU" sz="2400" dirty="0" smtClean="0"/>
              <a:t>Участие в  разработке совместных исследований и рабочих визитах</a:t>
            </a:r>
            <a:endParaRPr lang="fr-CH" sz="2400" dirty="0" smtClean="0"/>
          </a:p>
          <a:p>
            <a:pPr>
              <a:buNone/>
            </a:pPr>
            <a:endParaRPr lang="fr-CH" sz="2400" dirty="0" smtClean="0"/>
          </a:p>
          <a:p>
            <a:endParaRPr lang="fr-CH" sz="2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 dirty="0"/>
          </a:p>
        </p:txBody>
      </p:sp>
      <p:pic>
        <p:nvPicPr>
          <p:cNvPr id="6" name="Picture 2" descr="http://www.iru.org/pix/aboutiru/Icons/GETCbi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00" y="0"/>
            <a:ext cx="1333500" cy="133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429960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</a:t>
            </a:r>
            <a:r>
              <a:rPr lang="en-GB" dirty="0" smtClean="0"/>
              <a:t>TIR+ 100,000</a:t>
            </a:r>
            <a:r>
              <a:rPr lang="ru-RU" dirty="0" smtClean="0"/>
              <a:t> Евро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 dirty="0" smtClean="0"/>
          </a:p>
          <a:p>
            <a:endParaRPr lang="fr-CH" dirty="0" smtClean="0"/>
          </a:p>
          <a:p>
            <a:pPr>
              <a:buNone/>
            </a:pPr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DD194A63-2A52-4AB4-B419-C061B00AADB3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  <p:pic>
        <p:nvPicPr>
          <p:cNvPr id="6" name="Picture 7" descr="TIRplus_RGB_filet-neg.e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4792" y="1871602"/>
            <a:ext cx="3312269" cy="129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0941" y="4023436"/>
            <a:ext cx="831578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3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www.tirplus.net</a:t>
            </a:r>
          </a:p>
          <a:p>
            <a:endParaRPr lang="fr-CH" sz="3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</a:t>
            </a:r>
            <a:r>
              <a:rPr lang="en-GB" dirty="0" smtClean="0"/>
              <a:t>TIR+ 100,000</a:t>
            </a:r>
            <a:r>
              <a:rPr lang="ru-RU" dirty="0" smtClean="0"/>
              <a:t> Евро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Начало 2012 г. - запрос от таможенных органов и ассоциаций Евразийского Таможенного союза о дополнительных гарантиях для облегчения финансовых и административных издержек, возникающих в результате применяемых национальных мер, таких как таможенное сопровождение и национальные поручительства</a:t>
            </a:r>
          </a:p>
          <a:p>
            <a:r>
              <a:rPr lang="ru-RU" sz="2000" dirty="0" smtClean="0"/>
              <a:t>Ноябрь</a:t>
            </a:r>
            <a:r>
              <a:rPr lang="en-GB" sz="2000" dirty="0" smtClean="0"/>
              <a:t> 2012 </a:t>
            </a:r>
            <a:r>
              <a:rPr lang="ru-RU" sz="2000" dirty="0" smtClean="0"/>
              <a:t>г. </a:t>
            </a:r>
            <a:r>
              <a:rPr lang="en-GB" sz="2000" dirty="0" smtClean="0"/>
              <a:t>– </a:t>
            </a:r>
            <a:r>
              <a:rPr lang="ru-RU" sz="2000" dirty="0" smtClean="0"/>
              <a:t>МСАТ готов к внедрению решения</a:t>
            </a:r>
            <a:endParaRPr lang="en-GB" sz="2000" dirty="0" smtClean="0"/>
          </a:p>
          <a:p>
            <a:pPr lvl="1"/>
            <a:r>
              <a:rPr lang="ru-RU" sz="1800" dirty="0" smtClean="0"/>
              <a:t>Дополнительная гарантия на сумму 100 000 Евро в дополнение к гарантии, предоставляемой по книжке МДП, может быть активирована в случае необходимости в любой момент</a:t>
            </a:r>
            <a:endParaRPr lang="en-GB" sz="1800" dirty="0" smtClean="0"/>
          </a:p>
          <a:p>
            <a:pPr lvl="1"/>
            <a:r>
              <a:rPr lang="ru-RU" sz="1800" dirty="0" smtClean="0"/>
              <a:t>Защищена современными компьютеризированными инструментами МСАТ</a:t>
            </a:r>
            <a:endParaRPr lang="en-GB" sz="1800" dirty="0" smtClean="0"/>
          </a:p>
          <a:p>
            <a:r>
              <a:rPr lang="ru-RU" sz="2000" dirty="0" smtClean="0"/>
              <a:t>Май</a:t>
            </a:r>
            <a:r>
              <a:rPr lang="en-GB" sz="2000" dirty="0" smtClean="0"/>
              <a:t> 2013 </a:t>
            </a:r>
            <a:r>
              <a:rPr lang="ru-RU" sz="2000" dirty="0" smtClean="0"/>
              <a:t>г. </a:t>
            </a:r>
            <a:r>
              <a:rPr lang="en-GB" sz="2000" dirty="0" smtClean="0"/>
              <a:t>– </a:t>
            </a:r>
            <a:r>
              <a:rPr lang="ru-RU" sz="2000" dirty="0" smtClean="0"/>
              <a:t> внедрение </a:t>
            </a:r>
            <a:r>
              <a:rPr lang="en-GB" sz="2000" dirty="0" smtClean="0"/>
              <a:t>TIR+</a:t>
            </a:r>
            <a:r>
              <a:rPr lang="ru-RU" sz="2000" dirty="0" smtClean="0"/>
              <a:t> в Казахстане</a:t>
            </a:r>
            <a:endParaRPr lang="en-GB" sz="2000" dirty="0" smtClean="0"/>
          </a:p>
          <a:p>
            <a:pPr lvl="1"/>
            <a:r>
              <a:rPr lang="ru-RU" sz="1800" dirty="0" smtClean="0"/>
              <a:t>На сегодняшний день </a:t>
            </a:r>
            <a:r>
              <a:rPr lang="en-GB" sz="1800" dirty="0" smtClean="0"/>
              <a:t>312</a:t>
            </a:r>
            <a:r>
              <a:rPr lang="ru-RU" sz="1800" dirty="0" smtClean="0"/>
              <a:t> ваучеров</a:t>
            </a:r>
            <a:r>
              <a:rPr lang="en-GB" sz="1800" dirty="0" smtClean="0"/>
              <a:t> TIR+</a:t>
            </a:r>
            <a:r>
              <a:rPr lang="ru-RU" sz="1800" dirty="0" smtClean="0"/>
              <a:t> выдано и зарегистрировано</a:t>
            </a:r>
            <a:r>
              <a:rPr lang="en-GB" sz="1800" dirty="0" smtClean="0"/>
              <a:t> </a:t>
            </a:r>
            <a:r>
              <a:rPr lang="ru-RU" sz="1800" dirty="0" smtClean="0"/>
              <a:t>на сайте </a:t>
            </a:r>
            <a:r>
              <a:rPr lang="en-GB" sz="1800" i="1" dirty="0" smtClean="0"/>
              <a:t>www.tirplus.net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FFFFFF"/>
              </a:buClr>
              <a:defRPr/>
            </a:pPr>
            <a:r>
              <a:rPr lang="en-US">
                <a:solidFill>
                  <a:srgbClr val="FFFFFF"/>
                </a:solidFill>
              </a:rPr>
              <a:t>(c) International Road Transport Union (IRU) 2013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Page </a:t>
            </a:r>
            <a:fld id="{1DED8866-FF6C-4927-BBE0-BE5524942850}" type="slidenum">
              <a:rPr lang="en-US">
                <a:solidFill>
                  <a:srgbClr val="FFFFFF"/>
                </a:solidFill>
                <a:effectLst/>
              </a:rPr>
              <a:pPr>
                <a:defRPr/>
              </a:pPr>
              <a:t>19</a:t>
            </a:fld>
            <a:endParaRPr lang="en-US" dirty="0">
              <a:solidFill>
                <a:srgbClr val="FFFFFF"/>
              </a:solidFill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Выдача книжек МДП</a:t>
            </a:r>
            <a:endParaRPr lang="fr-CH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540057" y="1893257"/>
          <a:ext cx="8409600" cy="470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1257" y="1367371"/>
            <a:ext cx="81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 smtClean="0"/>
              <a:t>По типам книжек МДП, за период </a:t>
            </a:r>
            <a:r>
              <a:rPr lang="fr-CH" dirty="0" smtClean="0"/>
              <a:t>2009-2012</a:t>
            </a:r>
            <a:r>
              <a:rPr lang="ru-RU" dirty="0" smtClean="0"/>
              <a:t> гг.</a:t>
            </a:r>
            <a:r>
              <a:rPr lang="fr-CH" dirty="0" smtClean="0"/>
              <a:t>, </a:t>
            </a:r>
            <a:r>
              <a:rPr lang="ru-RU" dirty="0" smtClean="0"/>
              <a:t>в</a:t>
            </a:r>
            <a:r>
              <a:rPr lang="fr-CH" dirty="0" smtClean="0"/>
              <a:t> % </a:t>
            </a:r>
            <a:endParaRPr lang="fr-CH" dirty="0"/>
          </a:p>
        </p:txBody>
      </p:sp>
      <p:sp>
        <p:nvSpPr>
          <p:cNvPr id="7" name="TextBox 6"/>
          <p:cNvSpPr txBox="1"/>
          <p:nvPr/>
        </p:nvSpPr>
        <p:spPr>
          <a:xfrm rot="20710762">
            <a:off x="3136463" y="4993847"/>
            <a:ext cx="430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sz="1800" b="1" dirty="0" smtClean="0">
                <a:solidFill>
                  <a:schemeClr val="tx1"/>
                </a:solidFill>
                <a:effectLst/>
              </a:rPr>
              <a:t>4</a:t>
            </a:r>
            <a:r>
              <a:rPr lang="ru-RU" sz="1800" b="1" dirty="0" smtClean="0">
                <a:solidFill>
                  <a:schemeClr val="tx1"/>
                </a:solidFill>
                <a:effectLst/>
              </a:rPr>
              <a:t>-страничные </a:t>
            </a:r>
            <a:r>
              <a:rPr lang="ru-RU" sz="1800" b="1" dirty="0" err="1" smtClean="0">
                <a:solidFill>
                  <a:schemeClr val="tx1"/>
                </a:solidFill>
                <a:effectLst/>
              </a:rPr>
              <a:t>пилотные</a:t>
            </a:r>
            <a:r>
              <a:rPr lang="ru-RU" sz="1800" b="1" dirty="0" smtClean="0">
                <a:solidFill>
                  <a:schemeClr val="tx1"/>
                </a:solidFill>
                <a:effectLst/>
              </a:rPr>
              <a:t> книжки</a:t>
            </a:r>
            <a:endParaRPr lang="fr-CH" sz="18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9646" y="5978942"/>
            <a:ext cx="479440" cy="30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sz="1400" b="1" dirty="0" smtClean="0">
                <a:solidFill>
                  <a:schemeClr val="tx1"/>
                </a:solidFill>
                <a:effectLst/>
              </a:rPr>
              <a:t>9% </a:t>
            </a:r>
            <a:endParaRPr lang="fr-CH" sz="14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2204" y="5973391"/>
            <a:ext cx="566525" cy="30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sz="1400" b="1" dirty="0" smtClean="0">
                <a:solidFill>
                  <a:schemeClr val="tx1"/>
                </a:solidFill>
                <a:effectLst/>
              </a:rPr>
              <a:t>19%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06852" y="5971685"/>
            <a:ext cx="552012" cy="30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sz="1400" b="1" dirty="0" smtClean="0">
                <a:solidFill>
                  <a:schemeClr val="tx1"/>
                </a:solidFill>
                <a:effectLst/>
              </a:rPr>
              <a:t>30%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27691" y="5973392"/>
            <a:ext cx="580572" cy="30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sz="1400" b="1" dirty="0" smtClean="0">
                <a:solidFill>
                  <a:schemeClr val="tx1"/>
                </a:solidFill>
                <a:effectLst/>
              </a:rPr>
              <a:t>44% </a:t>
            </a:r>
          </a:p>
        </p:txBody>
      </p:sp>
      <p:sp>
        <p:nvSpPr>
          <p:cNvPr id="12" name="Straight Arrow Connector 11"/>
          <p:cNvSpPr/>
          <p:nvPr/>
        </p:nvSpPr>
        <p:spPr bwMode="auto">
          <a:xfrm flipV="1">
            <a:off x="1790593" y="4401670"/>
            <a:ext cx="5488748" cy="1519517"/>
          </a:xfrm>
          <a:prstGeom prst="straightConnector1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444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  <a:effectLst/>
              </a:rPr>
              <a:t>Page</a:t>
            </a:r>
            <a:r>
              <a:rPr lang="en-US" smtClean="0">
                <a:solidFill>
                  <a:srgbClr val="FFFFFF"/>
                </a:solidFill>
              </a:rPr>
              <a:t> </a:t>
            </a:r>
            <a:fld id="{1DED8866-FF6C-4927-BBE0-BE5524942850}" type="slidenum">
              <a:rPr lang="en-US" smtClean="0">
                <a:solidFill>
                  <a:srgbClr val="FFFFFF"/>
                </a:solidFill>
                <a:effectLst/>
              </a:rPr>
              <a:pPr>
                <a:defRPr/>
              </a:pPr>
              <a:t>2</a:t>
            </a:fld>
            <a:endParaRPr lang="en-US" dirty="0">
              <a:solidFill>
                <a:srgbClr val="FFFFFF"/>
              </a:solidFill>
              <a:effectLst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FFFFFF"/>
              </a:buClr>
              <a:defRPr/>
            </a:pPr>
            <a:r>
              <a:rPr lang="en-GB" smtClean="0">
                <a:solidFill>
                  <a:srgbClr val="FFFFFF"/>
                </a:solidFill>
              </a:rPr>
              <a:t>(c) International Road Transport Union (IRU) 2013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МДП для внутреннего транзита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Возрастает спрос </a:t>
            </a:r>
            <a:r>
              <a:rPr lang="ru-RU" dirty="0" smtClean="0"/>
              <a:t>на использование МПД для внутренних перевозок товаров под таможенным контролем</a:t>
            </a:r>
            <a:endParaRPr lang="fr-CH" dirty="0" smtClean="0"/>
          </a:p>
          <a:p>
            <a:r>
              <a:rPr lang="ru-RU" dirty="0" smtClean="0">
                <a:solidFill>
                  <a:srgbClr val="FFFF00"/>
                </a:solidFill>
              </a:rPr>
              <a:t>Украина является одним из инициаторов </a:t>
            </a:r>
            <a:r>
              <a:rPr lang="ru-RU" dirty="0" smtClean="0"/>
              <a:t>данного проекта</a:t>
            </a:r>
            <a:endParaRPr lang="fr-CH" dirty="0" smtClean="0"/>
          </a:p>
          <a:p>
            <a:r>
              <a:rPr lang="ru-RU" dirty="0" smtClean="0"/>
              <a:t>В данный момент</a:t>
            </a:r>
            <a:r>
              <a:rPr lang="fr-CH" dirty="0" smtClean="0"/>
              <a:t>, </a:t>
            </a:r>
            <a:r>
              <a:rPr lang="ru-RU" dirty="0" smtClean="0">
                <a:solidFill>
                  <a:srgbClr val="FFFF00"/>
                </a:solidFill>
              </a:rPr>
              <a:t>позитивный отклик от Органов МДП ООН</a:t>
            </a:r>
            <a:endParaRPr lang="fr-CH" dirty="0" smtClean="0">
              <a:solidFill>
                <a:srgbClr val="FFFF00"/>
              </a:solidFill>
            </a:endParaRPr>
          </a:p>
          <a:p>
            <a:r>
              <a:rPr lang="ru-RU" dirty="0" smtClean="0"/>
              <a:t>План о потенциальном начале </a:t>
            </a:r>
            <a:r>
              <a:rPr lang="ru-RU" dirty="0" smtClean="0">
                <a:solidFill>
                  <a:srgbClr val="FFFF00"/>
                </a:solidFill>
              </a:rPr>
              <a:t>внедрения в </a:t>
            </a:r>
            <a:r>
              <a:rPr lang="fr-CH" dirty="0" smtClean="0">
                <a:solidFill>
                  <a:srgbClr val="FFFF00"/>
                </a:solidFill>
              </a:rPr>
              <a:t>2014</a:t>
            </a:r>
            <a:r>
              <a:rPr lang="ru-RU" dirty="0" smtClean="0">
                <a:solidFill>
                  <a:srgbClr val="FFFF00"/>
                </a:solidFill>
              </a:rPr>
              <a:t> г.</a:t>
            </a:r>
            <a:endParaRPr lang="fr-CH" dirty="0" smtClean="0">
              <a:solidFill>
                <a:srgbClr val="FFFF00"/>
              </a:solidFill>
            </a:endParaRPr>
          </a:p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DD194A63-2A52-4AB4-B419-C061B00AADB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2" descr="iru_slo_e_ne_ppt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47825" y="1700213"/>
            <a:ext cx="5792788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0" y="228600"/>
            <a:ext cx="7104063" cy="914400"/>
          </a:xfrm>
          <a:effectLst/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www.iru.org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BE3C692A-9EDF-4688-A0F8-7F2245B0CE4A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(c) International Road Transport Union (IRU) 2012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Крупнейшие пользователи системы МДП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CH" dirty="0" smtClean="0"/>
              <a:t> </a:t>
            </a:r>
            <a:endParaRPr lang="fr-CH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557" y="1380357"/>
            <a:ext cx="7728287" cy="543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Page </a:t>
            </a:r>
            <a:fld id="{1DED8866-FF6C-4927-BBE0-BE5524942850}" type="slidenum">
              <a:rPr lang="en-US" smtClean="0">
                <a:solidFill>
                  <a:srgbClr val="FFFFFF"/>
                </a:solidFill>
                <a:effectLst/>
              </a:rPr>
              <a:pPr>
                <a:defRPr/>
              </a:pPr>
              <a:t>3</a:t>
            </a:fld>
            <a:endParaRPr lang="en-US" dirty="0">
              <a:solidFill>
                <a:srgbClr val="FFFFFF"/>
              </a:solidFill>
              <a:effectLst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FFFFFF"/>
              </a:buClr>
              <a:defRPr/>
            </a:pPr>
            <a:r>
              <a:rPr lang="en-GB" smtClean="0">
                <a:solidFill>
                  <a:srgbClr val="FFFFFF"/>
                </a:solidFill>
              </a:rPr>
              <a:t>(c) International Road Transport Union (IRU) 2013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Система МДП</a:t>
            </a:r>
            <a:r>
              <a:rPr lang="fr-CH" sz="2800" dirty="0" smtClean="0"/>
              <a:t>: </a:t>
            </a:r>
            <a:r>
              <a:rPr lang="ru-RU" sz="2800" dirty="0" smtClean="0"/>
              <a:t>другие показатели</a:t>
            </a:r>
            <a:endParaRPr lang="fr-CH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400" y="1403647"/>
            <a:ext cx="8583613" cy="4800600"/>
          </a:xfrm>
        </p:spPr>
        <p:txBody>
          <a:bodyPr>
            <a:normAutofit/>
          </a:bodyPr>
          <a:lstStyle/>
          <a:p>
            <a:pPr lvl="1"/>
            <a:endParaRPr lang="fr-CH" dirty="0" smtClean="0"/>
          </a:p>
          <a:p>
            <a:pPr lvl="1"/>
            <a:r>
              <a:rPr lang="ru-RU" sz="2800" dirty="0" smtClean="0"/>
              <a:t> 	В </a:t>
            </a:r>
            <a:r>
              <a:rPr lang="fr-CH" sz="2800" dirty="0" smtClean="0"/>
              <a:t>2012</a:t>
            </a:r>
            <a:r>
              <a:rPr lang="ru-RU" sz="2800" dirty="0" smtClean="0"/>
              <a:t> г. наименьшее число претензий по 	книжкам МДП</a:t>
            </a:r>
            <a:r>
              <a:rPr lang="fr-CH" sz="2800" dirty="0" smtClean="0"/>
              <a:t> :</a:t>
            </a:r>
          </a:p>
          <a:p>
            <a:pPr lvl="2"/>
            <a:r>
              <a:rPr lang="ru-RU" dirty="0" smtClean="0"/>
              <a:t>получено</a:t>
            </a:r>
            <a:r>
              <a:rPr lang="fr-CH" dirty="0" smtClean="0"/>
              <a:t> 165 </a:t>
            </a:r>
            <a:r>
              <a:rPr lang="ru-RU" dirty="0" smtClean="0"/>
              <a:t>претензий </a:t>
            </a:r>
            <a:r>
              <a:rPr lang="fr-CH" dirty="0" smtClean="0"/>
              <a:t>= </a:t>
            </a:r>
            <a:r>
              <a:rPr lang="ru-RU" dirty="0" smtClean="0"/>
              <a:t> менее, чем 1 претензия на </a:t>
            </a:r>
            <a:r>
              <a:rPr lang="fr-CH" dirty="0" smtClean="0"/>
              <a:t>20’000 </a:t>
            </a:r>
            <a:r>
              <a:rPr lang="ru-RU" dirty="0" smtClean="0"/>
              <a:t>перевозок МДП</a:t>
            </a:r>
            <a:endParaRPr lang="fr-CH" dirty="0" smtClean="0"/>
          </a:p>
          <a:p>
            <a:pPr lvl="2"/>
            <a:r>
              <a:rPr lang="ru-RU" dirty="0" smtClean="0"/>
              <a:t>оплачены </a:t>
            </a:r>
            <a:r>
              <a:rPr lang="fr-CH" dirty="0" smtClean="0"/>
              <a:t>87 </a:t>
            </a:r>
            <a:r>
              <a:rPr lang="ru-RU" dirty="0" smtClean="0"/>
              <a:t>претензий, 120 урегулированы без оплаты</a:t>
            </a:r>
            <a:endParaRPr lang="fr-CH" dirty="0" smtClean="0"/>
          </a:p>
          <a:p>
            <a:pPr lvl="1"/>
            <a:r>
              <a:rPr lang="ru-RU" sz="2800" dirty="0" smtClean="0"/>
              <a:t> 	Лучшие показатели передачи данных 	</a:t>
            </a:r>
            <a:r>
              <a:rPr lang="fr-CH" sz="2800" dirty="0" err="1" smtClean="0"/>
              <a:t>SafeTIR</a:t>
            </a:r>
            <a:r>
              <a:rPr lang="fr-CH" sz="2800" dirty="0" smtClean="0"/>
              <a:t> :</a:t>
            </a:r>
            <a:r>
              <a:rPr lang="ru-RU" sz="2800" dirty="0" smtClean="0"/>
              <a:t> в среднем</a:t>
            </a:r>
            <a:r>
              <a:rPr lang="fr-CH" sz="2800" dirty="0" smtClean="0"/>
              <a:t> 1,4 </a:t>
            </a:r>
            <a:r>
              <a:rPr lang="ru-RU" sz="2800" dirty="0" smtClean="0"/>
              <a:t>дня</a:t>
            </a:r>
            <a:endParaRPr lang="fr-CH" sz="2800" dirty="0" smtClean="0"/>
          </a:p>
          <a:p>
            <a:pPr lvl="1"/>
            <a:r>
              <a:rPr lang="ru-RU" sz="2800" dirty="0" smtClean="0"/>
              <a:t> 	</a:t>
            </a:r>
            <a:r>
              <a:rPr lang="fr-CH" sz="2800" dirty="0" smtClean="0"/>
              <a:t>TIR-EPD :</a:t>
            </a:r>
            <a:r>
              <a:rPr lang="ru-RU" sz="2800" dirty="0" smtClean="0"/>
              <a:t> число ЭПД, поданных в неделю, 	возросло</a:t>
            </a:r>
            <a:r>
              <a:rPr lang="fr-CH" sz="2800" dirty="0" smtClean="0"/>
              <a:t> </a:t>
            </a:r>
            <a:r>
              <a:rPr lang="ru-RU" sz="2800" dirty="0" smtClean="0"/>
              <a:t>с</a:t>
            </a:r>
            <a:r>
              <a:rPr lang="fr-CH" sz="2800" dirty="0" smtClean="0"/>
              <a:t> 2’000 </a:t>
            </a:r>
            <a:r>
              <a:rPr lang="ru-RU" sz="2800" dirty="0" smtClean="0"/>
              <a:t>до</a:t>
            </a:r>
            <a:r>
              <a:rPr lang="fr-CH" sz="2800" dirty="0" smtClean="0"/>
              <a:t> 12’000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Page </a:t>
            </a:r>
            <a:fld id="{1DED8866-FF6C-4927-BBE0-BE5524942850}" type="slidenum">
              <a:rPr lang="en-US" smtClean="0">
                <a:solidFill>
                  <a:srgbClr val="FFFFFF"/>
                </a:solidFill>
                <a:effectLst/>
              </a:rPr>
              <a:pPr>
                <a:defRPr/>
              </a:pPr>
              <a:t>4</a:t>
            </a:fld>
            <a:endParaRPr lang="en-US" dirty="0">
              <a:solidFill>
                <a:srgbClr val="FFFFFF"/>
              </a:solidFill>
              <a:effectLst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FFFFFF"/>
              </a:buClr>
              <a:defRPr/>
            </a:pPr>
            <a:r>
              <a:rPr lang="en-GB" smtClean="0">
                <a:solidFill>
                  <a:srgbClr val="FFFFFF"/>
                </a:solidFill>
              </a:rPr>
              <a:t>(c) International Road Transport Union (IRU) 2013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МДП практически применяется  в Афганистане с </a:t>
            </a:r>
            <a:r>
              <a:rPr lang="fr-CH" sz="3200" dirty="0" smtClean="0"/>
              <a:t>4 </a:t>
            </a:r>
            <a:r>
              <a:rPr lang="ru-RU" sz="3200" dirty="0" smtClean="0"/>
              <a:t>сентября</a:t>
            </a:r>
            <a:r>
              <a:rPr lang="fr-CH" sz="3200" dirty="0" smtClean="0"/>
              <a:t> 2013 </a:t>
            </a:r>
            <a:r>
              <a:rPr lang="ru-RU" sz="3200" dirty="0" smtClean="0"/>
              <a:t>г.</a:t>
            </a:r>
            <a:endParaRPr lang="fr-CH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(c) International Road Transport Union (IRU) 2012</a:t>
            </a:r>
            <a:endParaRPr lang="en-US" dirty="0"/>
          </a:p>
        </p:txBody>
      </p:sp>
      <p:pic>
        <p:nvPicPr>
          <p:cNvPr id="1026" name="Picture 2" descr="C:\Users\Mretelski\AppData\Local\Microsoft\Windows\Temporary Internet Files\Content.Outlook\3EN1V9I2\DSC_0822 (3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224" y="1422684"/>
            <a:ext cx="7944528" cy="526196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300" dirty="0" smtClean="0"/>
              <a:t>Китай активно готовится присоединиться к системе МДП</a:t>
            </a:r>
            <a:r>
              <a:rPr lang="en-US" sz="3300" dirty="0" smtClean="0"/>
              <a:t>!</a:t>
            </a:r>
            <a:endParaRPr lang="fr-CH" sz="33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fr-CH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DD194A63-2A52-4AB4-B419-C061B00AADB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975946" y="2672862"/>
            <a:ext cx="536331" cy="88802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tabLst/>
            </a:pPr>
            <a:endParaRPr kumimoji="0" lang="fr-CH" sz="2400" b="0" i="0" u="none" strike="noStrike" cap="none" normalizeH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 t="10570"/>
          <a:stretch>
            <a:fillRect/>
          </a:stretch>
        </p:blipFill>
        <p:spPr bwMode="auto">
          <a:xfrm>
            <a:off x="747337" y="1390614"/>
            <a:ext cx="7957039" cy="531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914400" y="1767254"/>
            <a:ext cx="1046285" cy="1143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Tx/>
              <a:buChar char="•"/>
              <a:tabLst/>
            </a:pPr>
            <a:endParaRPr kumimoji="0" lang="fr-CH" sz="2400" b="0" i="0" u="none" strike="noStrike" cap="none" normalizeH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Система МДП скоро начнет применяться в Объединенных Арабских Эмиратах (ОАЭ)</a:t>
            </a:r>
            <a:endParaRPr lang="fr-CH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726" y="1600200"/>
            <a:ext cx="5348288" cy="2019300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ОАЭ </a:t>
            </a:r>
            <a:r>
              <a:rPr lang="fr-CH" dirty="0" smtClean="0"/>
              <a:t>= </a:t>
            </a:r>
            <a:r>
              <a:rPr lang="ru-RU" dirty="0" smtClean="0"/>
              <a:t>Договаривающаяся Сторона с </a:t>
            </a:r>
            <a:r>
              <a:rPr lang="fr-CH" dirty="0" smtClean="0"/>
              <a:t>2007</a:t>
            </a:r>
            <a:r>
              <a:rPr lang="ru-RU" dirty="0" smtClean="0"/>
              <a:t> г.</a:t>
            </a:r>
            <a:endParaRPr lang="fr-CH" b="1" dirty="0" smtClean="0"/>
          </a:p>
          <a:p>
            <a:pPr>
              <a:buFontTx/>
              <a:buChar char="-"/>
            </a:pPr>
            <a:endParaRPr lang="fr-CH" dirty="0" smtClean="0"/>
          </a:p>
          <a:p>
            <a:pPr>
              <a:buNone/>
            </a:pPr>
            <a:endParaRPr lang="fr-CH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585914"/>
            <a:ext cx="2990850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2140" y="3646967"/>
            <a:ext cx="8580474" cy="317009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  	</a:t>
            </a:r>
            <a:r>
              <a:rPr lang="ru-RU" sz="2500" dirty="0" smtClean="0">
                <a:solidFill>
                  <a:schemeClr val="bg1"/>
                </a:solidFill>
              </a:rPr>
              <a:t>Порт в </a:t>
            </a:r>
            <a:r>
              <a:rPr lang="ru-RU" sz="2500" dirty="0" err="1" smtClean="0">
                <a:solidFill>
                  <a:schemeClr val="bg1"/>
                </a:solidFill>
              </a:rPr>
              <a:t>Дубае</a:t>
            </a:r>
            <a:r>
              <a:rPr lang="ru-RU" sz="2500" dirty="0" smtClean="0">
                <a:solidFill>
                  <a:schemeClr val="bg1"/>
                </a:solidFill>
              </a:rPr>
              <a:t> – крупнейший контейнерный порт в 	мире за пределами южной Азии </a:t>
            </a:r>
            <a:r>
              <a:rPr lang="ru-RU" sz="2500" dirty="0" smtClean="0">
                <a:solidFill>
                  <a:schemeClr val="accent3"/>
                </a:solidFill>
              </a:rPr>
              <a:t>(13 млн. 	контейнеров </a:t>
            </a:r>
            <a:r>
              <a:rPr lang="fr-CH" sz="2500" dirty="0" smtClean="0">
                <a:solidFill>
                  <a:schemeClr val="accent3"/>
                </a:solidFill>
              </a:rPr>
              <a:t>TEU</a:t>
            </a:r>
            <a:r>
              <a:rPr lang="ru-RU" sz="2500" dirty="0" smtClean="0">
                <a:solidFill>
                  <a:schemeClr val="accent3"/>
                </a:solidFill>
              </a:rPr>
              <a:t> (ДФЭ) в год) </a:t>
            </a:r>
          </a:p>
          <a:p>
            <a:endParaRPr lang="ru-RU" sz="2500" dirty="0" smtClean="0">
              <a:solidFill>
                <a:schemeClr val="accent3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500" dirty="0" smtClean="0">
                <a:solidFill>
                  <a:schemeClr val="accent3"/>
                </a:solidFill>
              </a:rPr>
              <a:t>  	Новая ассоциация МСАТ </a:t>
            </a:r>
            <a:r>
              <a:rPr lang="fr-CH" sz="2500" dirty="0" smtClean="0">
                <a:solidFill>
                  <a:schemeClr val="accent3"/>
                </a:solidFill>
              </a:rPr>
              <a:t>(ATCUAE) </a:t>
            </a:r>
            <a:r>
              <a:rPr lang="ru-RU" sz="2500" dirty="0" smtClean="0">
                <a:solidFill>
                  <a:schemeClr val="accent3"/>
                </a:solidFill>
              </a:rPr>
              <a:t>проводит 	работу с национальными органами с целью 	начать перевозки МДП в течение следующих 	нескольких месяцев</a:t>
            </a:r>
            <a:endParaRPr lang="fr-CH" sz="2500" dirty="0">
              <a:solidFill>
                <a:schemeClr val="accent3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Page </a:t>
            </a:r>
            <a:fld id="{1DED8866-FF6C-4927-BBE0-BE5524942850}" type="slidenum">
              <a:rPr lang="en-US" smtClean="0">
                <a:solidFill>
                  <a:srgbClr val="FFFFFF"/>
                </a:solidFill>
                <a:effectLst/>
              </a:rPr>
              <a:pPr>
                <a:defRPr/>
              </a:pPr>
              <a:t>7</a:t>
            </a:fld>
            <a:endParaRPr lang="en-US" dirty="0">
              <a:solidFill>
                <a:srgbClr val="FFFFFF"/>
              </a:solidFill>
              <a:effectLst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FFFFFF"/>
              </a:buClr>
              <a:defRPr/>
            </a:pPr>
            <a:r>
              <a:rPr lang="en-GB" dirty="0" smtClean="0">
                <a:solidFill>
                  <a:srgbClr val="FFFFFF"/>
                </a:solidFill>
              </a:rPr>
              <a:t>(c) International Road Transport Union (IRU) 2013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8"/>
          <p:cNvGrpSpPr/>
          <p:nvPr/>
        </p:nvGrpSpPr>
        <p:grpSpPr>
          <a:xfrm>
            <a:off x="-36512" y="1484314"/>
            <a:ext cx="8424863" cy="4946651"/>
            <a:chOff x="-36512" y="1484313"/>
            <a:chExt cx="8424863" cy="4946651"/>
          </a:xfrm>
        </p:grpSpPr>
        <p:sp>
          <p:nvSpPr>
            <p:cNvPr id="8201" name="Freeform 6"/>
            <p:cNvSpPr>
              <a:spLocks/>
            </p:cNvSpPr>
            <p:nvPr/>
          </p:nvSpPr>
          <p:spPr bwMode="auto">
            <a:xfrm>
              <a:off x="2606676" y="5259388"/>
              <a:ext cx="198438" cy="131763"/>
            </a:xfrm>
            <a:custGeom>
              <a:avLst/>
              <a:gdLst>
                <a:gd name="T0" fmla="*/ 0 w 638"/>
                <a:gd name="T1" fmla="*/ 0 h 548"/>
                <a:gd name="T2" fmla="*/ 0 w 638"/>
                <a:gd name="T3" fmla="*/ 0 h 548"/>
                <a:gd name="T4" fmla="*/ 0 w 638"/>
                <a:gd name="T5" fmla="*/ 0 h 548"/>
                <a:gd name="T6" fmla="*/ 0 w 638"/>
                <a:gd name="T7" fmla="*/ 0 h 548"/>
                <a:gd name="T8" fmla="*/ 0 w 638"/>
                <a:gd name="T9" fmla="*/ 0 h 548"/>
                <a:gd name="T10" fmla="*/ 0 w 638"/>
                <a:gd name="T11" fmla="*/ 0 h 548"/>
                <a:gd name="T12" fmla="*/ 0 w 638"/>
                <a:gd name="T13" fmla="*/ 0 h 548"/>
                <a:gd name="T14" fmla="*/ 0 w 638"/>
                <a:gd name="T15" fmla="*/ 0 h 548"/>
                <a:gd name="T16" fmla="*/ 0 w 638"/>
                <a:gd name="T17" fmla="*/ 0 h 548"/>
                <a:gd name="T18" fmla="*/ 0 w 638"/>
                <a:gd name="T19" fmla="*/ 0 h 548"/>
                <a:gd name="T20" fmla="*/ 0 w 638"/>
                <a:gd name="T21" fmla="*/ 0 h 548"/>
                <a:gd name="T22" fmla="*/ 0 w 638"/>
                <a:gd name="T23" fmla="*/ 0 h 548"/>
                <a:gd name="T24" fmla="*/ 0 w 638"/>
                <a:gd name="T25" fmla="*/ 0 h 548"/>
                <a:gd name="T26" fmla="*/ 0 w 638"/>
                <a:gd name="T27" fmla="*/ 0 h 548"/>
                <a:gd name="T28" fmla="*/ 0 w 638"/>
                <a:gd name="T29" fmla="*/ 0 h 548"/>
                <a:gd name="T30" fmla="*/ 0 w 638"/>
                <a:gd name="T31" fmla="*/ 0 h 548"/>
                <a:gd name="T32" fmla="*/ 0 w 638"/>
                <a:gd name="T33" fmla="*/ 0 h 548"/>
                <a:gd name="T34" fmla="*/ 0 w 638"/>
                <a:gd name="T35" fmla="*/ 0 h 548"/>
                <a:gd name="T36" fmla="*/ 0 w 638"/>
                <a:gd name="T37" fmla="*/ 0 h 548"/>
                <a:gd name="T38" fmla="*/ 0 w 638"/>
                <a:gd name="T39" fmla="*/ 0 h 548"/>
                <a:gd name="T40" fmla="*/ 0 w 638"/>
                <a:gd name="T41" fmla="*/ 0 h 548"/>
                <a:gd name="T42" fmla="*/ 0 w 638"/>
                <a:gd name="T43" fmla="*/ 0 h 548"/>
                <a:gd name="T44" fmla="*/ 0 w 638"/>
                <a:gd name="T45" fmla="*/ 0 h 548"/>
                <a:gd name="T46" fmla="*/ 0 w 638"/>
                <a:gd name="T47" fmla="*/ 0 h 5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8"/>
                <a:gd name="T73" fmla="*/ 0 h 548"/>
                <a:gd name="T74" fmla="*/ 638 w 638"/>
                <a:gd name="T75" fmla="*/ 548 h 5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8" h="548">
                  <a:moveTo>
                    <a:pt x="626" y="386"/>
                  </a:moveTo>
                  <a:lnTo>
                    <a:pt x="551" y="391"/>
                  </a:lnTo>
                  <a:lnTo>
                    <a:pt x="527" y="433"/>
                  </a:lnTo>
                  <a:lnTo>
                    <a:pt x="394" y="430"/>
                  </a:lnTo>
                  <a:lnTo>
                    <a:pt x="290" y="536"/>
                  </a:lnTo>
                  <a:lnTo>
                    <a:pt x="200" y="548"/>
                  </a:lnTo>
                  <a:lnTo>
                    <a:pt x="65" y="529"/>
                  </a:lnTo>
                  <a:lnTo>
                    <a:pt x="3" y="334"/>
                  </a:lnTo>
                  <a:lnTo>
                    <a:pt x="0" y="253"/>
                  </a:lnTo>
                  <a:lnTo>
                    <a:pt x="37" y="229"/>
                  </a:lnTo>
                  <a:lnTo>
                    <a:pt x="46" y="137"/>
                  </a:lnTo>
                  <a:lnTo>
                    <a:pt x="72" y="99"/>
                  </a:lnTo>
                  <a:lnTo>
                    <a:pt x="163" y="53"/>
                  </a:lnTo>
                  <a:lnTo>
                    <a:pt x="180" y="96"/>
                  </a:lnTo>
                  <a:lnTo>
                    <a:pt x="220" y="85"/>
                  </a:lnTo>
                  <a:lnTo>
                    <a:pt x="239" y="39"/>
                  </a:lnTo>
                  <a:lnTo>
                    <a:pt x="397" y="22"/>
                  </a:lnTo>
                  <a:lnTo>
                    <a:pt x="433" y="0"/>
                  </a:lnTo>
                  <a:lnTo>
                    <a:pt x="433" y="39"/>
                  </a:lnTo>
                  <a:lnTo>
                    <a:pt x="473" y="78"/>
                  </a:lnTo>
                  <a:lnTo>
                    <a:pt x="551" y="118"/>
                  </a:lnTo>
                  <a:lnTo>
                    <a:pt x="585" y="138"/>
                  </a:lnTo>
                  <a:lnTo>
                    <a:pt x="638" y="232"/>
                  </a:lnTo>
                  <a:lnTo>
                    <a:pt x="626" y="38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2" name="Rectangle 7"/>
            <p:cNvSpPr>
              <a:spLocks noChangeArrowheads="1"/>
            </p:cNvSpPr>
            <p:nvPr/>
          </p:nvSpPr>
          <p:spPr bwMode="auto">
            <a:xfrm>
              <a:off x="-36512" y="1484313"/>
              <a:ext cx="7791450" cy="4884738"/>
            </a:xfrm>
            <a:prstGeom prst="rect">
              <a:avLst/>
            </a:prstGeom>
            <a:solidFill>
              <a:srgbClr val="8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3" name="Freeform 8"/>
            <p:cNvSpPr>
              <a:spLocks/>
            </p:cNvSpPr>
            <p:nvPr/>
          </p:nvSpPr>
          <p:spPr bwMode="auto">
            <a:xfrm>
              <a:off x="4637088" y="4849813"/>
              <a:ext cx="658813" cy="882650"/>
            </a:xfrm>
            <a:custGeom>
              <a:avLst/>
              <a:gdLst>
                <a:gd name="T0" fmla="*/ 0 w 2120"/>
                <a:gd name="T1" fmla="*/ 0 h 3626"/>
                <a:gd name="T2" fmla="*/ 0 w 2120"/>
                <a:gd name="T3" fmla="*/ 0 h 3626"/>
                <a:gd name="T4" fmla="*/ 0 w 2120"/>
                <a:gd name="T5" fmla="*/ 0 h 3626"/>
                <a:gd name="T6" fmla="*/ 0 w 2120"/>
                <a:gd name="T7" fmla="*/ 0 h 3626"/>
                <a:gd name="T8" fmla="*/ 0 w 2120"/>
                <a:gd name="T9" fmla="*/ 0 h 3626"/>
                <a:gd name="T10" fmla="*/ 0 w 2120"/>
                <a:gd name="T11" fmla="*/ 0 h 3626"/>
                <a:gd name="T12" fmla="*/ 0 w 2120"/>
                <a:gd name="T13" fmla="*/ 0 h 3626"/>
                <a:gd name="T14" fmla="*/ 0 w 2120"/>
                <a:gd name="T15" fmla="*/ 0 h 3626"/>
                <a:gd name="T16" fmla="*/ 0 w 2120"/>
                <a:gd name="T17" fmla="*/ 0 h 3626"/>
                <a:gd name="T18" fmla="*/ 0 w 2120"/>
                <a:gd name="T19" fmla="*/ 0 h 3626"/>
                <a:gd name="T20" fmla="*/ 0 w 2120"/>
                <a:gd name="T21" fmla="*/ 0 h 3626"/>
                <a:gd name="T22" fmla="*/ 0 w 2120"/>
                <a:gd name="T23" fmla="*/ 0 h 3626"/>
                <a:gd name="T24" fmla="*/ 0 w 2120"/>
                <a:gd name="T25" fmla="*/ 0 h 3626"/>
                <a:gd name="T26" fmla="*/ 0 w 2120"/>
                <a:gd name="T27" fmla="*/ 0 h 3626"/>
                <a:gd name="T28" fmla="*/ 0 w 2120"/>
                <a:gd name="T29" fmla="*/ 0 h 3626"/>
                <a:gd name="T30" fmla="*/ 0 w 2120"/>
                <a:gd name="T31" fmla="*/ 0 h 3626"/>
                <a:gd name="T32" fmla="*/ 0 w 2120"/>
                <a:gd name="T33" fmla="*/ 0 h 3626"/>
                <a:gd name="T34" fmla="*/ 0 w 2120"/>
                <a:gd name="T35" fmla="*/ 0 h 3626"/>
                <a:gd name="T36" fmla="*/ 0 w 2120"/>
                <a:gd name="T37" fmla="*/ 0 h 3626"/>
                <a:gd name="T38" fmla="*/ 0 w 2120"/>
                <a:gd name="T39" fmla="*/ 0 h 3626"/>
                <a:gd name="T40" fmla="*/ 0 w 2120"/>
                <a:gd name="T41" fmla="*/ 0 h 3626"/>
                <a:gd name="T42" fmla="*/ 0 w 2120"/>
                <a:gd name="T43" fmla="*/ 0 h 3626"/>
                <a:gd name="T44" fmla="*/ 0 w 2120"/>
                <a:gd name="T45" fmla="*/ 0 h 3626"/>
                <a:gd name="T46" fmla="*/ 0 w 2120"/>
                <a:gd name="T47" fmla="*/ 0 h 3626"/>
                <a:gd name="T48" fmla="*/ 0 w 2120"/>
                <a:gd name="T49" fmla="*/ 0 h 3626"/>
                <a:gd name="T50" fmla="*/ 0 w 2120"/>
                <a:gd name="T51" fmla="*/ 0 h 3626"/>
                <a:gd name="T52" fmla="*/ 0 w 2120"/>
                <a:gd name="T53" fmla="*/ 0 h 3626"/>
                <a:gd name="T54" fmla="*/ 0 w 2120"/>
                <a:gd name="T55" fmla="*/ 0 h 3626"/>
                <a:gd name="T56" fmla="*/ 0 w 2120"/>
                <a:gd name="T57" fmla="*/ 0 h 3626"/>
                <a:gd name="T58" fmla="*/ 0 w 2120"/>
                <a:gd name="T59" fmla="*/ 0 h 3626"/>
                <a:gd name="T60" fmla="*/ 0 w 2120"/>
                <a:gd name="T61" fmla="*/ 0 h 3626"/>
                <a:gd name="T62" fmla="*/ 0 w 2120"/>
                <a:gd name="T63" fmla="*/ 0 h 3626"/>
                <a:gd name="T64" fmla="*/ 0 w 2120"/>
                <a:gd name="T65" fmla="*/ 0 h 3626"/>
                <a:gd name="T66" fmla="*/ 0 w 2120"/>
                <a:gd name="T67" fmla="*/ 0 h 3626"/>
                <a:gd name="T68" fmla="*/ 0 w 2120"/>
                <a:gd name="T69" fmla="*/ 0 h 3626"/>
                <a:gd name="T70" fmla="*/ 0 w 2120"/>
                <a:gd name="T71" fmla="*/ 0 h 3626"/>
                <a:gd name="T72" fmla="*/ 0 w 2120"/>
                <a:gd name="T73" fmla="*/ 0 h 3626"/>
                <a:gd name="T74" fmla="*/ 0 w 2120"/>
                <a:gd name="T75" fmla="*/ 0 h 3626"/>
                <a:gd name="T76" fmla="*/ 0 w 2120"/>
                <a:gd name="T77" fmla="*/ 0 h 3626"/>
                <a:gd name="T78" fmla="*/ 0 w 2120"/>
                <a:gd name="T79" fmla="*/ 0 h 3626"/>
                <a:gd name="T80" fmla="*/ 0 w 2120"/>
                <a:gd name="T81" fmla="*/ 0 h 3626"/>
                <a:gd name="T82" fmla="*/ 0 w 2120"/>
                <a:gd name="T83" fmla="*/ 0 h 3626"/>
                <a:gd name="T84" fmla="*/ 0 w 2120"/>
                <a:gd name="T85" fmla="*/ 0 h 3626"/>
                <a:gd name="T86" fmla="*/ 0 w 2120"/>
                <a:gd name="T87" fmla="*/ 0 h 3626"/>
                <a:gd name="T88" fmla="*/ 0 w 2120"/>
                <a:gd name="T89" fmla="*/ 0 h 3626"/>
                <a:gd name="T90" fmla="*/ 0 w 2120"/>
                <a:gd name="T91" fmla="*/ 0 h 3626"/>
                <a:gd name="T92" fmla="*/ 0 w 2120"/>
                <a:gd name="T93" fmla="*/ 0 h 3626"/>
                <a:gd name="T94" fmla="*/ 0 w 2120"/>
                <a:gd name="T95" fmla="*/ 0 h 362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120"/>
                <a:gd name="T145" fmla="*/ 0 h 3626"/>
                <a:gd name="T146" fmla="*/ 2120 w 2120"/>
                <a:gd name="T147" fmla="*/ 3626 h 362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120" h="3626">
                  <a:moveTo>
                    <a:pt x="511" y="1875"/>
                  </a:moveTo>
                  <a:lnTo>
                    <a:pt x="441" y="1831"/>
                  </a:lnTo>
                  <a:lnTo>
                    <a:pt x="445" y="1764"/>
                  </a:lnTo>
                  <a:lnTo>
                    <a:pt x="358" y="1678"/>
                  </a:lnTo>
                  <a:lnTo>
                    <a:pt x="328" y="1602"/>
                  </a:lnTo>
                  <a:lnTo>
                    <a:pt x="281" y="1570"/>
                  </a:lnTo>
                  <a:lnTo>
                    <a:pt x="264" y="1501"/>
                  </a:lnTo>
                  <a:lnTo>
                    <a:pt x="208" y="1469"/>
                  </a:lnTo>
                  <a:lnTo>
                    <a:pt x="203" y="1375"/>
                  </a:lnTo>
                  <a:lnTo>
                    <a:pt x="228" y="1309"/>
                  </a:lnTo>
                  <a:lnTo>
                    <a:pt x="203" y="1309"/>
                  </a:lnTo>
                  <a:lnTo>
                    <a:pt x="203" y="1217"/>
                  </a:lnTo>
                  <a:lnTo>
                    <a:pt x="228" y="1089"/>
                  </a:lnTo>
                  <a:lnTo>
                    <a:pt x="212" y="1084"/>
                  </a:lnTo>
                  <a:lnTo>
                    <a:pt x="180" y="1117"/>
                  </a:lnTo>
                  <a:lnTo>
                    <a:pt x="100" y="1045"/>
                  </a:lnTo>
                  <a:lnTo>
                    <a:pt x="64" y="1037"/>
                  </a:lnTo>
                  <a:lnTo>
                    <a:pt x="52" y="995"/>
                  </a:lnTo>
                  <a:lnTo>
                    <a:pt x="3" y="965"/>
                  </a:lnTo>
                  <a:lnTo>
                    <a:pt x="0" y="922"/>
                  </a:lnTo>
                  <a:lnTo>
                    <a:pt x="50" y="864"/>
                  </a:lnTo>
                  <a:lnTo>
                    <a:pt x="61" y="880"/>
                  </a:lnTo>
                  <a:lnTo>
                    <a:pt x="97" y="883"/>
                  </a:lnTo>
                  <a:lnTo>
                    <a:pt x="106" y="861"/>
                  </a:lnTo>
                  <a:lnTo>
                    <a:pt x="161" y="766"/>
                  </a:lnTo>
                  <a:lnTo>
                    <a:pt x="208" y="555"/>
                  </a:lnTo>
                  <a:lnTo>
                    <a:pt x="228" y="569"/>
                  </a:lnTo>
                  <a:lnTo>
                    <a:pt x="230" y="520"/>
                  </a:lnTo>
                  <a:lnTo>
                    <a:pt x="264" y="550"/>
                  </a:lnTo>
                  <a:lnTo>
                    <a:pt x="317" y="509"/>
                  </a:lnTo>
                  <a:lnTo>
                    <a:pt x="392" y="506"/>
                  </a:lnTo>
                  <a:lnTo>
                    <a:pt x="478" y="425"/>
                  </a:lnTo>
                  <a:lnTo>
                    <a:pt x="511" y="461"/>
                  </a:lnTo>
                  <a:lnTo>
                    <a:pt x="517" y="389"/>
                  </a:lnTo>
                  <a:lnTo>
                    <a:pt x="592" y="392"/>
                  </a:lnTo>
                  <a:lnTo>
                    <a:pt x="637" y="308"/>
                  </a:lnTo>
                  <a:lnTo>
                    <a:pt x="670" y="273"/>
                  </a:lnTo>
                  <a:lnTo>
                    <a:pt x="975" y="0"/>
                  </a:lnTo>
                  <a:lnTo>
                    <a:pt x="1678" y="12"/>
                  </a:lnTo>
                  <a:lnTo>
                    <a:pt x="1681" y="772"/>
                  </a:lnTo>
                  <a:lnTo>
                    <a:pt x="1127" y="1074"/>
                  </a:lnTo>
                  <a:lnTo>
                    <a:pt x="1859" y="1767"/>
                  </a:lnTo>
                  <a:lnTo>
                    <a:pt x="2120" y="2162"/>
                  </a:lnTo>
                  <a:lnTo>
                    <a:pt x="1915" y="3061"/>
                  </a:lnTo>
                  <a:lnTo>
                    <a:pt x="1898" y="3626"/>
                  </a:lnTo>
                  <a:lnTo>
                    <a:pt x="471" y="3621"/>
                  </a:lnTo>
                  <a:lnTo>
                    <a:pt x="482" y="2405"/>
                  </a:lnTo>
                  <a:lnTo>
                    <a:pt x="511" y="1875"/>
                  </a:lnTo>
                  <a:close/>
                </a:path>
              </a:pathLst>
            </a:custGeom>
            <a:solidFill>
              <a:srgbClr val="80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4" name="Freeform 9"/>
            <p:cNvSpPr>
              <a:spLocks/>
            </p:cNvSpPr>
            <p:nvPr/>
          </p:nvSpPr>
          <p:spPr bwMode="auto">
            <a:xfrm>
              <a:off x="3132138" y="1484313"/>
              <a:ext cx="5256213" cy="3870325"/>
            </a:xfrm>
            <a:custGeom>
              <a:avLst/>
              <a:gdLst>
                <a:gd name="T0" fmla="*/ 0 w 16901"/>
                <a:gd name="T1" fmla="*/ 0 h 15880"/>
                <a:gd name="T2" fmla="*/ 0 w 16901"/>
                <a:gd name="T3" fmla="*/ 0 h 15880"/>
                <a:gd name="T4" fmla="*/ 0 w 16901"/>
                <a:gd name="T5" fmla="*/ 0 h 15880"/>
                <a:gd name="T6" fmla="*/ 0 w 16901"/>
                <a:gd name="T7" fmla="*/ 0 h 15880"/>
                <a:gd name="T8" fmla="*/ 0 w 16901"/>
                <a:gd name="T9" fmla="*/ 0 h 15880"/>
                <a:gd name="T10" fmla="*/ 0 w 16901"/>
                <a:gd name="T11" fmla="*/ 0 h 15880"/>
                <a:gd name="T12" fmla="*/ 0 w 16901"/>
                <a:gd name="T13" fmla="*/ 0 h 15880"/>
                <a:gd name="T14" fmla="*/ 0 w 16901"/>
                <a:gd name="T15" fmla="*/ 0 h 15880"/>
                <a:gd name="T16" fmla="*/ 0 w 16901"/>
                <a:gd name="T17" fmla="*/ 0 h 15880"/>
                <a:gd name="T18" fmla="*/ 0 w 16901"/>
                <a:gd name="T19" fmla="*/ 0 h 15880"/>
                <a:gd name="T20" fmla="*/ 0 w 16901"/>
                <a:gd name="T21" fmla="*/ 0 h 15880"/>
                <a:gd name="T22" fmla="*/ 0 w 16901"/>
                <a:gd name="T23" fmla="*/ 0 h 15880"/>
                <a:gd name="T24" fmla="*/ 0 w 16901"/>
                <a:gd name="T25" fmla="*/ 0 h 15880"/>
                <a:gd name="T26" fmla="*/ 0 w 16901"/>
                <a:gd name="T27" fmla="*/ 0 h 15880"/>
                <a:gd name="T28" fmla="*/ 0 w 16901"/>
                <a:gd name="T29" fmla="*/ 0 h 15880"/>
                <a:gd name="T30" fmla="*/ 0 w 16901"/>
                <a:gd name="T31" fmla="*/ 0 h 15880"/>
                <a:gd name="T32" fmla="*/ 0 w 16901"/>
                <a:gd name="T33" fmla="*/ 0 h 15880"/>
                <a:gd name="T34" fmla="*/ 0 w 16901"/>
                <a:gd name="T35" fmla="*/ 0 h 15880"/>
                <a:gd name="T36" fmla="*/ 0 w 16901"/>
                <a:gd name="T37" fmla="*/ 0 h 15880"/>
                <a:gd name="T38" fmla="*/ 0 w 16901"/>
                <a:gd name="T39" fmla="*/ 0 h 15880"/>
                <a:gd name="T40" fmla="*/ 0 w 16901"/>
                <a:gd name="T41" fmla="*/ 0 h 15880"/>
                <a:gd name="T42" fmla="*/ 0 w 16901"/>
                <a:gd name="T43" fmla="*/ 0 h 15880"/>
                <a:gd name="T44" fmla="*/ 0 w 16901"/>
                <a:gd name="T45" fmla="*/ 0 h 15880"/>
                <a:gd name="T46" fmla="*/ 0 w 16901"/>
                <a:gd name="T47" fmla="*/ 0 h 15880"/>
                <a:gd name="T48" fmla="*/ 0 w 16901"/>
                <a:gd name="T49" fmla="*/ 0 h 15880"/>
                <a:gd name="T50" fmla="*/ 0 w 16901"/>
                <a:gd name="T51" fmla="*/ 0 h 15880"/>
                <a:gd name="T52" fmla="*/ 0 w 16901"/>
                <a:gd name="T53" fmla="*/ 0 h 15880"/>
                <a:gd name="T54" fmla="*/ 0 w 16901"/>
                <a:gd name="T55" fmla="*/ 0 h 15880"/>
                <a:gd name="T56" fmla="*/ 0 w 16901"/>
                <a:gd name="T57" fmla="*/ 0 h 15880"/>
                <a:gd name="T58" fmla="*/ 0 w 16901"/>
                <a:gd name="T59" fmla="*/ 0 h 15880"/>
                <a:gd name="T60" fmla="*/ 0 w 16901"/>
                <a:gd name="T61" fmla="*/ 0 h 15880"/>
                <a:gd name="T62" fmla="*/ 0 w 16901"/>
                <a:gd name="T63" fmla="*/ 0 h 15880"/>
                <a:gd name="T64" fmla="*/ 0 w 16901"/>
                <a:gd name="T65" fmla="*/ 0 h 15880"/>
                <a:gd name="T66" fmla="*/ 0 w 16901"/>
                <a:gd name="T67" fmla="*/ 0 h 15880"/>
                <a:gd name="T68" fmla="*/ 0 w 16901"/>
                <a:gd name="T69" fmla="*/ 0 h 15880"/>
                <a:gd name="T70" fmla="*/ 0 w 16901"/>
                <a:gd name="T71" fmla="*/ 0 h 15880"/>
                <a:gd name="T72" fmla="*/ 0 w 16901"/>
                <a:gd name="T73" fmla="*/ 0 h 15880"/>
                <a:gd name="T74" fmla="*/ 0 w 16901"/>
                <a:gd name="T75" fmla="*/ 0 h 15880"/>
                <a:gd name="T76" fmla="*/ 0 w 16901"/>
                <a:gd name="T77" fmla="*/ 0 h 15880"/>
                <a:gd name="T78" fmla="*/ 0 w 16901"/>
                <a:gd name="T79" fmla="*/ 0 h 15880"/>
                <a:gd name="T80" fmla="*/ 0 w 16901"/>
                <a:gd name="T81" fmla="*/ 0 h 15880"/>
                <a:gd name="T82" fmla="*/ 0 w 16901"/>
                <a:gd name="T83" fmla="*/ 0 h 15880"/>
                <a:gd name="T84" fmla="*/ 0 w 16901"/>
                <a:gd name="T85" fmla="*/ 0 h 15880"/>
                <a:gd name="T86" fmla="*/ 0 w 16901"/>
                <a:gd name="T87" fmla="*/ 0 h 15880"/>
                <a:gd name="T88" fmla="*/ 0 w 16901"/>
                <a:gd name="T89" fmla="*/ 0 h 15880"/>
                <a:gd name="T90" fmla="*/ 0 w 16901"/>
                <a:gd name="T91" fmla="*/ 0 h 15880"/>
                <a:gd name="T92" fmla="*/ 0 w 16901"/>
                <a:gd name="T93" fmla="*/ 0 h 15880"/>
                <a:gd name="T94" fmla="*/ 0 w 16901"/>
                <a:gd name="T95" fmla="*/ 0 h 15880"/>
                <a:gd name="T96" fmla="*/ 0 w 16901"/>
                <a:gd name="T97" fmla="*/ 0 h 15880"/>
                <a:gd name="T98" fmla="*/ 0 w 16901"/>
                <a:gd name="T99" fmla="*/ 0 h 15880"/>
                <a:gd name="T100" fmla="*/ 0 w 16901"/>
                <a:gd name="T101" fmla="*/ 0 h 15880"/>
                <a:gd name="T102" fmla="*/ 0 w 16901"/>
                <a:gd name="T103" fmla="*/ 0 h 15880"/>
                <a:gd name="T104" fmla="*/ 0 w 16901"/>
                <a:gd name="T105" fmla="*/ 0 h 15880"/>
                <a:gd name="T106" fmla="*/ 0 w 16901"/>
                <a:gd name="T107" fmla="*/ 0 h 15880"/>
                <a:gd name="T108" fmla="*/ 0 w 16901"/>
                <a:gd name="T109" fmla="*/ 0 h 15880"/>
                <a:gd name="T110" fmla="*/ 0 w 16901"/>
                <a:gd name="T111" fmla="*/ 0 h 15880"/>
                <a:gd name="T112" fmla="*/ 0 w 16901"/>
                <a:gd name="T113" fmla="*/ 0 h 15880"/>
                <a:gd name="T114" fmla="*/ 0 w 16901"/>
                <a:gd name="T115" fmla="*/ 0 h 15880"/>
                <a:gd name="T116" fmla="*/ 0 w 16901"/>
                <a:gd name="T117" fmla="*/ 0 h 15880"/>
                <a:gd name="T118" fmla="*/ 0 w 16901"/>
                <a:gd name="T119" fmla="*/ 0 h 158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901"/>
                <a:gd name="T181" fmla="*/ 0 h 15880"/>
                <a:gd name="T182" fmla="*/ 16901 w 16901"/>
                <a:gd name="T183" fmla="*/ 15880 h 158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901" h="15880">
                  <a:moveTo>
                    <a:pt x="16901" y="0"/>
                  </a:moveTo>
                  <a:lnTo>
                    <a:pt x="13382" y="0"/>
                  </a:lnTo>
                  <a:lnTo>
                    <a:pt x="13382" y="352"/>
                  </a:lnTo>
                  <a:lnTo>
                    <a:pt x="13421" y="470"/>
                  </a:lnTo>
                  <a:lnTo>
                    <a:pt x="13655" y="625"/>
                  </a:lnTo>
                  <a:lnTo>
                    <a:pt x="13734" y="664"/>
                  </a:lnTo>
                  <a:lnTo>
                    <a:pt x="13773" y="782"/>
                  </a:lnTo>
                  <a:lnTo>
                    <a:pt x="13851" y="899"/>
                  </a:lnTo>
                  <a:lnTo>
                    <a:pt x="13968" y="977"/>
                  </a:lnTo>
                  <a:lnTo>
                    <a:pt x="14046" y="1134"/>
                  </a:lnTo>
                  <a:lnTo>
                    <a:pt x="13968" y="1408"/>
                  </a:lnTo>
                  <a:lnTo>
                    <a:pt x="13929" y="1486"/>
                  </a:lnTo>
                  <a:lnTo>
                    <a:pt x="14046" y="1760"/>
                  </a:lnTo>
                  <a:lnTo>
                    <a:pt x="14046" y="1877"/>
                  </a:lnTo>
                  <a:lnTo>
                    <a:pt x="14085" y="1916"/>
                  </a:lnTo>
                  <a:lnTo>
                    <a:pt x="14085" y="2034"/>
                  </a:lnTo>
                  <a:lnTo>
                    <a:pt x="13929" y="2190"/>
                  </a:lnTo>
                  <a:lnTo>
                    <a:pt x="13929" y="1956"/>
                  </a:lnTo>
                  <a:lnTo>
                    <a:pt x="13851" y="1760"/>
                  </a:lnTo>
                  <a:lnTo>
                    <a:pt x="13812" y="1760"/>
                  </a:lnTo>
                  <a:lnTo>
                    <a:pt x="13773" y="1838"/>
                  </a:lnTo>
                  <a:lnTo>
                    <a:pt x="13694" y="2112"/>
                  </a:lnTo>
                  <a:lnTo>
                    <a:pt x="13655" y="2073"/>
                  </a:lnTo>
                  <a:lnTo>
                    <a:pt x="13694" y="1721"/>
                  </a:lnTo>
                  <a:lnTo>
                    <a:pt x="13694" y="1447"/>
                  </a:lnTo>
                  <a:lnTo>
                    <a:pt x="13890" y="1251"/>
                  </a:lnTo>
                  <a:lnTo>
                    <a:pt x="13851" y="1134"/>
                  </a:lnTo>
                  <a:lnTo>
                    <a:pt x="13773" y="1173"/>
                  </a:lnTo>
                  <a:lnTo>
                    <a:pt x="13577" y="1173"/>
                  </a:lnTo>
                  <a:lnTo>
                    <a:pt x="13499" y="1134"/>
                  </a:lnTo>
                  <a:lnTo>
                    <a:pt x="13382" y="1017"/>
                  </a:lnTo>
                  <a:lnTo>
                    <a:pt x="13224" y="821"/>
                  </a:lnTo>
                  <a:lnTo>
                    <a:pt x="13068" y="705"/>
                  </a:lnTo>
                  <a:lnTo>
                    <a:pt x="12950" y="625"/>
                  </a:lnTo>
                  <a:lnTo>
                    <a:pt x="12833" y="625"/>
                  </a:lnTo>
                  <a:lnTo>
                    <a:pt x="12716" y="664"/>
                  </a:lnTo>
                  <a:lnTo>
                    <a:pt x="12677" y="705"/>
                  </a:lnTo>
                  <a:lnTo>
                    <a:pt x="12677" y="938"/>
                  </a:lnTo>
                  <a:lnTo>
                    <a:pt x="12598" y="1017"/>
                  </a:lnTo>
                  <a:lnTo>
                    <a:pt x="12481" y="977"/>
                  </a:lnTo>
                  <a:lnTo>
                    <a:pt x="12442" y="938"/>
                  </a:lnTo>
                  <a:lnTo>
                    <a:pt x="12285" y="938"/>
                  </a:lnTo>
                  <a:lnTo>
                    <a:pt x="12247" y="1056"/>
                  </a:lnTo>
                  <a:lnTo>
                    <a:pt x="12364" y="1290"/>
                  </a:lnTo>
                  <a:lnTo>
                    <a:pt x="12481" y="1290"/>
                  </a:lnTo>
                  <a:lnTo>
                    <a:pt x="12677" y="1330"/>
                  </a:lnTo>
                  <a:lnTo>
                    <a:pt x="12755" y="1447"/>
                  </a:lnTo>
                  <a:lnTo>
                    <a:pt x="12794" y="1721"/>
                  </a:lnTo>
                  <a:lnTo>
                    <a:pt x="12716" y="1760"/>
                  </a:lnTo>
                  <a:lnTo>
                    <a:pt x="12677" y="1760"/>
                  </a:lnTo>
                  <a:lnTo>
                    <a:pt x="12598" y="1603"/>
                  </a:lnTo>
                  <a:lnTo>
                    <a:pt x="12403" y="1564"/>
                  </a:lnTo>
                  <a:lnTo>
                    <a:pt x="12090" y="1486"/>
                  </a:lnTo>
                  <a:lnTo>
                    <a:pt x="12012" y="1369"/>
                  </a:lnTo>
                  <a:lnTo>
                    <a:pt x="11973" y="1290"/>
                  </a:lnTo>
                  <a:lnTo>
                    <a:pt x="11973" y="899"/>
                  </a:lnTo>
                  <a:lnTo>
                    <a:pt x="12051" y="705"/>
                  </a:lnTo>
                  <a:lnTo>
                    <a:pt x="12090" y="509"/>
                  </a:lnTo>
                  <a:lnTo>
                    <a:pt x="12051" y="313"/>
                  </a:lnTo>
                  <a:lnTo>
                    <a:pt x="12012" y="274"/>
                  </a:lnTo>
                  <a:lnTo>
                    <a:pt x="11934" y="274"/>
                  </a:lnTo>
                  <a:lnTo>
                    <a:pt x="11895" y="235"/>
                  </a:lnTo>
                  <a:lnTo>
                    <a:pt x="11934" y="509"/>
                  </a:lnTo>
                  <a:lnTo>
                    <a:pt x="11895" y="743"/>
                  </a:lnTo>
                  <a:lnTo>
                    <a:pt x="11895" y="821"/>
                  </a:lnTo>
                  <a:lnTo>
                    <a:pt x="11816" y="938"/>
                  </a:lnTo>
                  <a:lnTo>
                    <a:pt x="11699" y="1017"/>
                  </a:lnTo>
                  <a:lnTo>
                    <a:pt x="11543" y="1056"/>
                  </a:lnTo>
                  <a:lnTo>
                    <a:pt x="11463" y="1251"/>
                  </a:lnTo>
                  <a:lnTo>
                    <a:pt x="11463" y="1330"/>
                  </a:lnTo>
                  <a:lnTo>
                    <a:pt x="11582" y="1525"/>
                  </a:lnTo>
                  <a:lnTo>
                    <a:pt x="11699" y="1877"/>
                  </a:lnTo>
                  <a:lnTo>
                    <a:pt x="11738" y="1956"/>
                  </a:lnTo>
                  <a:lnTo>
                    <a:pt x="11699" y="2112"/>
                  </a:lnTo>
                  <a:lnTo>
                    <a:pt x="11621" y="2347"/>
                  </a:lnTo>
                  <a:lnTo>
                    <a:pt x="11582" y="2542"/>
                  </a:lnTo>
                  <a:lnTo>
                    <a:pt x="11621" y="2895"/>
                  </a:lnTo>
                  <a:lnTo>
                    <a:pt x="11621" y="2973"/>
                  </a:lnTo>
                  <a:lnTo>
                    <a:pt x="11738" y="2973"/>
                  </a:lnTo>
                  <a:lnTo>
                    <a:pt x="11895" y="3012"/>
                  </a:lnTo>
                  <a:lnTo>
                    <a:pt x="11973" y="3012"/>
                  </a:lnTo>
                  <a:lnTo>
                    <a:pt x="12051" y="2934"/>
                  </a:lnTo>
                  <a:lnTo>
                    <a:pt x="12207" y="2973"/>
                  </a:lnTo>
                  <a:lnTo>
                    <a:pt x="12285" y="3012"/>
                  </a:lnTo>
                  <a:lnTo>
                    <a:pt x="12403" y="3090"/>
                  </a:lnTo>
                  <a:lnTo>
                    <a:pt x="12520" y="3129"/>
                  </a:lnTo>
                  <a:lnTo>
                    <a:pt x="12559" y="3208"/>
                  </a:lnTo>
                  <a:lnTo>
                    <a:pt x="12598" y="3442"/>
                  </a:lnTo>
                  <a:lnTo>
                    <a:pt x="12637" y="3560"/>
                  </a:lnTo>
                  <a:lnTo>
                    <a:pt x="12677" y="3599"/>
                  </a:lnTo>
                  <a:lnTo>
                    <a:pt x="12637" y="3677"/>
                  </a:lnTo>
                  <a:lnTo>
                    <a:pt x="12520" y="3794"/>
                  </a:lnTo>
                  <a:lnTo>
                    <a:pt x="12520" y="3912"/>
                  </a:lnTo>
                  <a:lnTo>
                    <a:pt x="12637" y="3912"/>
                  </a:lnTo>
                  <a:lnTo>
                    <a:pt x="12716" y="3951"/>
                  </a:lnTo>
                  <a:lnTo>
                    <a:pt x="12794" y="4029"/>
                  </a:lnTo>
                  <a:lnTo>
                    <a:pt x="12794" y="4108"/>
                  </a:lnTo>
                  <a:lnTo>
                    <a:pt x="12677" y="4147"/>
                  </a:lnTo>
                  <a:lnTo>
                    <a:pt x="12520" y="4147"/>
                  </a:lnTo>
                  <a:lnTo>
                    <a:pt x="12442" y="4068"/>
                  </a:lnTo>
                  <a:lnTo>
                    <a:pt x="12403" y="3990"/>
                  </a:lnTo>
                  <a:lnTo>
                    <a:pt x="12442" y="3677"/>
                  </a:lnTo>
                  <a:lnTo>
                    <a:pt x="12403" y="3442"/>
                  </a:lnTo>
                  <a:lnTo>
                    <a:pt x="12325" y="3325"/>
                  </a:lnTo>
                  <a:lnTo>
                    <a:pt x="12247" y="3247"/>
                  </a:lnTo>
                  <a:lnTo>
                    <a:pt x="12051" y="3247"/>
                  </a:lnTo>
                  <a:lnTo>
                    <a:pt x="11895" y="3286"/>
                  </a:lnTo>
                  <a:lnTo>
                    <a:pt x="11816" y="3325"/>
                  </a:lnTo>
                  <a:lnTo>
                    <a:pt x="11777" y="3364"/>
                  </a:lnTo>
                  <a:lnTo>
                    <a:pt x="11777" y="3521"/>
                  </a:lnTo>
                  <a:lnTo>
                    <a:pt x="11816" y="3677"/>
                  </a:lnTo>
                  <a:lnTo>
                    <a:pt x="11856" y="3873"/>
                  </a:lnTo>
                  <a:lnTo>
                    <a:pt x="11856" y="3990"/>
                  </a:lnTo>
                  <a:lnTo>
                    <a:pt x="11738" y="4147"/>
                  </a:lnTo>
                  <a:lnTo>
                    <a:pt x="11660" y="4264"/>
                  </a:lnTo>
                  <a:lnTo>
                    <a:pt x="11621" y="4420"/>
                  </a:lnTo>
                  <a:lnTo>
                    <a:pt x="11582" y="4499"/>
                  </a:lnTo>
                  <a:lnTo>
                    <a:pt x="11463" y="4655"/>
                  </a:lnTo>
                  <a:lnTo>
                    <a:pt x="11307" y="4733"/>
                  </a:lnTo>
                  <a:lnTo>
                    <a:pt x="11268" y="4851"/>
                  </a:lnTo>
                  <a:lnTo>
                    <a:pt x="11229" y="4929"/>
                  </a:lnTo>
                  <a:lnTo>
                    <a:pt x="11111" y="4929"/>
                  </a:lnTo>
                  <a:lnTo>
                    <a:pt x="10994" y="4890"/>
                  </a:lnTo>
                  <a:lnTo>
                    <a:pt x="10916" y="4929"/>
                  </a:lnTo>
                  <a:lnTo>
                    <a:pt x="10799" y="4890"/>
                  </a:lnTo>
                  <a:lnTo>
                    <a:pt x="10603" y="4851"/>
                  </a:lnTo>
                  <a:lnTo>
                    <a:pt x="10447" y="4694"/>
                  </a:lnTo>
                  <a:lnTo>
                    <a:pt x="10447" y="4616"/>
                  </a:lnTo>
                  <a:lnTo>
                    <a:pt x="10486" y="4577"/>
                  </a:lnTo>
                  <a:lnTo>
                    <a:pt x="10681" y="4577"/>
                  </a:lnTo>
                  <a:lnTo>
                    <a:pt x="10877" y="4694"/>
                  </a:lnTo>
                  <a:lnTo>
                    <a:pt x="10994" y="4616"/>
                  </a:lnTo>
                  <a:lnTo>
                    <a:pt x="11033" y="4616"/>
                  </a:lnTo>
                  <a:lnTo>
                    <a:pt x="10994" y="4460"/>
                  </a:lnTo>
                  <a:lnTo>
                    <a:pt x="11151" y="4303"/>
                  </a:lnTo>
                  <a:lnTo>
                    <a:pt x="11385" y="3990"/>
                  </a:lnTo>
                  <a:lnTo>
                    <a:pt x="11424" y="3912"/>
                  </a:lnTo>
                  <a:lnTo>
                    <a:pt x="11463" y="3638"/>
                  </a:lnTo>
                  <a:lnTo>
                    <a:pt x="11504" y="3521"/>
                  </a:lnTo>
                  <a:lnTo>
                    <a:pt x="11504" y="3403"/>
                  </a:lnTo>
                  <a:lnTo>
                    <a:pt x="11385" y="3325"/>
                  </a:lnTo>
                  <a:lnTo>
                    <a:pt x="11307" y="3208"/>
                  </a:lnTo>
                  <a:lnTo>
                    <a:pt x="11307" y="2621"/>
                  </a:lnTo>
                  <a:lnTo>
                    <a:pt x="11268" y="2230"/>
                  </a:lnTo>
                  <a:lnTo>
                    <a:pt x="11346" y="2112"/>
                  </a:lnTo>
                  <a:lnTo>
                    <a:pt x="11346" y="1760"/>
                  </a:lnTo>
                  <a:lnTo>
                    <a:pt x="11307" y="1643"/>
                  </a:lnTo>
                  <a:lnTo>
                    <a:pt x="11190" y="1408"/>
                  </a:lnTo>
                  <a:lnTo>
                    <a:pt x="11111" y="1290"/>
                  </a:lnTo>
                  <a:lnTo>
                    <a:pt x="11151" y="1173"/>
                  </a:lnTo>
                  <a:lnTo>
                    <a:pt x="11268" y="860"/>
                  </a:lnTo>
                  <a:lnTo>
                    <a:pt x="11307" y="743"/>
                  </a:lnTo>
                  <a:lnTo>
                    <a:pt x="11385" y="431"/>
                  </a:lnTo>
                  <a:lnTo>
                    <a:pt x="11385" y="313"/>
                  </a:lnTo>
                  <a:lnTo>
                    <a:pt x="11346" y="196"/>
                  </a:lnTo>
                  <a:lnTo>
                    <a:pt x="11268" y="157"/>
                  </a:lnTo>
                  <a:lnTo>
                    <a:pt x="11072" y="157"/>
                  </a:lnTo>
                  <a:lnTo>
                    <a:pt x="10877" y="196"/>
                  </a:lnTo>
                  <a:lnTo>
                    <a:pt x="10720" y="235"/>
                  </a:lnTo>
                  <a:lnTo>
                    <a:pt x="10525" y="157"/>
                  </a:lnTo>
                  <a:lnTo>
                    <a:pt x="10486" y="157"/>
                  </a:lnTo>
                  <a:lnTo>
                    <a:pt x="10408" y="313"/>
                  </a:lnTo>
                  <a:lnTo>
                    <a:pt x="10368" y="743"/>
                  </a:lnTo>
                  <a:lnTo>
                    <a:pt x="10290" y="977"/>
                  </a:lnTo>
                  <a:lnTo>
                    <a:pt x="10251" y="1134"/>
                  </a:lnTo>
                  <a:lnTo>
                    <a:pt x="10134" y="1290"/>
                  </a:lnTo>
                  <a:lnTo>
                    <a:pt x="9938" y="1447"/>
                  </a:lnTo>
                  <a:lnTo>
                    <a:pt x="9899" y="1447"/>
                  </a:lnTo>
                  <a:lnTo>
                    <a:pt x="9860" y="1525"/>
                  </a:lnTo>
                  <a:lnTo>
                    <a:pt x="9821" y="1721"/>
                  </a:lnTo>
                  <a:lnTo>
                    <a:pt x="9860" y="1838"/>
                  </a:lnTo>
                  <a:lnTo>
                    <a:pt x="9977" y="1838"/>
                  </a:lnTo>
                  <a:lnTo>
                    <a:pt x="10016" y="1916"/>
                  </a:lnTo>
                  <a:lnTo>
                    <a:pt x="10016" y="2269"/>
                  </a:lnTo>
                  <a:lnTo>
                    <a:pt x="9899" y="2386"/>
                  </a:lnTo>
                  <a:lnTo>
                    <a:pt x="9860" y="2503"/>
                  </a:lnTo>
                  <a:lnTo>
                    <a:pt x="9860" y="2542"/>
                  </a:lnTo>
                  <a:lnTo>
                    <a:pt x="9899" y="2660"/>
                  </a:lnTo>
                  <a:lnTo>
                    <a:pt x="10095" y="2699"/>
                  </a:lnTo>
                  <a:lnTo>
                    <a:pt x="10173" y="2777"/>
                  </a:lnTo>
                  <a:lnTo>
                    <a:pt x="10173" y="2973"/>
                  </a:lnTo>
                  <a:lnTo>
                    <a:pt x="10212" y="3129"/>
                  </a:lnTo>
                  <a:lnTo>
                    <a:pt x="10290" y="3208"/>
                  </a:lnTo>
                  <a:lnTo>
                    <a:pt x="10447" y="3208"/>
                  </a:lnTo>
                  <a:lnTo>
                    <a:pt x="10408" y="3286"/>
                  </a:lnTo>
                  <a:lnTo>
                    <a:pt x="10290" y="3599"/>
                  </a:lnTo>
                  <a:lnTo>
                    <a:pt x="10251" y="3638"/>
                  </a:lnTo>
                  <a:lnTo>
                    <a:pt x="10212" y="3638"/>
                  </a:lnTo>
                  <a:lnTo>
                    <a:pt x="10134" y="3521"/>
                  </a:lnTo>
                  <a:lnTo>
                    <a:pt x="9938" y="3325"/>
                  </a:lnTo>
                  <a:lnTo>
                    <a:pt x="9821" y="3169"/>
                  </a:lnTo>
                  <a:lnTo>
                    <a:pt x="9704" y="3090"/>
                  </a:lnTo>
                  <a:lnTo>
                    <a:pt x="9507" y="2973"/>
                  </a:lnTo>
                  <a:lnTo>
                    <a:pt x="9390" y="2934"/>
                  </a:lnTo>
                  <a:lnTo>
                    <a:pt x="9155" y="2777"/>
                  </a:lnTo>
                  <a:lnTo>
                    <a:pt x="8999" y="2699"/>
                  </a:lnTo>
                  <a:lnTo>
                    <a:pt x="8881" y="2660"/>
                  </a:lnTo>
                  <a:lnTo>
                    <a:pt x="8725" y="2582"/>
                  </a:lnTo>
                  <a:lnTo>
                    <a:pt x="8490" y="2582"/>
                  </a:lnTo>
                  <a:lnTo>
                    <a:pt x="8412" y="2542"/>
                  </a:lnTo>
                  <a:lnTo>
                    <a:pt x="8373" y="2582"/>
                  </a:lnTo>
                  <a:lnTo>
                    <a:pt x="8295" y="2699"/>
                  </a:lnTo>
                  <a:lnTo>
                    <a:pt x="8256" y="2738"/>
                  </a:lnTo>
                  <a:lnTo>
                    <a:pt x="8412" y="3090"/>
                  </a:lnTo>
                  <a:lnTo>
                    <a:pt x="8412" y="3208"/>
                  </a:lnTo>
                  <a:lnTo>
                    <a:pt x="8373" y="3325"/>
                  </a:lnTo>
                  <a:lnTo>
                    <a:pt x="8295" y="3364"/>
                  </a:lnTo>
                  <a:lnTo>
                    <a:pt x="8138" y="3364"/>
                  </a:lnTo>
                  <a:lnTo>
                    <a:pt x="8138" y="3481"/>
                  </a:lnTo>
                  <a:lnTo>
                    <a:pt x="8099" y="3560"/>
                  </a:lnTo>
                  <a:lnTo>
                    <a:pt x="8060" y="3560"/>
                  </a:lnTo>
                  <a:lnTo>
                    <a:pt x="7982" y="3521"/>
                  </a:lnTo>
                  <a:lnTo>
                    <a:pt x="7943" y="3481"/>
                  </a:lnTo>
                  <a:lnTo>
                    <a:pt x="7943" y="3442"/>
                  </a:lnTo>
                  <a:lnTo>
                    <a:pt x="8021" y="3286"/>
                  </a:lnTo>
                  <a:lnTo>
                    <a:pt x="7982" y="3247"/>
                  </a:lnTo>
                  <a:lnTo>
                    <a:pt x="7865" y="3169"/>
                  </a:lnTo>
                  <a:lnTo>
                    <a:pt x="7786" y="3208"/>
                  </a:lnTo>
                  <a:lnTo>
                    <a:pt x="7669" y="3286"/>
                  </a:lnTo>
                  <a:lnTo>
                    <a:pt x="7551" y="3442"/>
                  </a:lnTo>
                  <a:lnTo>
                    <a:pt x="7512" y="3442"/>
                  </a:lnTo>
                  <a:lnTo>
                    <a:pt x="7433" y="3481"/>
                  </a:lnTo>
                  <a:lnTo>
                    <a:pt x="7316" y="3403"/>
                  </a:lnTo>
                  <a:lnTo>
                    <a:pt x="7199" y="3364"/>
                  </a:lnTo>
                  <a:lnTo>
                    <a:pt x="7081" y="3403"/>
                  </a:lnTo>
                  <a:lnTo>
                    <a:pt x="7003" y="3442"/>
                  </a:lnTo>
                  <a:lnTo>
                    <a:pt x="6964" y="3481"/>
                  </a:lnTo>
                  <a:lnTo>
                    <a:pt x="6925" y="3638"/>
                  </a:lnTo>
                  <a:lnTo>
                    <a:pt x="6847" y="3716"/>
                  </a:lnTo>
                  <a:lnTo>
                    <a:pt x="6808" y="3638"/>
                  </a:lnTo>
                  <a:lnTo>
                    <a:pt x="6769" y="3638"/>
                  </a:lnTo>
                  <a:lnTo>
                    <a:pt x="6651" y="3716"/>
                  </a:lnTo>
                  <a:lnTo>
                    <a:pt x="6573" y="3716"/>
                  </a:lnTo>
                  <a:lnTo>
                    <a:pt x="6495" y="3677"/>
                  </a:lnTo>
                  <a:lnTo>
                    <a:pt x="6495" y="3599"/>
                  </a:lnTo>
                  <a:lnTo>
                    <a:pt x="6534" y="3560"/>
                  </a:lnTo>
                  <a:lnTo>
                    <a:pt x="6612" y="3521"/>
                  </a:lnTo>
                  <a:lnTo>
                    <a:pt x="6612" y="3364"/>
                  </a:lnTo>
                  <a:lnTo>
                    <a:pt x="6651" y="3247"/>
                  </a:lnTo>
                  <a:lnTo>
                    <a:pt x="6534" y="3208"/>
                  </a:lnTo>
                  <a:lnTo>
                    <a:pt x="6456" y="3247"/>
                  </a:lnTo>
                  <a:lnTo>
                    <a:pt x="6417" y="3286"/>
                  </a:lnTo>
                  <a:lnTo>
                    <a:pt x="6417" y="3442"/>
                  </a:lnTo>
                  <a:lnTo>
                    <a:pt x="6299" y="3560"/>
                  </a:lnTo>
                  <a:lnTo>
                    <a:pt x="6260" y="3521"/>
                  </a:lnTo>
                  <a:lnTo>
                    <a:pt x="6221" y="3403"/>
                  </a:lnTo>
                  <a:lnTo>
                    <a:pt x="6143" y="3481"/>
                  </a:lnTo>
                  <a:lnTo>
                    <a:pt x="5947" y="3599"/>
                  </a:lnTo>
                  <a:lnTo>
                    <a:pt x="5791" y="3677"/>
                  </a:lnTo>
                  <a:lnTo>
                    <a:pt x="5594" y="3794"/>
                  </a:lnTo>
                  <a:lnTo>
                    <a:pt x="5477" y="3873"/>
                  </a:lnTo>
                  <a:lnTo>
                    <a:pt x="5320" y="3990"/>
                  </a:lnTo>
                  <a:lnTo>
                    <a:pt x="5203" y="4068"/>
                  </a:lnTo>
                  <a:lnTo>
                    <a:pt x="5164" y="4186"/>
                  </a:lnTo>
                  <a:lnTo>
                    <a:pt x="5086" y="4499"/>
                  </a:lnTo>
                  <a:lnTo>
                    <a:pt x="5047" y="4538"/>
                  </a:lnTo>
                  <a:lnTo>
                    <a:pt x="4930" y="4577"/>
                  </a:lnTo>
                  <a:lnTo>
                    <a:pt x="4695" y="4577"/>
                  </a:lnTo>
                  <a:lnTo>
                    <a:pt x="4617" y="4499"/>
                  </a:lnTo>
                  <a:lnTo>
                    <a:pt x="4499" y="4342"/>
                  </a:lnTo>
                  <a:lnTo>
                    <a:pt x="4382" y="4225"/>
                  </a:lnTo>
                  <a:lnTo>
                    <a:pt x="4460" y="4068"/>
                  </a:lnTo>
                  <a:lnTo>
                    <a:pt x="4538" y="3990"/>
                  </a:lnTo>
                  <a:lnTo>
                    <a:pt x="4695" y="3990"/>
                  </a:lnTo>
                  <a:lnTo>
                    <a:pt x="4812" y="3951"/>
                  </a:lnTo>
                  <a:lnTo>
                    <a:pt x="4773" y="3834"/>
                  </a:lnTo>
                  <a:lnTo>
                    <a:pt x="4695" y="3677"/>
                  </a:lnTo>
                  <a:lnTo>
                    <a:pt x="4656" y="3521"/>
                  </a:lnTo>
                  <a:lnTo>
                    <a:pt x="4578" y="3481"/>
                  </a:lnTo>
                  <a:lnTo>
                    <a:pt x="4343" y="3521"/>
                  </a:lnTo>
                  <a:lnTo>
                    <a:pt x="4186" y="3442"/>
                  </a:lnTo>
                  <a:lnTo>
                    <a:pt x="4147" y="3442"/>
                  </a:lnTo>
                  <a:lnTo>
                    <a:pt x="4147" y="3560"/>
                  </a:lnTo>
                  <a:lnTo>
                    <a:pt x="4226" y="3716"/>
                  </a:lnTo>
                  <a:lnTo>
                    <a:pt x="4226" y="3951"/>
                  </a:lnTo>
                  <a:lnTo>
                    <a:pt x="4108" y="4264"/>
                  </a:lnTo>
                  <a:lnTo>
                    <a:pt x="4147" y="4303"/>
                  </a:lnTo>
                  <a:lnTo>
                    <a:pt x="4226" y="4342"/>
                  </a:lnTo>
                  <a:lnTo>
                    <a:pt x="4265" y="4460"/>
                  </a:lnTo>
                  <a:lnTo>
                    <a:pt x="4265" y="4655"/>
                  </a:lnTo>
                  <a:lnTo>
                    <a:pt x="4186" y="4890"/>
                  </a:lnTo>
                  <a:lnTo>
                    <a:pt x="4186" y="5047"/>
                  </a:lnTo>
                  <a:lnTo>
                    <a:pt x="4147" y="5047"/>
                  </a:lnTo>
                  <a:lnTo>
                    <a:pt x="3991" y="4890"/>
                  </a:lnTo>
                  <a:lnTo>
                    <a:pt x="3794" y="4812"/>
                  </a:lnTo>
                  <a:lnTo>
                    <a:pt x="3716" y="4773"/>
                  </a:lnTo>
                  <a:lnTo>
                    <a:pt x="3716" y="4812"/>
                  </a:lnTo>
                  <a:lnTo>
                    <a:pt x="3560" y="5007"/>
                  </a:lnTo>
                  <a:lnTo>
                    <a:pt x="3521" y="5086"/>
                  </a:lnTo>
                  <a:lnTo>
                    <a:pt x="3325" y="5164"/>
                  </a:lnTo>
                  <a:lnTo>
                    <a:pt x="3169" y="5280"/>
                  </a:lnTo>
                  <a:lnTo>
                    <a:pt x="3130" y="5399"/>
                  </a:lnTo>
                  <a:lnTo>
                    <a:pt x="3169" y="5554"/>
                  </a:lnTo>
                  <a:lnTo>
                    <a:pt x="3286" y="5789"/>
                  </a:lnTo>
                  <a:lnTo>
                    <a:pt x="3286" y="5906"/>
                  </a:lnTo>
                  <a:lnTo>
                    <a:pt x="3247" y="5945"/>
                  </a:lnTo>
                  <a:lnTo>
                    <a:pt x="3169" y="5906"/>
                  </a:lnTo>
                  <a:lnTo>
                    <a:pt x="3090" y="5945"/>
                  </a:lnTo>
                  <a:lnTo>
                    <a:pt x="2973" y="5945"/>
                  </a:lnTo>
                  <a:lnTo>
                    <a:pt x="2582" y="5750"/>
                  </a:lnTo>
                  <a:lnTo>
                    <a:pt x="2465" y="5593"/>
                  </a:lnTo>
                  <a:lnTo>
                    <a:pt x="2386" y="5593"/>
                  </a:lnTo>
                  <a:lnTo>
                    <a:pt x="2308" y="5789"/>
                  </a:lnTo>
                  <a:lnTo>
                    <a:pt x="2426" y="5985"/>
                  </a:lnTo>
                  <a:lnTo>
                    <a:pt x="2504" y="6063"/>
                  </a:lnTo>
                  <a:lnTo>
                    <a:pt x="2543" y="6063"/>
                  </a:lnTo>
                  <a:lnTo>
                    <a:pt x="2582" y="6024"/>
                  </a:lnTo>
                  <a:lnTo>
                    <a:pt x="2660" y="6063"/>
                  </a:lnTo>
                  <a:lnTo>
                    <a:pt x="2699" y="6141"/>
                  </a:lnTo>
                  <a:lnTo>
                    <a:pt x="2699" y="6219"/>
                  </a:lnTo>
                  <a:lnTo>
                    <a:pt x="2660" y="6298"/>
                  </a:lnTo>
                  <a:lnTo>
                    <a:pt x="2582" y="6337"/>
                  </a:lnTo>
                  <a:lnTo>
                    <a:pt x="2543" y="6376"/>
                  </a:lnTo>
                  <a:lnTo>
                    <a:pt x="2504" y="6337"/>
                  </a:lnTo>
                  <a:lnTo>
                    <a:pt x="2426" y="6298"/>
                  </a:lnTo>
                  <a:lnTo>
                    <a:pt x="2269" y="6298"/>
                  </a:lnTo>
                  <a:lnTo>
                    <a:pt x="2230" y="6258"/>
                  </a:lnTo>
                  <a:lnTo>
                    <a:pt x="2191" y="6102"/>
                  </a:lnTo>
                  <a:lnTo>
                    <a:pt x="2074" y="6063"/>
                  </a:lnTo>
                  <a:lnTo>
                    <a:pt x="1956" y="6063"/>
                  </a:lnTo>
                  <a:lnTo>
                    <a:pt x="1916" y="6024"/>
                  </a:lnTo>
                  <a:lnTo>
                    <a:pt x="1877" y="5945"/>
                  </a:lnTo>
                  <a:lnTo>
                    <a:pt x="1877" y="5828"/>
                  </a:lnTo>
                  <a:lnTo>
                    <a:pt x="1799" y="5593"/>
                  </a:lnTo>
                  <a:lnTo>
                    <a:pt x="1760" y="5438"/>
                  </a:lnTo>
                  <a:lnTo>
                    <a:pt x="1760" y="5399"/>
                  </a:lnTo>
                  <a:lnTo>
                    <a:pt x="1838" y="5360"/>
                  </a:lnTo>
                  <a:lnTo>
                    <a:pt x="1838" y="5280"/>
                  </a:lnTo>
                  <a:lnTo>
                    <a:pt x="1877" y="5164"/>
                  </a:lnTo>
                  <a:lnTo>
                    <a:pt x="1799" y="5047"/>
                  </a:lnTo>
                  <a:lnTo>
                    <a:pt x="1760" y="4968"/>
                  </a:lnTo>
                  <a:lnTo>
                    <a:pt x="1643" y="4929"/>
                  </a:lnTo>
                  <a:lnTo>
                    <a:pt x="1525" y="4851"/>
                  </a:lnTo>
                  <a:lnTo>
                    <a:pt x="1408" y="4694"/>
                  </a:lnTo>
                  <a:lnTo>
                    <a:pt x="1369" y="4655"/>
                  </a:lnTo>
                  <a:lnTo>
                    <a:pt x="1291" y="4499"/>
                  </a:lnTo>
                  <a:lnTo>
                    <a:pt x="1251" y="4460"/>
                  </a:lnTo>
                  <a:lnTo>
                    <a:pt x="1251" y="4420"/>
                  </a:lnTo>
                  <a:lnTo>
                    <a:pt x="1330" y="4381"/>
                  </a:lnTo>
                  <a:lnTo>
                    <a:pt x="1408" y="4420"/>
                  </a:lnTo>
                  <a:lnTo>
                    <a:pt x="1447" y="4460"/>
                  </a:lnTo>
                  <a:lnTo>
                    <a:pt x="1525" y="4616"/>
                  </a:lnTo>
                  <a:lnTo>
                    <a:pt x="1603" y="4616"/>
                  </a:lnTo>
                  <a:lnTo>
                    <a:pt x="1721" y="4655"/>
                  </a:lnTo>
                  <a:lnTo>
                    <a:pt x="1956" y="4773"/>
                  </a:lnTo>
                  <a:lnTo>
                    <a:pt x="2113" y="4890"/>
                  </a:lnTo>
                  <a:lnTo>
                    <a:pt x="2308" y="4929"/>
                  </a:lnTo>
                  <a:lnTo>
                    <a:pt x="2543" y="4968"/>
                  </a:lnTo>
                  <a:lnTo>
                    <a:pt x="2699" y="5047"/>
                  </a:lnTo>
                  <a:lnTo>
                    <a:pt x="2856" y="5047"/>
                  </a:lnTo>
                  <a:lnTo>
                    <a:pt x="2973" y="5007"/>
                  </a:lnTo>
                  <a:lnTo>
                    <a:pt x="3169" y="4929"/>
                  </a:lnTo>
                  <a:lnTo>
                    <a:pt x="3247" y="4851"/>
                  </a:lnTo>
                  <a:lnTo>
                    <a:pt x="3364" y="4694"/>
                  </a:lnTo>
                  <a:lnTo>
                    <a:pt x="3482" y="4460"/>
                  </a:lnTo>
                  <a:lnTo>
                    <a:pt x="3482" y="4381"/>
                  </a:lnTo>
                  <a:lnTo>
                    <a:pt x="3442" y="4303"/>
                  </a:lnTo>
                  <a:lnTo>
                    <a:pt x="3403" y="4186"/>
                  </a:lnTo>
                  <a:lnTo>
                    <a:pt x="3403" y="4068"/>
                  </a:lnTo>
                  <a:lnTo>
                    <a:pt x="3364" y="3990"/>
                  </a:lnTo>
                  <a:lnTo>
                    <a:pt x="3169" y="3794"/>
                  </a:lnTo>
                  <a:lnTo>
                    <a:pt x="3012" y="3755"/>
                  </a:lnTo>
                  <a:lnTo>
                    <a:pt x="2856" y="3677"/>
                  </a:lnTo>
                  <a:lnTo>
                    <a:pt x="2778" y="3599"/>
                  </a:lnTo>
                  <a:lnTo>
                    <a:pt x="2582" y="3325"/>
                  </a:lnTo>
                  <a:lnTo>
                    <a:pt x="2504" y="3208"/>
                  </a:lnTo>
                  <a:lnTo>
                    <a:pt x="2034" y="2973"/>
                  </a:lnTo>
                  <a:lnTo>
                    <a:pt x="1760" y="2973"/>
                  </a:lnTo>
                  <a:lnTo>
                    <a:pt x="1646" y="2889"/>
                  </a:lnTo>
                  <a:lnTo>
                    <a:pt x="1561" y="2937"/>
                  </a:lnTo>
                  <a:lnTo>
                    <a:pt x="1512" y="3037"/>
                  </a:lnTo>
                  <a:lnTo>
                    <a:pt x="1522" y="2894"/>
                  </a:lnTo>
                  <a:lnTo>
                    <a:pt x="1447" y="2816"/>
                  </a:lnTo>
                  <a:lnTo>
                    <a:pt x="1330" y="2777"/>
                  </a:lnTo>
                  <a:lnTo>
                    <a:pt x="1189" y="2697"/>
                  </a:lnTo>
                  <a:lnTo>
                    <a:pt x="1374" y="2750"/>
                  </a:lnTo>
                  <a:lnTo>
                    <a:pt x="1389" y="2642"/>
                  </a:lnTo>
                  <a:lnTo>
                    <a:pt x="1262" y="2601"/>
                  </a:lnTo>
                  <a:lnTo>
                    <a:pt x="1180" y="2537"/>
                  </a:lnTo>
                  <a:lnTo>
                    <a:pt x="1127" y="2644"/>
                  </a:lnTo>
                  <a:lnTo>
                    <a:pt x="1162" y="2689"/>
                  </a:lnTo>
                  <a:lnTo>
                    <a:pt x="907" y="2596"/>
                  </a:lnTo>
                  <a:lnTo>
                    <a:pt x="907" y="2751"/>
                  </a:lnTo>
                  <a:lnTo>
                    <a:pt x="799" y="2751"/>
                  </a:lnTo>
                  <a:lnTo>
                    <a:pt x="726" y="2654"/>
                  </a:lnTo>
                  <a:lnTo>
                    <a:pt x="711" y="2785"/>
                  </a:lnTo>
                  <a:lnTo>
                    <a:pt x="617" y="2877"/>
                  </a:lnTo>
                  <a:lnTo>
                    <a:pt x="523" y="2933"/>
                  </a:lnTo>
                  <a:lnTo>
                    <a:pt x="518" y="3005"/>
                  </a:lnTo>
                  <a:lnTo>
                    <a:pt x="423" y="3129"/>
                  </a:lnTo>
                  <a:lnTo>
                    <a:pt x="370" y="3108"/>
                  </a:lnTo>
                  <a:lnTo>
                    <a:pt x="290" y="3227"/>
                  </a:lnTo>
                  <a:lnTo>
                    <a:pt x="370" y="3257"/>
                  </a:lnTo>
                  <a:lnTo>
                    <a:pt x="313" y="3521"/>
                  </a:lnTo>
                  <a:lnTo>
                    <a:pt x="391" y="3755"/>
                  </a:lnTo>
                  <a:lnTo>
                    <a:pt x="508" y="3794"/>
                  </a:lnTo>
                  <a:lnTo>
                    <a:pt x="587" y="3951"/>
                  </a:lnTo>
                  <a:lnTo>
                    <a:pt x="665" y="4068"/>
                  </a:lnTo>
                  <a:lnTo>
                    <a:pt x="656" y="4138"/>
                  </a:lnTo>
                  <a:lnTo>
                    <a:pt x="435" y="4466"/>
                  </a:lnTo>
                  <a:lnTo>
                    <a:pt x="441" y="4543"/>
                  </a:lnTo>
                  <a:lnTo>
                    <a:pt x="619" y="4878"/>
                  </a:lnTo>
                  <a:lnTo>
                    <a:pt x="724" y="5210"/>
                  </a:lnTo>
                  <a:lnTo>
                    <a:pt x="666" y="5249"/>
                  </a:lnTo>
                  <a:lnTo>
                    <a:pt x="632" y="5482"/>
                  </a:lnTo>
                  <a:lnTo>
                    <a:pt x="693" y="5504"/>
                  </a:lnTo>
                  <a:lnTo>
                    <a:pt x="697" y="5596"/>
                  </a:lnTo>
                  <a:lnTo>
                    <a:pt x="644" y="5623"/>
                  </a:lnTo>
                  <a:lnTo>
                    <a:pt x="661" y="5832"/>
                  </a:lnTo>
                  <a:lnTo>
                    <a:pt x="714" y="5880"/>
                  </a:lnTo>
                  <a:lnTo>
                    <a:pt x="729" y="6007"/>
                  </a:lnTo>
                  <a:lnTo>
                    <a:pt x="797" y="6064"/>
                  </a:lnTo>
                  <a:lnTo>
                    <a:pt x="821" y="6162"/>
                  </a:lnTo>
                  <a:lnTo>
                    <a:pt x="758" y="6273"/>
                  </a:lnTo>
                  <a:lnTo>
                    <a:pt x="768" y="6326"/>
                  </a:lnTo>
                  <a:lnTo>
                    <a:pt x="704" y="6376"/>
                  </a:lnTo>
                  <a:lnTo>
                    <a:pt x="779" y="6517"/>
                  </a:lnTo>
                  <a:lnTo>
                    <a:pt x="886" y="6609"/>
                  </a:lnTo>
                  <a:lnTo>
                    <a:pt x="917" y="6687"/>
                  </a:lnTo>
                  <a:lnTo>
                    <a:pt x="1041" y="6848"/>
                  </a:lnTo>
                  <a:lnTo>
                    <a:pt x="326" y="7841"/>
                  </a:lnTo>
                  <a:lnTo>
                    <a:pt x="322" y="7897"/>
                  </a:lnTo>
                  <a:lnTo>
                    <a:pt x="257" y="7916"/>
                  </a:lnTo>
                  <a:lnTo>
                    <a:pt x="150" y="8104"/>
                  </a:lnTo>
                  <a:lnTo>
                    <a:pt x="313" y="8058"/>
                  </a:lnTo>
                  <a:lnTo>
                    <a:pt x="313" y="8097"/>
                  </a:lnTo>
                  <a:lnTo>
                    <a:pt x="274" y="8176"/>
                  </a:lnTo>
                  <a:lnTo>
                    <a:pt x="313" y="8254"/>
                  </a:lnTo>
                  <a:lnTo>
                    <a:pt x="352" y="8293"/>
                  </a:lnTo>
                  <a:lnTo>
                    <a:pt x="430" y="8293"/>
                  </a:lnTo>
                  <a:lnTo>
                    <a:pt x="546" y="8263"/>
                  </a:lnTo>
                  <a:lnTo>
                    <a:pt x="661" y="8302"/>
                  </a:lnTo>
                  <a:lnTo>
                    <a:pt x="670" y="8382"/>
                  </a:lnTo>
                  <a:lnTo>
                    <a:pt x="704" y="8449"/>
                  </a:lnTo>
                  <a:lnTo>
                    <a:pt x="665" y="8489"/>
                  </a:lnTo>
                  <a:lnTo>
                    <a:pt x="590" y="8467"/>
                  </a:lnTo>
                  <a:lnTo>
                    <a:pt x="524" y="8409"/>
                  </a:lnTo>
                  <a:lnTo>
                    <a:pt x="480" y="8423"/>
                  </a:lnTo>
                  <a:lnTo>
                    <a:pt x="455" y="8486"/>
                  </a:lnTo>
                  <a:lnTo>
                    <a:pt x="424" y="8524"/>
                  </a:lnTo>
                  <a:lnTo>
                    <a:pt x="378" y="8519"/>
                  </a:lnTo>
                  <a:lnTo>
                    <a:pt x="338" y="8481"/>
                  </a:lnTo>
                  <a:lnTo>
                    <a:pt x="309" y="8502"/>
                  </a:lnTo>
                  <a:lnTo>
                    <a:pt x="304" y="8564"/>
                  </a:lnTo>
                  <a:lnTo>
                    <a:pt x="265" y="8564"/>
                  </a:lnTo>
                  <a:lnTo>
                    <a:pt x="239" y="8522"/>
                  </a:lnTo>
                  <a:lnTo>
                    <a:pt x="195" y="8521"/>
                  </a:lnTo>
                  <a:lnTo>
                    <a:pt x="182" y="8555"/>
                  </a:lnTo>
                  <a:lnTo>
                    <a:pt x="209" y="8678"/>
                  </a:lnTo>
                  <a:lnTo>
                    <a:pt x="195" y="8723"/>
                  </a:lnTo>
                  <a:lnTo>
                    <a:pt x="156" y="8723"/>
                  </a:lnTo>
                  <a:lnTo>
                    <a:pt x="156" y="8762"/>
                  </a:lnTo>
                  <a:lnTo>
                    <a:pt x="117" y="8802"/>
                  </a:lnTo>
                  <a:lnTo>
                    <a:pt x="117" y="8841"/>
                  </a:lnTo>
                  <a:lnTo>
                    <a:pt x="39" y="8919"/>
                  </a:lnTo>
                  <a:lnTo>
                    <a:pt x="19" y="8961"/>
                  </a:lnTo>
                  <a:lnTo>
                    <a:pt x="37" y="9024"/>
                  </a:lnTo>
                  <a:lnTo>
                    <a:pt x="39" y="9075"/>
                  </a:lnTo>
                  <a:lnTo>
                    <a:pt x="63" y="9145"/>
                  </a:lnTo>
                  <a:lnTo>
                    <a:pt x="39" y="9193"/>
                  </a:lnTo>
                  <a:lnTo>
                    <a:pt x="39" y="9232"/>
                  </a:lnTo>
                  <a:lnTo>
                    <a:pt x="63" y="9265"/>
                  </a:lnTo>
                  <a:lnTo>
                    <a:pt x="78" y="9310"/>
                  </a:lnTo>
                  <a:lnTo>
                    <a:pt x="78" y="9349"/>
                  </a:lnTo>
                  <a:lnTo>
                    <a:pt x="118" y="9364"/>
                  </a:lnTo>
                  <a:lnTo>
                    <a:pt x="119" y="9414"/>
                  </a:lnTo>
                  <a:lnTo>
                    <a:pt x="76" y="9416"/>
                  </a:lnTo>
                  <a:lnTo>
                    <a:pt x="39" y="9428"/>
                  </a:lnTo>
                  <a:lnTo>
                    <a:pt x="39" y="9467"/>
                  </a:lnTo>
                  <a:lnTo>
                    <a:pt x="0" y="9545"/>
                  </a:lnTo>
                  <a:lnTo>
                    <a:pt x="63" y="9542"/>
                  </a:lnTo>
                  <a:lnTo>
                    <a:pt x="55" y="9581"/>
                  </a:lnTo>
                  <a:lnTo>
                    <a:pt x="78" y="9623"/>
                  </a:lnTo>
                  <a:lnTo>
                    <a:pt x="126" y="9665"/>
                  </a:lnTo>
                  <a:lnTo>
                    <a:pt x="128" y="9716"/>
                  </a:lnTo>
                  <a:lnTo>
                    <a:pt x="109" y="9753"/>
                  </a:lnTo>
                  <a:lnTo>
                    <a:pt x="117" y="9858"/>
                  </a:lnTo>
                  <a:lnTo>
                    <a:pt x="156" y="9858"/>
                  </a:lnTo>
                  <a:lnTo>
                    <a:pt x="156" y="9936"/>
                  </a:lnTo>
                  <a:lnTo>
                    <a:pt x="195" y="9975"/>
                  </a:lnTo>
                  <a:lnTo>
                    <a:pt x="195" y="10013"/>
                  </a:lnTo>
                  <a:lnTo>
                    <a:pt x="235" y="10093"/>
                  </a:lnTo>
                  <a:lnTo>
                    <a:pt x="235" y="10170"/>
                  </a:lnTo>
                  <a:lnTo>
                    <a:pt x="264" y="10231"/>
                  </a:lnTo>
                  <a:lnTo>
                    <a:pt x="305" y="10175"/>
                  </a:lnTo>
                  <a:lnTo>
                    <a:pt x="358" y="10169"/>
                  </a:lnTo>
                  <a:lnTo>
                    <a:pt x="391" y="10248"/>
                  </a:lnTo>
                  <a:lnTo>
                    <a:pt x="443" y="10225"/>
                  </a:lnTo>
                  <a:lnTo>
                    <a:pt x="547" y="10248"/>
                  </a:lnTo>
                  <a:lnTo>
                    <a:pt x="536" y="10339"/>
                  </a:lnTo>
                  <a:lnTo>
                    <a:pt x="557" y="10364"/>
                  </a:lnTo>
                  <a:lnTo>
                    <a:pt x="665" y="10287"/>
                  </a:lnTo>
                  <a:lnTo>
                    <a:pt x="703" y="10311"/>
                  </a:lnTo>
                  <a:lnTo>
                    <a:pt x="752" y="10298"/>
                  </a:lnTo>
                  <a:lnTo>
                    <a:pt x="821" y="10366"/>
                  </a:lnTo>
                  <a:lnTo>
                    <a:pt x="852" y="10418"/>
                  </a:lnTo>
                  <a:lnTo>
                    <a:pt x="899" y="10444"/>
                  </a:lnTo>
                  <a:lnTo>
                    <a:pt x="899" y="10522"/>
                  </a:lnTo>
                  <a:lnTo>
                    <a:pt x="873" y="10547"/>
                  </a:lnTo>
                  <a:lnTo>
                    <a:pt x="899" y="10600"/>
                  </a:lnTo>
                  <a:lnTo>
                    <a:pt x="939" y="10639"/>
                  </a:lnTo>
                  <a:lnTo>
                    <a:pt x="899" y="10679"/>
                  </a:lnTo>
                  <a:lnTo>
                    <a:pt x="899" y="10718"/>
                  </a:lnTo>
                  <a:lnTo>
                    <a:pt x="860" y="10757"/>
                  </a:lnTo>
                  <a:lnTo>
                    <a:pt x="860" y="10796"/>
                  </a:lnTo>
                  <a:lnTo>
                    <a:pt x="902" y="10809"/>
                  </a:lnTo>
                  <a:lnTo>
                    <a:pt x="968" y="10812"/>
                  </a:lnTo>
                  <a:lnTo>
                    <a:pt x="978" y="10835"/>
                  </a:lnTo>
                  <a:lnTo>
                    <a:pt x="939" y="10874"/>
                  </a:lnTo>
                  <a:lnTo>
                    <a:pt x="981" y="10911"/>
                  </a:lnTo>
                  <a:lnTo>
                    <a:pt x="1004" y="11018"/>
                  </a:lnTo>
                  <a:lnTo>
                    <a:pt x="1115" y="11049"/>
                  </a:lnTo>
                  <a:lnTo>
                    <a:pt x="1134" y="11109"/>
                  </a:lnTo>
                  <a:lnTo>
                    <a:pt x="1134" y="11187"/>
                  </a:lnTo>
                  <a:lnTo>
                    <a:pt x="1173" y="11187"/>
                  </a:lnTo>
                  <a:lnTo>
                    <a:pt x="1291" y="11226"/>
                  </a:lnTo>
                  <a:lnTo>
                    <a:pt x="1291" y="11266"/>
                  </a:lnTo>
                  <a:lnTo>
                    <a:pt x="1309" y="11304"/>
                  </a:lnTo>
                  <a:lnTo>
                    <a:pt x="1358" y="11329"/>
                  </a:lnTo>
                  <a:lnTo>
                    <a:pt x="1369" y="11383"/>
                  </a:lnTo>
                  <a:lnTo>
                    <a:pt x="1330" y="11383"/>
                  </a:lnTo>
                  <a:lnTo>
                    <a:pt x="1251" y="11461"/>
                  </a:lnTo>
                  <a:lnTo>
                    <a:pt x="1173" y="11500"/>
                  </a:lnTo>
                  <a:lnTo>
                    <a:pt x="1134" y="11500"/>
                  </a:lnTo>
                  <a:lnTo>
                    <a:pt x="1095" y="11461"/>
                  </a:lnTo>
                  <a:lnTo>
                    <a:pt x="1056" y="11461"/>
                  </a:lnTo>
                  <a:lnTo>
                    <a:pt x="1013" y="11489"/>
                  </a:lnTo>
                  <a:lnTo>
                    <a:pt x="1056" y="11558"/>
                  </a:lnTo>
                  <a:lnTo>
                    <a:pt x="1056" y="11618"/>
                  </a:lnTo>
                  <a:lnTo>
                    <a:pt x="1088" y="11650"/>
                  </a:lnTo>
                  <a:lnTo>
                    <a:pt x="1056" y="11735"/>
                  </a:lnTo>
                  <a:lnTo>
                    <a:pt x="1122" y="11889"/>
                  </a:lnTo>
                  <a:lnTo>
                    <a:pt x="1171" y="11914"/>
                  </a:lnTo>
                  <a:lnTo>
                    <a:pt x="1215" y="11911"/>
                  </a:lnTo>
                  <a:lnTo>
                    <a:pt x="1280" y="11797"/>
                  </a:lnTo>
                  <a:lnTo>
                    <a:pt x="1333" y="11811"/>
                  </a:lnTo>
                  <a:lnTo>
                    <a:pt x="1408" y="11813"/>
                  </a:lnTo>
                  <a:lnTo>
                    <a:pt x="1483" y="11789"/>
                  </a:lnTo>
                  <a:lnTo>
                    <a:pt x="1544" y="11800"/>
                  </a:lnTo>
                  <a:lnTo>
                    <a:pt x="1603" y="11774"/>
                  </a:lnTo>
                  <a:lnTo>
                    <a:pt x="1655" y="11804"/>
                  </a:lnTo>
                  <a:lnTo>
                    <a:pt x="1682" y="11852"/>
                  </a:lnTo>
                  <a:lnTo>
                    <a:pt x="1691" y="11917"/>
                  </a:lnTo>
                  <a:lnTo>
                    <a:pt x="1721" y="11970"/>
                  </a:lnTo>
                  <a:lnTo>
                    <a:pt x="1760" y="12009"/>
                  </a:lnTo>
                  <a:lnTo>
                    <a:pt x="1762" y="12063"/>
                  </a:lnTo>
                  <a:lnTo>
                    <a:pt x="1720" y="12077"/>
                  </a:lnTo>
                  <a:lnTo>
                    <a:pt x="1738" y="12164"/>
                  </a:lnTo>
                  <a:lnTo>
                    <a:pt x="1737" y="12245"/>
                  </a:lnTo>
                  <a:lnTo>
                    <a:pt x="1838" y="12244"/>
                  </a:lnTo>
                  <a:lnTo>
                    <a:pt x="1890" y="12232"/>
                  </a:lnTo>
                  <a:lnTo>
                    <a:pt x="1959" y="12243"/>
                  </a:lnTo>
                  <a:lnTo>
                    <a:pt x="1963" y="12309"/>
                  </a:lnTo>
                  <a:lnTo>
                    <a:pt x="1996" y="12322"/>
                  </a:lnTo>
                  <a:lnTo>
                    <a:pt x="1995" y="12356"/>
                  </a:lnTo>
                  <a:lnTo>
                    <a:pt x="2042" y="12455"/>
                  </a:lnTo>
                  <a:lnTo>
                    <a:pt x="2023" y="12476"/>
                  </a:lnTo>
                  <a:lnTo>
                    <a:pt x="2034" y="12518"/>
                  </a:lnTo>
                  <a:lnTo>
                    <a:pt x="2073" y="12596"/>
                  </a:lnTo>
                  <a:lnTo>
                    <a:pt x="2113" y="12596"/>
                  </a:lnTo>
                  <a:lnTo>
                    <a:pt x="2138" y="12573"/>
                  </a:lnTo>
                  <a:lnTo>
                    <a:pt x="2213" y="12586"/>
                  </a:lnTo>
                  <a:lnTo>
                    <a:pt x="2304" y="12613"/>
                  </a:lnTo>
                  <a:lnTo>
                    <a:pt x="2347" y="12635"/>
                  </a:lnTo>
                  <a:lnTo>
                    <a:pt x="2543" y="12557"/>
                  </a:lnTo>
                  <a:lnTo>
                    <a:pt x="2582" y="12635"/>
                  </a:lnTo>
                  <a:lnTo>
                    <a:pt x="2582" y="12674"/>
                  </a:lnTo>
                  <a:lnTo>
                    <a:pt x="2687" y="12742"/>
                  </a:lnTo>
                  <a:lnTo>
                    <a:pt x="2729" y="12758"/>
                  </a:lnTo>
                  <a:lnTo>
                    <a:pt x="2771" y="12718"/>
                  </a:lnTo>
                  <a:lnTo>
                    <a:pt x="2822" y="12756"/>
                  </a:lnTo>
                  <a:lnTo>
                    <a:pt x="2895" y="12791"/>
                  </a:lnTo>
                  <a:lnTo>
                    <a:pt x="2934" y="12791"/>
                  </a:lnTo>
                  <a:lnTo>
                    <a:pt x="2973" y="12830"/>
                  </a:lnTo>
                  <a:lnTo>
                    <a:pt x="3012" y="12830"/>
                  </a:lnTo>
                  <a:lnTo>
                    <a:pt x="3036" y="12850"/>
                  </a:lnTo>
                  <a:lnTo>
                    <a:pt x="3110" y="12866"/>
                  </a:lnTo>
                  <a:lnTo>
                    <a:pt x="3130" y="12909"/>
                  </a:lnTo>
                  <a:lnTo>
                    <a:pt x="3161" y="12887"/>
                  </a:lnTo>
                  <a:lnTo>
                    <a:pt x="3197" y="12894"/>
                  </a:lnTo>
                  <a:lnTo>
                    <a:pt x="3202" y="12923"/>
                  </a:lnTo>
                  <a:lnTo>
                    <a:pt x="3169" y="12948"/>
                  </a:lnTo>
                  <a:lnTo>
                    <a:pt x="3208" y="12987"/>
                  </a:lnTo>
                  <a:lnTo>
                    <a:pt x="3208" y="13026"/>
                  </a:lnTo>
                  <a:lnTo>
                    <a:pt x="3169" y="13065"/>
                  </a:lnTo>
                  <a:lnTo>
                    <a:pt x="3153" y="13106"/>
                  </a:lnTo>
                  <a:lnTo>
                    <a:pt x="3090" y="13104"/>
                  </a:lnTo>
                  <a:lnTo>
                    <a:pt x="3130" y="13144"/>
                  </a:lnTo>
                  <a:lnTo>
                    <a:pt x="3163" y="13150"/>
                  </a:lnTo>
                  <a:lnTo>
                    <a:pt x="3155" y="13193"/>
                  </a:lnTo>
                  <a:lnTo>
                    <a:pt x="3109" y="13194"/>
                  </a:lnTo>
                  <a:lnTo>
                    <a:pt x="3109" y="13274"/>
                  </a:lnTo>
                  <a:lnTo>
                    <a:pt x="3130" y="13300"/>
                  </a:lnTo>
                  <a:lnTo>
                    <a:pt x="3130" y="13378"/>
                  </a:lnTo>
                  <a:lnTo>
                    <a:pt x="3158" y="13407"/>
                  </a:lnTo>
                  <a:lnTo>
                    <a:pt x="3126" y="13461"/>
                  </a:lnTo>
                  <a:lnTo>
                    <a:pt x="3130" y="13535"/>
                  </a:lnTo>
                  <a:lnTo>
                    <a:pt x="3063" y="13564"/>
                  </a:lnTo>
                  <a:lnTo>
                    <a:pt x="2973" y="13535"/>
                  </a:lnTo>
                  <a:lnTo>
                    <a:pt x="2895" y="13535"/>
                  </a:lnTo>
                  <a:lnTo>
                    <a:pt x="2856" y="13574"/>
                  </a:lnTo>
                  <a:lnTo>
                    <a:pt x="2856" y="13613"/>
                  </a:lnTo>
                  <a:lnTo>
                    <a:pt x="2817" y="13613"/>
                  </a:lnTo>
                  <a:lnTo>
                    <a:pt x="2736" y="13655"/>
                  </a:lnTo>
                  <a:lnTo>
                    <a:pt x="2752" y="13707"/>
                  </a:lnTo>
                  <a:lnTo>
                    <a:pt x="2729" y="13751"/>
                  </a:lnTo>
                  <a:lnTo>
                    <a:pt x="2738" y="13809"/>
                  </a:lnTo>
                  <a:lnTo>
                    <a:pt x="2856" y="13770"/>
                  </a:lnTo>
                  <a:lnTo>
                    <a:pt x="2973" y="13770"/>
                  </a:lnTo>
                  <a:lnTo>
                    <a:pt x="2995" y="13851"/>
                  </a:lnTo>
                  <a:lnTo>
                    <a:pt x="2933" y="13848"/>
                  </a:lnTo>
                  <a:lnTo>
                    <a:pt x="2807" y="13928"/>
                  </a:lnTo>
                  <a:lnTo>
                    <a:pt x="2757" y="13980"/>
                  </a:lnTo>
                  <a:lnTo>
                    <a:pt x="2688" y="14005"/>
                  </a:lnTo>
                  <a:lnTo>
                    <a:pt x="2621" y="14004"/>
                  </a:lnTo>
                  <a:lnTo>
                    <a:pt x="2650" y="14069"/>
                  </a:lnTo>
                  <a:lnTo>
                    <a:pt x="2783" y="14177"/>
                  </a:lnTo>
                  <a:lnTo>
                    <a:pt x="2778" y="14200"/>
                  </a:lnTo>
                  <a:lnTo>
                    <a:pt x="2725" y="14173"/>
                  </a:lnTo>
                  <a:lnTo>
                    <a:pt x="2666" y="14248"/>
                  </a:lnTo>
                  <a:lnTo>
                    <a:pt x="2660" y="14317"/>
                  </a:lnTo>
                  <a:lnTo>
                    <a:pt x="2610" y="14350"/>
                  </a:lnTo>
                  <a:lnTo>
                    <a:pt x="2598" y="14434"/>
                  </a:lnTo>
                  <a:lnTo>
                    <a:pt x="2543" y="14474"/>
                  </a:lnTo>
                  <a:lnTo>
                    <a:pt x="2343" y="14438"/>
                  </a:lnTo>
                  <a:lnTo>
                    <a:pt x="2308" y="14504"/>
                  </a:lnTo>
                  <a:lnTo>
                    <a:pt x="2333" y="14544"/>
                  </a:lnTo>
                  <a:lnTo>
                    <a:pt x="2475" y="14635"/>
                  </a:lnTo>
                  <a:lnTo>
                    <a:pt x="2496" y="14669"/>
                  </a:lnTo>
                  <a:lnTo>
                    <a:pt x="2557" y="14688"/>
                  </a:lnTo>
                  <a:lnTo>
                    <a:pt x="2625" y="14687"/>
                  </a:lnTo>
                  <a:lnTo>
                    <a:pt x="2660" y="14670"/>
                  </a:lnTo>
                  <a:lnTo>
                    <a:pt x="2679" y="14725"/>
                  </a:lnTo>
                  <a:lnTo>
                    <a:pt x="2742" y="14770"/>
                  </a:lnTo>
                  <a:lnTo>
                    <a:pt x="2817" y="14787"/>
                  </a:lnTo>
                  <a:lnTo>
                    <a:pt x="2895" y="14864"/>
                  </a:lnTo>
                  <a:lnTo>
                    <a:pt x="3051" y="14981"/>
                  </a:lnTo>
                  <a:lnTo>
                    <a:pt x="3133" y="15069"/>
                  </a:lnTo>
                  <a:lnTo>
                    <a:pt x="3180" y="15034"/>
                  </a:lnTo>
                  <a:lnTo>
                    <a:pt x="3258" y="15083"/>
                  </a:lnTo>
                  <a:lnTo>
                    <a:pt x="3313" y="15068"/>
                  </a:lnTo>
                  <a:lnTo>
                    <a:pt x="3401" y="15103"/>
                  </a:lnTo>
                  <a:lnTo>
                    <a:pt x="3452" y="15135"/>
                  </a:lnTo>
                  <a:lnTo>
                    <a:pt x="3565" y="15142"/>
                  </a:lnTo>
                  <a:lnTo>
                    <a:pt x="3639" y="15171"/>
                  </a:lnTo>
                  <a:lnTo>
                    <a:pt x="3694" y="15174"/>
                  </a:lnTo>
                  <a:lnTo>
                    <a:pt x="3735" y="15160"/>
                  </a:lnTo>
                  <a:lnTo>
                    <a:pt x="3780" y="15161"/>
                  </a:lnTo>
                  <a:lnTo>
                    <a:pt x="3803" y="15188"/>
                  </a:lnTo>
                  <a:lnTo>
                    <a:pt x="3872" y="15197"/>
                  </a:lnTo>
                  <a:lnTo>
                    <a:pt x="3913" y="15216"/>
                  </a:lnTo>
                  <a:lnTo>
                    <a:pt x="3991" y="15294"/>
                  </a:lnTo>
                  <a:lnTo>
                    <a:pt x="4069" y="15334"/>
                  </a:lnTo>
                  <a:lnTo>
                    <a:pt x="4108" y="15334"/>
                  </a:lnTo>
                  <a:lnTo>
                    <a:pt x="4160" y="15356"/>
                  </a:lnTo>
                  <a:lnTo>
                    <a:pt x="4136" y="15393"/>
                  </a:lnTo>
                  <a:lnTo>
                    <a:pt x="4160" y="15417"/>
                  </a:lnTo>
                  <a:lnTo>
                    <a:pt x="4211" y="15421"/>
                  </a:lnTo>
                  <a:lnTo>
                    <a:pt x="4265" y="15412"/>
                  </a:lnTo>
                  <a:lnTo>
                    <a:pt x="4294" y="15373"/>
                  </a:lnTo>
                  <a:lnTo>
                    <a:pt x="4341" y="15376"/>
                  </a:lnTo>
                  <a:lnTo>
                    <a:pt x="4361" y="15407"/>
                  </a:lnTo>
                  <a:lnTo>
                    <a:pt x="4385" y="15372"/>
                  </a:lnTo>
                  <a:lnTo>
                    <a:pt x="4458" y="15379"/>
                  </a:lnTo>
                  <a:lnTo>
                    <a:pt x="4487" y="15409"/>
                  </a:lnTo>
                  <a:lnTo>
                    <a:pt x="4504" y="15458"/>
                  </a:lnTo>
                  <a:lnTo>
                    <a:pt x="4621" y="15593"/>
                  </a:lnTo>
                  <a:lnTo>
                    <a:pt x="4640" y="15622"/>
                  </a:lnTo>
                  <a:lnTo>
                    <a:pt x="4775" y="15641"/>
                  </a:lnTo>
                  <a:lnTo>
                    <a:pt x="4795" y="15663"/>
                  </a:lnTo>
                  <a:lnTo>
                    <a:pt x="4812" y="15647"/>
                  </a:lnTo>
                  <a:lnTo>
                    <a:pt x="4851" y="15647"/>
                  </a:lnTo>
                  <a:lnTo>
                    <a:pt x="4850" y="15671"/>
                  </a:lnTo>
                  <a:lnTo>
                    <a:pt x="4907" y="15651"/>
                  </a:lnTo>
                  <a:lnTo>
                    <a:pt x="4951" y="15726"/>
                  </a:lnTo>
                  <a:lnTo>
                    <a:pt x="4971" y="15723"/>
                  </a:lnTo>
                  <a:lnTo>
                    <a:pt x="5021" y="15836"/>
                  </a:lnTo>
                  <a:lnTo>
                    <a:pt x="5081" y="15876"/>
                  </a:lnTo>
                  <a:lnTo>
                    <a:pt x="5161" y="15880"/>
                  </a:lnTo>
                  <a:lnTo>
                    <a:pt x="5196" y="15848"/>
                  </a:lnTo>
                  <a:lnTo>
                    <a:pt x="5186" y="15829"/>
                  </a:lnTo>
                  <a:lnTo>
                    <a:pt x="5212" y="15790"/>
                  </a:lnTo>
                  <a:lnTo>
                    <a:pt x="5262" y="15775"/>
                  </a:lnTo>
                  <a:lnTo>
                    <a:pt x="5360" y="15686"/>
                  </a:lnTo>
                  <a:lnTo>
                    <a:pt x="5286" y="15642"/>
                  </a:lnTo>
                  <a:lnTo>
                    <a:pt x="5281" y="15568"/>
                  </a:lnTo>
                  <a:lnTo>
                    <a:pt x="5203" y="15490"/>
                  </a:lnTo>
                  <a:lnTo>
                    <a:pt x="5164" y="15412"/>
                  </a:lnTo>
                  <a:lnTo>
                    <a:pt x="5123" y="15378"/>
                  </a:lnTo>
                  <a:lnTo>
                    <a:pt x="5104" y="15316"/>
                  </a:lnTo>
                  <a:lnTo>
                    <a:pt x="5051" y="15276"/>
                  </a:lnTo>
                  <a:lnTo>
                    <a:pt x="5055" y="15181"/>
                  </a:lnTo>
                  <a:lnTo>
                    <a:pt x="5075" y="15107"/>
                  </a:lnTo>
                  <a:lnTo>
                    <a:pt x="5049" y="15111"/>
                  </a:lnTo>
                  <a:lnTo>
                    <a:pt x="5047" y="15060"/>
                  </a:lnTo>
                  <a:lnTo>
                    <a:pt x="5073" y="14896"/>
                  </a:lnTo>
                  <a:lnTo>
                    <a:pt x="5057" y="14893"/>
                  </a:lnTo>
                  <a:lnTo>
                    <a:pt x="5021" y="14933"/>
                  </a:lnTo>
                  <a:lnTo>
                    <a:pt x="4950" y="14848"/>
                  </a:lnTo>
                  <a:lnTo>
                    <a:pt x="4907" y="14839"/>
                  </a:lnTo>
                  <a:lnTo>
                    <a:pt x="4898" y="14798"/>
                  </a:lnTo>
                  <a:lnTo>
                    <a:pt x="4842" y="14769"/>
                  </a:lnTo>
                  <a:lnTo>
                    <a:pt x="4845" y="14736"/>
                  </a:lnTo>
                  <a:lnTo>
                    <a:pt x="4890" y="14674"/>
                  </a:lnTo>
                  <a:lnTo>
                    <a:pt x="4910" y="14698"/>
                  </a:lnTo>
                  <a:lnTo>
                    <a:pt x="4943" y="14698"/>
                  </a:lnTo>
                  <a:lnTo>
                    <a:pt x="4951" y="14663"/>
                  </a:lnTo>
                  <a:lnTo>
                    <a:pt x="5001" y="14582"/>
                  </a:lnTo>
                  <a:lnTo>
                    <a:pt x="5050" y="14366"/>
                  </a:lnTo>
                  <a:lnTo>
                    <a:pt x="5074" y="14380"/>
                  </a:lnTo>
                  <a:lnTo>
                    <a:pt x="5071" y="14323"/>
                  </a:lnTo>
                  <a:lnTo>
                    <a:pt x="5110" y="14362"/>
                  </a:lnTo>
                  <a:lnTo>
                    <a:pt x="5164" y="14317"/>
                  </a:lnTo>
                  <a:lnTo>
                    <a:pt x="5242" y="14317"/>
                  </a:lnTo>
                  <a:lnTo>
                    <a:pt x="5320" y="14239"/>
                  </a:lnTo>
                  <a:lnTo>
                    <a:pt x="5360" y="14278"/>
                  </a:lnTo>
                  <a:lnTo>
                    <a:pt x="5360" y="14200"/>
                  </a:lnTo>
                  <a:lnTo>
                    <a:pt x="5438" y="14200"/>
                  </a:lnTo>
                  <a:lnTo>
                    <a:pt x="5477" y="14122"/>
                  </a:lnTo>
                  <a:lnTo>
                    <a:pt x="5517" y="14083"/>
                  </a:lnTo>
                  <a:lnTo>
                    <a:pt x="5389" y="13999"/>
                  </a:lnTo>
                  <a:lnTo>
                    <a:pt x="5315" y="13980"/>
                  </a:lnTo>
                  <a:lnTo>
                    <a:pt x="5360" y="13926"/>
                  </a:lnTo>
                  <a:lnTo>
                    <a:pt x="5399" y="13965"/>
                  </a:lnTo>
                  <a:lnTo>
                    <a:pt x="5438" y="13965"/>
                  </a:lnTo>
                  <a:lnTo>
                    <a:pt x="5460" y="13933"/>
                  </a:lnTo>
                  <a:lnTo>
                    <a:pt x="5421" y="13879"/>
                  </a:lnTo>
                  <a:lnTo>
                    <a:pt x="5328" y="13689"/>
                  </a:lnTo>
                  <a:lnTo>
                    <a:pt x="5309" y="13696"/>
                  </a:lnTo>
                  <a:lnTo>
                    <a:pt x="5203" y="13574"/>
                  </a:lnTo>
                  <a:lnTo>
                    <a:pt x="5125" y="13574"/>
                  </a:lnTo>
                  <a:lnTo>
                    <a:pt x="5047" y="13535"/>
                  </a:lnTo>
                  <a:lnTo>
                    <a:pt x="5048" y="13590"/>
                  </a:lnTo>
                  <a:lnTo>
                    <a:pt x="4969" y="13535"/>
                  </a:lnTo>
                  <a:lnTo>
                    <a:pt x="4988" y="13514"/>
                  </a:lnTo>
                  <a:lnTo>
                    <a:pt x="4969" y="13417"/>
                  </a:lnTo>
                  <a:lnTo>
                    <a:pt x="4812" y="13339"/>
                  </a:lnTo>
                  <a:lnTo>
                    <a:pt x="4890" y="13144"/>
                  </a:lnTo>
                  <a:lnTo>
                    <a:pt x="4926" y="13121"/>
                  </a:lnTo>
                  <a:lnTo>
                    <a:pt x="4959" y="13078"/>
                  </a:lnTo>
                  <a:lnTo>
                    <a:pt x="4944" y="13023"/>
                  </a:lnTo>
                  <a:lnTo>
                    <a:pt x="4890" y="12987"/>
                  </a:lnTo>
                  <a:lnTo>
                    <a:pt x="4917" y="12889"/>
                  </a:lnTo>
                  <a:lnTo>
                    <a:pt x="4931" y="12768"/>
                  </a:lnTo>
                  <a:lnTo>
                    <a:pt x="5008" y="12752"/>
                  </a:lnTo>
                  <a:lnTo>
                    <a:pt x="5055" y="12656"/>
                  </a:lnTo>
                  <a:lnTo>
                    <a:pt x="5047" y="12596"/>
                  </a:lnTo>
                  <a:lnTo>
                    <a:pt x="5125" y="12557"/>
                  </a:lnTo>
                  <a:lnTo>
                    <a:pt x="5182" y="12631"/>
                  </a:lnTo>
                  <a:lnTo>
                    <a:pt x="5214" y="12712"/>
                  </a:lnTo>
                  <a:lnTo>
                    <a:pt x="5262" y="12772"/>
                  </a:lnTo>
                  <a:lnTo>
                    <a:pt x="5348" y="12793"/>
                  </a:lnTo>
                  <a:lnTo>
                    <a:pt x="5399" y="12752"/>
                  </a:lnTo>
                  <a:lnTo>
                    <a:pt x="5423" y="12698"/>
                  </a:lnTo>
                  <a:lnTo>
                    <a:pt x="5416" y="12656"/>
                  </a:lnTo>
                  <a:lnTo>
                    <a:pt x="5331" y="12475"/>
                  </a:lnTo>
                  <a:lnTo>
                    <a:pt x="5438" y="12478"/>
                  </a:lnTo>
                  <a:lnTo>
                    <a:pt x="5516" y="12400"/>
                  </a:lnTo>
                  <a:lnTo>
                    <a:pt x="5578" y="12366"/>
                  </a:lnTo>
                  <a:lnTo>
                    <a:pt x="5594" y="12322"/>
                  </a:lnTo>
                  <a:lnTo>
                    <a:pt x="5633" y="12283"/>
                  </a:lnTo>
                  <a:lnTo>
                    <a:pt x="5729" y="12275"/>
                  </a:lnTo>
                  <a:lnTo>
                    <a:pt x="5810" y="12178"/>
                  </a:lnTo>
                  <a:lnTo>
                    <a:pt x="5895" y="12111"/>
                  </a:lnTo>
                  <a:lnTo>
                    <a:pt x="5910" y="12071"/>
                  </a:lnTo>
                  <a:lnTo>
                    <a:pt x="5944" y="12082"/>
                  </a:lnTo>
                  <a:lnTo>
                    <a:pt x="6025" y="12087"/>
                  </a:lnTo>
                  <a:lnTo>
                    <a:pt x="6033" y="12122"/>
                  </a:lnTo>
                  <a:lnTo>
                    <a:pt x="6122" y="12140"/>
                  </a:lnTo>
                  <a:lnTo>
                    <a:pt x="6170" y="12118"/>
                  </a:lnTo>
                  <a:lnTo>
                    <a:pt x="6181" y="12073"/>
                  </a:lnTo>
                  <a:lnTo>
                    <a:pt x="6299" y="12048"/>
                  </a:lnTo>
                  <a:lnTo>
                    <a:pt x="6330" y="12140"/>
                  </a:lnTo>
                  <a:lnTo>
                    <a:pt x="6421" y="12147"/>
                  </a:lnTo>
                  <a:lnTo>
                    <a:pt x="6495" y="12126"/>
                  </a:lnTo>
                  <a:lnTo>
                    <a:pt x="6600" y="12188"/>
                  </a:lnTo>
                  <a:lnTo>
                    <a:pt x="6612" y="12244"/>
                  </a:lnTo>
                  <a:lnTo>
                    <a:pt x="6727" y="12284"/>
                  </a:lnTo>
                  <a:lnTo>
                    <a:pt x="6766" y="12353"/>
                  </a:lnTo>
                  <a:lnTo>
                    <a:pt x="6808" y="12400"/>
                  </a:lnTo>
                  <a:lnTo>
                    <a:pt x="6805" y="12493"/>
                  </a:lnTo>
                  <a:lnTo>
                    <a:pt x="6847" y="12518"/>
                  </a:lnTo>
                  <a:lnTo>
                    <a:pt x="6886" y="12478"/>
                  </a:lnTo>
                  <a:lnTo>
                    <a:pt x="6847" y="12361"/>
                  </a:lnTo>
                  <a:lnTo>
                    <a:pt x="6847" y="12322"/>
                  </a:lnTo>
                  <a:lnTo>
                    <a:pt x="6945" y="12365"/>
                  </a:lnTo>
                  <a:lnTo>
                    <a:pt x="6954" y="12400"/>
                  </a:lnTo>
                  <a:lnTo>
                    <a:pt x="7081" y="12478"/>
                  </a:lnTo>
                  <a:lnTo>
                    <a:pt x="7121" y="12518"/>
                  </a:lnTo>
                  <a:lnTo>
                    <a:pt x="7199" y="12478"/>
                  </a:lnTo>
                  <a:lnTo>
                    <a:pt x="7229" y="12347"/>
                  </a:lnTo>
                  <a:lnTo>
                    <a:pt x="7277" y="12361"/>
                  </a:lnTo>
                  <a:lnTo>
                    <a:pt x="7316" y="12322"/>
                  </a:lnTo>
                  <a:lnTo>
                    <a:pt x="7397" y="12333"/>
                  </a:lnTo>
                  <a:lnTo>
                    <a:pt x="7472" y="12322"/>
                  </a:lnTo>
                  <a:lnTo>
                    <a:pt x="7537" y="12385"/>
                  </a:lnTo>
                  <a:lnTo>
                    <a:pt x="7616" y="12371"/>
                  </a:lnTo>
                  <a:lnTo>
                    <a:pt x="7629" y="12322"/>
                  </a:lnTo>
                  <a:lnTo>
                    <a:pt x="7751" y="12297"/>
                  </a:lnTo>
                  <a:lnTo>
                    <a:pt x="7865" y="12322"/>
                  </a:lnTo>
                  <a:lnTo>
                    <a:pt x="7865" y="12400"/>
                  </a:lnTo>
                  <a:lnTo>
                    <a:pt x="7982" y="12478"/>
                  </a:lnTo>
                  <a:lnTo>
                    <a:pt x="8081" y="12488"/>
                  </a:lnTo>
                  <a:lnTo>
                    <a:pt x="8099" y="12518"/>
                  </a:lnTo>
                  <a:lnTo>
                    <a:pt x="8134" y="12504"/>
                  </a:lnTo>
                  <a:lnTo>
                    <a:pt x="8217" y="12400"/>
                  </a:lnTo>
                  <a:lnTo>
                    <a:pt x="8240" y="12454"/>
                  </a:lnTo>
                  <a:lnTo>
                    <a:pt x="8373" y="12478"/>
                  </a:lnTo>
                  <a:lnTo>
                    <a:pt x="8569" y="12400"/>
                  </a:lnTo>
                  <a:lnTo>
                    <a:pt x="8586" y="12227"/>
                  </a:lnTo>
                  <a:lnTo>
                    <a:pt x="8608" y="12205"/>
                  </a:lnTo>
                  <a:lnTo>
                    <a:pt x="8569" y="12165"/>
                  </a:lnTo>
                  <a:lnTo>
                    <a:pt x="8451" y="12126"/>
                  </a:lnTo>
                  <a:lnTo>
                    <a:pt x="8408" y="12109"/>
                  </a:lnTo>
                  <a:lnTo>
                    <a:pt x="8363" y="12065"/>
                  </a:lnTo>
                  <a:lnTo>
                    <a:pt x="8282" y="12042"/>
                  </a:lnTo>
                  <a:lnTo>
                    <a:pt x="8295" y="12009"/>
                  </a:lnTo>
                  <a:lnTo>
                    <a:pt x="8240" y="11977"/>
                  </a:lnTo>
                  <a:lnTo>
                    <a:pt x="8173" y="11973"/>
                  </a:lnTo>
                  <a:lnTo>
                    <a:pt x="8159" y="11927"/>
                  </a:lnTo>
                  <a:lnTo>
                    <a:pt x="8242" y="11918"/>
                  </a:lnTo>
                  <a:lnTo>
                    <a:pt x="8416" y="11830"/>
                  </a:lnTo>
                  <a:lnTo>
                    <a:pt x="8451" y="11774"/>
                  </a:lnTo>
                  <a:lnTo>
                    <a:pt x="8412" y="11696"/>
                  </a:lnTo>
                  <a:lnTo>
                    <a:pt x="8373" y="11657"/>
                  </a:lnTo>
                  <a:lnTo>
                    <a:pt x="8403" y="11629"/>
                  </a:lnTo>
                  <a:lnTo>
                    <a:pt x="8451" y="11539"/>
                  </a:lnTo>
                  <a:lnTo>
                    <a:pt x="8725" y="11539"/>
                  </a:lnTo>
                  <a:lnTo>
                    <a:pt x="8725" y="11500"/>
                  </a:lnTo>
                  <a:lnTo>
                    <a:pt x="8602" y="11450"/>
                  </a:lnTo>
                  <a:lnTo>
                    <a:pt x="8490" y="11422"/>
                  </a:lnTo>
                  <a:lnTo>
                    <a:pt x="8490" y="11344"/>
                  </a:lnTo>
                  <a:lnTo>
                    <a:pt x="8529" y="11344"/>
                  </a:lnTo>
                  <a:lnTo>
                    <a:pt x="8531" y="11304"/>
                  </a:lnTo>
                  <a:lnTo>
                    <a:pt x="8477" y="11301"/>
                  </a:lnTo>
                  <a:lnTo>
                    <a:pt x="8486" y="11150"/>
                  </a:lnTo>
                  <a:lnTo>
                    <a:pt x="8529" y="11109"/>
                  </a:lnTo>
                  <a:lnTo>
                    <a:pt x="8581" y="11116"/>
                  </a:lnTo>
                  <a:lnTo>
                    <a:pt x="8763" y="11090"/>
                  </a:lnTo>
                  <a:lnTo>
                    <a:pt x="8803" y="11109"/>
                  </a:lnTo>
                  <a:lnTo>
                    <a:pt x="8842" y="11070"/>
                  </a:lnTo>
                  <a:lnTo>
                    <a:pt x="8999" y="11031"/>
                  </a:lnTo>
                  <a:lnTo>
                    <a:pt x="9116" y="10992"/>
                  </a:lnTo>
                  <a:lnTo>
                    <a:pt x="9194" y="10992"/>
                  </a:lnTo>
                  <a:lnTo>
                    <a:pt x="9387" y="10936"/>
                  </a:lnTo>
                  <a:lnTo>
                    <a:pt x="9429" y="10952"/>
                  </a:lnTo>
                  <a:lnTo>
                    <a:pt x="9506" y="10917"/>
                  </a:lnTo>
                  <a:lnTo>
                    <a:pt x="9506" y="10860"/>
                  </a:lnTo>
                  <a:lnTo>
                    <a:pt x="9585" y="10835"/>
                  </a:lnTo>
                  <a:lnTo>
                    <a:pt x="9704" y="10835"/>
                  </a:lnTo>
                  <a:lnTo>
                    <a:pt x="9938" y="10757"/>
                  </a:lnTo>
                  <a:lnTo>
                    <a:pt x="10134" y="10718"/>
                  </a:lnTo>
                  <a:lnTo>
                    <a:pt x="10212" y="10718"/>
                  </a:lnTo>
                  <a:lnTo>
                    <a:pt x="10251" y="10639"/>
                  </a:lnTo>
                  <a:lnTo>
                    <a:pt x="10251" y="10600"/>
                  </a:lnTo>
                  <a:lnTo>
                    <a:pt x="10329" y="10600"/>
                  </a:lnTo>
                  <a:lnTo>
                    <a:pt x="10368" y="10561"/>
                  </a:lnTo>
                  <a:lnTo>
                    <a:pt x="10408" y="10483"/>
                  </a:lnTo>
                  <a:lnTo>
                    <a:pt x="10486" y="10483"/>
                  </a:lnTo>
                  <a:lnTo>
                    <a:pt x="10541" y="10510"/>
                  </a:lnTo>
                  <a:lnTo>
                    <a:pt x="10606" y="10516"/>
                  </a:lnTo>
                  <a:lnTo>
                    <a:pt x="10720" y="10600"/>
                  </a:lnTo>
                  <a:lnTo>
                    <a:pt x="10799" y="10561"/>
                  </a:lnTo>
                  <a:lnTo>
                    <a:pt x="10877" y="10561"/>
                  </a:lnTo>
                  <a:lnTo>
                    <a:pt x="10955" y="10639"/>
                  </a:lnTo>
                  <a:lnTo>
                    <a:pt x="10955" y="10757"/>
                  </a:lnTo>
                  <a:lnTo>
                    <a:pt x="10994" y="10796"/>
                  </a:lnTo>
                  <a:lnTo>
                    <a:pt x="10986" y="10860"/>
                  </a:lnTo>
                  <a:lnTo>
                    <a:pt x="11002" y="10956"/>
                  </a:lnTo>
                  <a:lnTo>
                    <a:pt x="10942" y="10963"/>
                  </a:lnTo>
                  <a:lnTo>
                    <a:pt x="10955" y="11031"/>
                  </a:lnTo>
                  <a:lnTo>
                    <a:pt x="11028" y="11022"/>
                  </a:lnTo>
                  <a:lnTo>
                    <a:pt x="11072" y="11031"/>
                  </a:lnTo>
                  <a:lnTo>
                    <a:pt x="11110" y="10996"/>
                  </a:lnTo>
                  <a:lnTo>
                    <a:pt x="11159" y="10996"/>
                  </a:lnTo>
                  <a:lnTo>
                    <a:pt x="11190" y="11031"/>
                  </a:lnTo>
                  <a:lnTo>
                    <a:pt x="11206" y="10977"/>
                  </a:lnTo>
                  <a:lnTo>
                    <a:pt x="11237" y="10957"/>
                  </a:lnTo>
                  <a:lnTo>
                    <a:pt x="11297" y="11044"/>
                  </a:lnTo>
                  <a:lnTo>
                    <a:pt x="11307" y="11097"/>
                  </a:lnTo>
                  <a:lnTo>
                    <a:pt x="11348" y="11109"/>
                  </a:lnTo>
                  <a:lnTo>
                    <a:pt x="11374" y="11055"/>
                  </a:lnTo>
                  <a:lnTo>
                    <a:pt x="11424" y="11070"/>
                  </a:lnTo>
                  <a:lnTo>
                    <a:pt x="11463" y="11109"/>
                  </a:lnTo>
                  <a:lnTo>
                    <a:pt x="11587" y="11157"/>
                  </a:lnTo>
                  <a:lnTo>
                    <a:pt x="11591" y="11106"/>
                  </a:lnTo>
                  <a:lnTo>
                    <a:pt x="11573" y="11111"/>
                  </a:lnTo>
                  <a:lnTo>
                    <a:pt x="11523" y="11206"/>
                  </a:lnTo>
                  <a:lnTo>
                    <a:pt x="11543" y="11305"/>
                  </a:lnTo>
                  <a:lnTo>
                    <a:pt x="11582" y="11305"/>
                  </a:lnTo>
                  <a:lnTo>
                    <a:pt x="11630" y="11264"/>
                  </a:lnTo>
                  <a:lnTo>
                    <a:pt x="11695" y="11257"/>
                  </a:lnTo>
                  <a:lnTo>
                    <a:pt x="11738" y="11305"/>
                  </a:lnTo>
                  <a:lnTo>
                    <a:pt x="11816" y="11305"/>
                  </a:lnTo>
                  <a:lnTo>
                    <a:pt x="11816" y="11213"/>
                  </a:lnTo>
                  <a:lnTo>
                    <a:pt x="11908" y="11176"/>
                  </a:lnTo>
                  <a:lnTo>
                    <a:pt x="12051" y="11148"/>
                  </a:lnTo>
                  <a:lnTo>
                    <a:pt x="12129" y="11031"/>
                  </a:lnTo>
                  <a:lnTo>
                    <a:pt x="12211" y="10977"/>
                  </a:lnTo>
                  <a:lnTo>
                    <a:pt x="12285" y="10952"/>
                  </a:lnTo>
                  <a:lnTo>
                    <a:pt x="12380" y="10967"/>
                  </a:lnTo>
                  <a:lnTo>
                    <a:pt x="12364" y="11031"/>
                  </a:lnTo>
                  <a:lnTo>
                    <a:pt x="12325" y="11031"/>
                  </a:lnTo>
                  <a:lnTo>
                    <a:pt x="12325" y="11109"/>
                  </a:lnTo>
                  <a:lnTo>
                    <a:pt x="12442" y="11226"/>
                  </a:lnTo>
                  <a:lnTo>
                    <a:pt x="12520" y="11266"/>
                  </a:lnTo>
                  <a:lnTo>
                    <a:pt x="12677" y="11422"/>
                  </a:lnTo>
                  <a:lnTo>
                    <a:pt x="12794" y="11618"/>
                  </a:lnTo>
                  <a:lnTo>
                    <a:pt x="13068" y="12165"/>
                  </a:lnTo>
                  <a:lnTo>
                    <a:pt x="13185" y="12439"/>
                  </a:lnTo>
                  <a:lnTo>
                    <a:pt x="13216" y="12416"/>
                  </a:lnTo>
                  <a:lnTo>
                    <a:pt x="13225" y="12368"/>
                  </a:lnTo>
                  <a:lnTo>
                    <a:pt x="13311" y="12333"/>
                  </a:lnTo>
                  <a:lnTo>
                    <a:pt x="13315" y="12270"/>
                  </a:lnTo>
                  <a:lnTo>
                    <a:pt x="13333" y="12241"/>
                  </a:lnTo>
                  <a:lnTo>
                    <a:pt x="13406" y="12227"/>
                  </a:lnTo>
                  <a:lnTo>
                    <a:pt x="13460" y="12244"/>
                  </a:lnTo>
                  <a:lnTo>
                    <a:pt x="13499" y="12283"/>
                  </a:lnTo>
                  <a:lnTo>
                    <a:pt x="13483" y="12356"/>
                  </a:lnTo>
                  <a:lnTo>
                    <a:pt x="13569" y="12356"/>
                  </a:lnTo>
                  <a:lnTo>
                    <a:pt x="13577" y="12439"/>
                  </a:lnTo>
                  <a:lnTo>
                    <a:pt x="13649" y="12421"/>
                  </a:lnTo>
                  <a:lnTo>
                    <a:pt x="13773" y="12439"/>
                  </a:lnTo>
                  <a:lnTo>
                    <a:pt x="13941" y="12388"/>
                  </a:lnTo>
                  <a:lnTo>
                    <a:pt x="13968" y="12361"/>
                  </a:lnTo>
                  <a:lnTo>
                    <a:pt x="14071" y="12370"/>
                  </a:lnTo>
                  <a:lnTo>
                    <a:pt x="14164" y="12439"/>
                  </a:lnTo>
                  <a:lnTo>
                    <a:pt x="14242" y="12557"/>
                  </a:lnTo>
                  <a:lnTo>
                    <a:pt x="14281" y="12635"/>
                  </a:lnTo>
                  <a:lnTo>
                    <a:pt x="14398" y="12674"/>
                  </a:lnTo>
                  <a:lnTo>
                    <a:pt x="14437" y="12791"/>
                  </a:lnTo>
                  <a:lnTo>
                    <a:pt x="14516" y="12909"/>
                  </a:lnTo>
                  <a:lnTo>
                    <a:pt x="14624" y="12899"/>
                  </a:lnTo>
                  <a:lnTo>
                    <a:pt x="14704" y="12899"/>
                  </a:lnTo>
                  <a:lnTo>
                    <a:pt x="14756" y="12933"/>
                  </a:lnTo>
                  <a:lnTo>
                    <a:pt x="14790" y="12869"/>
                  </a:lnTo>
                  <a:lnTo>
                    <a:pt x="14852" y="12820"/>
                  </a:lnTo>
                  <a:lnTo>
                    <a:pt x="14868" y="12830"/>
                  </a:lnTo>
                  <a:lnTo>
                    <a:pt x="14829" y="12870"/>
                  </a:lnTo>
                  <a:lnTo>
                    <a:pt x="14907" y="12948"/>
                  </a:lnTo>
                  <a:lnTo>
                    <a:pt x="14946" y="13026"/>
                  </a:lnTo>
                  <a:lnTo>
                    <a:pt x="14985" y="13026"/>
                  </a:lnTo>
                  <a:lnTo>
                    <a:pt x="14985" y="13065"/>
                  </a:lnTo>
                  <a:lnTo>
                    <a:pt x="15024" y="13026"/>
                  </a:lnTo>
                  <a:lnTo>
                    <a:pt x="15141" y="13026"/>
                  </a:lnTo>
                  <a:lnTo>
                    <a:pt x="15220" y="12948"/>
                  </a:lnTo>
                  <a:lnTo>
                    <a:pt x="15298" y="12909"/>
                  </a:lnTo>
                  <a:lnTo>
                    <a:pt x="15455" y="12909"/>
                  </a:lnTo>
                  <a:lnTo>
                    <a:pt x="15534" y="12870"/>
                  </a:lnTo>
                  <a:lnTo>
                    <a:pt x="15729" y="12674"/>
                  </a:lnTo>
                  <a:lnTo>
                    <a:pt x="15807" y="12635"/>
                  </a:lnTo>
                  <a:lnTo>
                    <a:pt x="15924" y="12557"/>
                  </a:lnTo>
                  <a:lnTo>
                    <a:pt x="16081" y="12478"/>
                  </a:lnTo>
                  <a:lnTo>
                    <a:pt x="16198" y="12439"/>
                  </a:lnTo>
                  <a:lnTo>
                    <a:pt x="16316" y="12439"/>
                  </a:lnTo>
                  <a:lnTo>
                    <a:pt x="16393" y="12478"/>
                  </a:lnTo>
                  <a:lnTo>
                    <a:pt x="16627" y="12518"/>
                  </a:lnTo>
                  <a:lnTo>
                    <a:pt x="16706" y="12518"/>
                  </a:lnTo>
                  <a:lnTo>
                    <a:pt x="16784" y="12674"/>
                  </a:lnTo>
                  <a:lnTo>
                    <a:pt x="16823" y="12713"/>
                  </a:lnTo>
                  <a:lnTo>
                    <a:pt x="16901" y="12752"/>
                  </a:lnTo>
                  <a:lnTo>
                    <a:pt x="16901" y="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5" name="Freeform 10"/>
            <p:cNvSpPr>
              <a:spLocks/>
            </p:cNvSpPr>
            <p:nvPr/>
          </p:nvSpPr>
          <p:spPr bwMode="auto">
            <a:xfrm>
              <a:off x="1462088" y="4573588"/>
              <a:ext cx="63500" cy="65088"/>
            </a:xfrm>
            <a:custGeom>
              <a:avLst/>
              <a:gdLst>
                <a:gd name="T0" fmla="*/ 0 w 198"/>
                <a:gd name="T1" fmla="*/ 0 h 274"/>
                <a:gd name="T2" fmla="*/ 0 w 198"/>
                <a:gd name="T3" fmla="*/ 0 h 274"/>
                <a:gd name="T4" fmla="*/ 0 w 198"/>
                <a:gd name="T5" fmla="*/ 0 h 274"/>
                <a:gd name="T6" fmla="*/ 0 w 198"/>
                <a:gd name="T7" fmla="*/ 0 h 274"/>
                <a:gd name="T8" fmla="*/ 0 w 198"/>
                <a:gd name="T9" fmla="*/ 0 h 274"/>
                <a:gd name="T10" fmla="*/ 0 w 198"/>
                <a:gd name="T11" fmla="*/ 0 h 274"/>
                <a:gd name="T12" fmla="*/ 0 w 198"/>
                <a:gd name="T13" fmla="*/ 0 h 274"/>
                <a:gd name="T14" fmla="*/ 0 w 198"/>
                <a:gd name="T15" fmla="*/ 0 h 274"/>
                <a:gd name="T16" fmla="*/ 0 w 198"/>
                <a:gd name="T17" fmla="*/ 0 h 274"/>
                <a:gd name="T18" fmla="*/ 0 w 198"/>
                <a:gd name="T19" fmla="*/ 0 h 274"/>
                <a:gd name="T20" fmla="*/ 0 w 198"/>
                <a:gd name="T21" fmla="*/ 0 h 274"/>
                <a:gd name="T22" fmla="*/ 0 w 198"/>
                <a:gd name="T23" fmla="*/ 0 h 274"/>
                <a:gd name="T24" fmla="*/ 0 w 198"/>
                <a:gd name="T25" fmla="*/ 0 h 274"/>
                <a:gd name="T26" fmla="*/ 0 w 198"/>
                <a:gd name="T27" fmla="*/ 0 h 274"/>
                <a:gd name="T28" fmla="*/ 0 w 198"/>
                <a:gd name="T29" fmla="*/ 0 h 2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8"/>
                <a:gd name="T46" fmla="*/ 0 h 274"/>
                <a:gd name="T47" fmla="*/ 198 w 198"/>
                <a:gd name="T48" fmla="*/ 274 h 27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8" h="274">
                  <a:moveTo>
                    <a:pt x="2" y="235"/>
                  </a:moveTo>
                  <a:lnTo>
                    <a:pt x="32" y="192"/>
                  </a:lnTo>
                  <a:lnTo>
                    <a:pt x="2" y="117"/>
                  </a:lnTo>
                  <a:lnTo>
                    <a:pt x="0" y="68"/>
                  </a:lnTo>
                  <a:lnTo>
                    <a:pt x="41" y="0"/>
                  </a:lnTo>
                  <a:lnTo>
                    <a:pt x="80" y="0"/>
                  </a:lnTo>
                  <a:lnTo>
                    <a:pt x="80" y="78"/>
                  </a:lnTo>
                  <a:lnTo>
                    <a:pt x="120" y="117"/>
                  </a:lnTo>
                  <a:lnTo>
                    <a:pt x="198" y="156"/>
                  </a:lnTo>
                  <a:lnTo>
                    <a:pt x="198" y="196"/>
                  </a:lnTo>
                  <a:lnTo>
                    <a:pt x="158" y="235"/>
                  </a:lnTo>
                  <a:lnTo>
                    <a:pt x="158" y="274"/>
                  </a:lnTo>
                  <a:lnTo>
                    <a:pt x="95" y="257"/>
                  </a:lnTo>
                  <a:lnTo>
                    <a:pt x="65" y="267"/>
                  </a:lnTo>
                  <a:lnTo>
                    <a:pt x="2" y="2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6" name="Freeform 11"/>
            <p:cNvSpPr>
              <a:spLocks/>
            </p:cNvSpPr>
            <p:nvPr/>
          </p:nvSpPr>
          <p:spPr bwMode="auto">
            <a:xfrm>
              <a:off x="3505201" y="5784851"/>
              <a:ext cx="174625" cy="84138"/>
            </a:xfrm>
            <a:custGeom>
              <a:avLst/>
              <a:gdLst>
                <a:gd name="T0" fmla="*/ 0 w 567"/>
                <a:gd name="T1" fmla="*/ 0 h 344"/>
                <a:gd name="T2" fmla="*/ 0 w 567"/>
                <a:gd name="T3" fmla="*/ 0 h 344"/>
                <a:gd name="T4" fmla="*/ 0 w 567"/>
                <a:gd name="T5" fmla="*/ 0 h 344"/>
                <a:gd name="T6" fmla="*/ 0 w 567"/>
                <a:gd name="T7" fmla="*/ 0 h 344"/>
                <a:gd name="T8" fmla="*/ 0 w 567"/>
                <a:gd name="T9" fmla="*/ 0 h 344"/>
                <a:gd name="T10" fmla="*/ 0 w 567"/>
                <a:gd name="T11" fmla="*/ 0 h 344"/>
                <a:gd name="T12" fmla="*/ 0 w 567"/>
                <a:gd name="T13" fmla="*/ 0 h 344"/>
                <a:gd name="T14" fmla="*/ 0 w 567"/>
                <a:gd name="T15" fmla="*/ 0 h 344"/>
                <a:gd name="T16" fmla="*/ 0 w 567"/>
                <a:gd name="T17" fmla="*/ 0 h 344"/>
                <a:gd name="T18" fmla="*/ 0 w 567"/>
                <a:gd name="T19" fmla="*/ 0 h 344"/>
                <a:gd name="T20" fmla="*/ 0 w 567"/>
                <a:gd name="T21" fmla="*/ 0 h 344"/>
                <a:gd name="T22" fmla="*/ 0 w 567"/>
                <a:gd name="T23" fmla="*/ 0 h 344"/>
                <a:gd name="T24" fmla="*/ 0 w 567"/>
                <a:gd name="T25" fmla="*/ 0 h 344"/>
                <a:gd name="T26" fmla="*/ 0 w 567"/>
                <a:gd name="T27" fmla="*/ 0 h 344"/>
                <a:gd name="T28" fmla="*/ 0 w 567"/>
                <a:gd name="T29" fmla="*/ 0 h 344"/>
                <a:gd name="T30" fmla="*/ 0 w 567"/>
                <a:gd name="T31" fmla="*/ 0 h 344"/>
                <a:gd name="T32" fmla="*/ 0 w 567"/>
                <a:gd name="T33" fmla="*/ 0 h 344"/>
                <a:gd name="T34" fmla="*/ 0 w 567"/>
                <a:gd name="T35" fmla="*/ 0 h 344"/>
                <a:gd name="T36" fmla="*/ 0 w 567"/>
                <a:gd name="T37" fmla="*/ 0 h 344"/>
                <a:gd name="T38" fmla="*/ 0 w 567"/>
                <a:gd name="T39" fmla="*/ 0 h 344"/>
                <a:gd name="T40" fmla="*/ 0 w 567"/>
                <a:gd name="T41" fmla="*/ 0 h 344"/>
                <a:gd name="T42" fmla="*/ 0 w 567"/>
                <a:gd name="T43" fmla="*/ 0 h 344"/>
                <a:gd name="T44" fmla="*/ 0 w 567"/>
                <a:gd name="T45" fmla="*/ 0 h 344"/>
                <a:gd name="T46" fmla="*/ 0 w 567"/>
                <a:gd name="T47" fmla="*/ 0 h 344"/>
                <a:gd name="T48" fmla="*/ 0 w 567"/>
                <a:gd name="T49" fmla="*/ 0 h 344"/>
                <a:gd name="T50" fmla="*/ 0 w 567"/>
                <a:gd name="T51" fmla="*/ 0 h 344"/>
                <a:gd name="T52" fmla="*/ 0 w 567"/>
                <a:gd name="T53" fmla="*/ 0 h 344"/>
                <a:gd name="T54" fmla="*/ 0 w 567"/>
                <a:gd name="T55" fmla="*/ 0 h 344"/>
                <a:gd name="T56" fmla="*/ 0 w 567"/>
                <a:gd name="T57" fmla="*/ 0 h 34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67"/>
                <a:gd name="T88" fmla="*/ 0 h 344"/>
                <a:gd name="T89" fmla="*/ 567 w 567"/>
                <a:gd name="T90" fmla="*/ 344 h 34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67" h="344">
                  <a:moveTo>
                    <a:pt x="410" y="172"/>
                  </a:moveTo>
                  <a:lnTo>
                    <a:pt x="438" y="228"/>
                  </a:lnTo>
                  <a:lnTo>
                    <a:pt x="373" y="226"/>
                  </a:lnTo>
                  <a:lnTo>
                    <a:pt x="370" y="265"/>
                  </a:lnTo>
                  <a:lnTo>
                    <a:pt x="283" y="299"/>
                  </a:lnTo>
                  <a:lnTo>
                    <a:pt x="232" y="298"/>
                  </a:lnTo>
                  <a:lnTo>
                    <a:pt x="200" y="308"/>
                  </a:lnTo>
                  <a:lnTo>
                    <a:pt x="209" y="344"/>
                  </a:lnTo>
                  <a:lnTo>
                    <a:pt x="170" y="344"/>
                  </a:lnTo>
                  <a:lnTo>
                    <a:pt x="146" y="305"/>
                  </a:lnTo>
                  <a:lnTo>
                    <a:pt x="82" y="308"/>
                  </a:lnTo>
                  <a:lnTo>
                    <a:pt x="24" y="265"/>
                  </a:lnTo>
                  <a:lnTo>
                    <a:pt x="0" y="197"/>
                  </a:lnTo>
                  <a:lnTo>
                    <a:pt x="9" y="173"/>
                  </a:lnTo>
                  <a:lnTo>
                    <a:pt x="52" y="188"/>
                  </a:lnTo>
                  <a:lnTo>
                    <a:pt x="81" y="149"/>
                  </a:lnTo>
                  <a:lnTo>
                    <a:pt x="119" y="149"/>
                  </a:lnTo>
                  <a:lnTo>
                    <a:pt x="156" y="162"/>
                  </a:lnTo>
                  <a:lnTo>
                    <a:pt x="170" y="109"/>
                  </a:lnTo>
                  <a:lnTo>
                    <a:pt x="232" y="116"/>
                  </a:lnTo>
                  <a:lnTo>
                    <a:pt x="330" y="115"/>
                  </a:lnTo>
                  <a:lnTo>
                    <a:pt x="418" y="86"/>
                  </a:lnTo>
                  <a:lnTo>
                    <a:pt x="503" y="32"/>
                  </a:lnTo>
                  <a:lnTo>
                    <a:pt x="567" y="0"/>
                  </a:lnTo>
                  <a:lnTo>
                    <a:pt x="567" y="11"/>
                  </a:lnTo>
                  <a:lnTo>
                    <a:pt x="483" y="73"/>
                  </a:lnTo>
                  <a:lnTo>
                    <a:pt x="478" y="98"/>
                  </a:lnTo>
                  <a:lnTo>
                    <a:pt x="419" y="121"/>
                  </a:lnTo>
                  <a:lnTo>
                    <a:pt x="410" y="172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7" name="Freeform 12"/>
            <p:cNvSpPr>
              <a:spLocks/>
            </p:cNvSpPr>
            <p:nvPr/>
          </p:nvSpPr>
          <p:spPr bwMode="auto">
            <a:xfrm>
              <a:off x="6731001" y="4657726"/>
              <a:ext cx="1657350" cy="1735138"/>
            </a:xfrm>
            <a:custGeom>
              <a:avLst/>
              <a:gdLst>
                <a:gd name="T0" fmla="*/ 0 w 5332"/>
                <a:gd name="T1" fmla="*/ 0 h 7119"/>
                <a:gd name="T2" fmla="*/ 0 w 5332"/>
                <a:gd name="T3" fmla="*/ 0 h 7119"/>
                <a:gd name="T4" fmla="*/ 0 w 5332"/>
                <a:gd name="T5" fmla="*/ 0 h 7119"/>
                <a:gd name="T6" fmla="*/ 0 w 5332"/>
                <a:gd name="T7" fmla="*/ 0 h 7119"/>
                <a:gd name="T8" fmla="*/ 0 w 5332"/>
                <a:gd name="T9" fmla="*/ 0 h 7119"/>
                <a:gd name="T10" fmla="*/ 0 w 5332"/>
                <a:gd name="T11" fmla="*/ 0 h 7119"/>
                <a:gd name="T12" fmla="*/ 0 w 5332"/>
                <a:gd name="T13" fmla="*/ 0 h 7119"/>
                <a:gd name="T14" fmla="*/ 0 w 5332"/>
                <a:gd name="T15" fmla="*/ 0 h 7119"/>
                <a:gd name="T16" fmla="*/ 0 w 5332"/>
                <a:gd name="T17" fmla="*/ 0 h 7119"/>
                <a:gd name="T18" fmla="*/ 0 w 5332"/>
                <a:gd name="T19" fmla="*/ 0 h 7119"/>
                <a:gd name="T20" fmla="*/ 0 w 5332"/>
                <a:gd name="T21" fmla="*/ 0 h 7119"/>
                <a:gd name="T22" fmla="*/ 0 w 5332"/>
                <a:gd name="T23" fmla="*/ 0 h 7119"/>
                <a:gd name="T24" fmla="*/ 0 w 5332"/>
                <a:gd name="T25" fmla="*/ 0 h 7119"/>
                <a:gd name="T26" fmla="*/ 0 w 5332"/>
                <a:gd name="T27" fmla="*/ 0 h 7119"/>
                <a:gd name="T28" fmla="*/ 0 w 5332"/>
                <a:gd name="T29" fmla="*/ 0 h 7119"/>
                <a:gd name="T30" fmla="*/ 0 w 5332"/>
                <a:gd name="T31" fmla="*/ 0 h 7119"/>
                <a:gd name="T32" fmla="*/ 0 w 5332"/>
                <a:gd name="T33" fmla="*/ 0 h 7119"/>
                <a:gd name="T34" fmla="*/ 0 w 5332"/>
                <a:gd name="T35" fmla="*/ 0 h 7119"/>
                <a:gd name="T36" fmla="*/ 0 w 5332"/>
                <a:gd name="T37" fmla="*/ 0 h 7119"/>
                <a:gd name="T38" fmla="*/ 0 w 5332"/>
                <a:gd name="T39" fmla="*/ 0 h 7119"/>
                <a:gd name="T40" fmla="*/ 0 w 5332"/>
                <a:gd name="T41" fmla="*/ 0 h 7119"/>
                <a:gd name="T42" fmla="*/ 0 w 5332"/>
                <a:gd name="T43" fmla="*/ 0 h 7119"/>
                <a:gd name="T44" fmla="*/ 0 w 5332"/>
                <a:gd name="T45" fmla="*/ 0 h 7119"/>
                <a:gd name="T46" fmla="*/ 0 w 5332"/>
                <a:gd name="T47" fmla="*/ 0 h 7119"/>
                <a:gd name="T48" fmla="*/ 0 w 5332"/>
                <a:gd name="T49" fmla="*/ 0 h 7119"/>
                <a:gd name="T50" fmla="*/ 0 w 5332"/>
                <a:gd name="T51" fmla="*/ 0 h 7119"/>
                <a:gd name="T52" fmla="*/ 0 w 5332"/>
                <a:gd name="T53" fmla="*/ 0 h 7119"/>
                <a:gd name="T54" fmla="*/ 0 w 5332"/>
                <a:gd name="T55" fmla="*/ 0 h 7119"/>
                <a:gd name="T56" fmla="*/ 0 w 5332"/>
                <a:gd name="T57" fmla="*/ 0 h 7119"/>
                <a:gd name="T58" fmla="*/ 0 w 5332"/>
                <a:gd name="T59" fmla="*/ 0 h 7119"/>
                <a:gd name="T60" fmla="*/ 0 w 5332"/>
                <a:gd name="T61" fmla="*/ 0 h 7119"/>
                <a:gd name="T62" fmla="*/ 0 w 5332"/>
                <a:gd name="T63" fmla="*/ 0 h 7119"/>
                <a:gd name="T64" fmla="*/ 0 w 5332"/>
                <a:gd name="T65" fmla="*/ 0 h 7119"/>
                <a:gd name="T66" fmla="*/ 0 w 5332"/>
                <a:gd name="T67" fmla="*/ 0 h 7119"/>
                <a:gd name="T68" fmla="*/ 0 w 5332"/>
                <a:gd name="T69" fmla="*/ 0 h 7119"/>
                <a:gd name="T70" fmla="*/ 0 w 5332"/>
                <a:gd name="T71" fmla="*/ 0 h 7119"/>
                <a:gd name="T72" fmla="*/ 0 w 5332"/>
                <a:gd name="T73" fmla="*/ 0 h 7119"/>
                <a:gd name="T74" fmla="*/ 0 w 5332"/>
                <a:gd name="T75" fmla="*/ 0 h 7119"/>
                <a:gd name="T76" fmla="*/ 0 w 5332"/>
                <a:gd name="T77" fmla="*/ 0 h 7119"/>
                <a:gd name="T78" fmla="*/ 0 w 5332"/>
                <a:gd name="T79" fmla="*/ 0 h 7119"/>
                <a:gd name="T80" fmla="*/ 0 w 5332"/>
                <a:gd name="T81" fmla="*/ 0 h 7119"/>
                <a:gd name="T82" fmla="*/ 0 w 5332"/>
                <a:gd name="T83" fmla="*/ 0 h 7119"/>
                <a:gd name="T84" fmla="*/ 0 w 5332"/>
                <a:gd name="T85" fmla="*/ 0 h 7119"/>
                <a:gd name="T86" fmla="*/ 0 w 5332"/>
                <a:gd name="T87" fmla="*/ 0 h 7119"/>
                <a:gd name="T88" fmla="*/ 0 w 5332"/>
                <a:gd name="T89" fmla="*/ 0 h 7119"/>
                <a:gd name="T90" fmla="*/ 0 w 5332"/>
                <a:gd name="T91" fmla="*/ 0 h 7119"/>
                <a:gd name="T92" fmla="*/ 0 w 5332"/>
                <a:gd name="T93" fmla="*/ 0 h 7119"/>
                <a:gd name="T94" fmla="*/ 0 w 5332"/>
                <a:gd name="T95" fmla="*/ 0 h 7119"/>
                <a:gd name="T96" fmla="*/ 0 w 5332"/>
                <a:gd name="T97" fmla="*/ 0 h 7119"/>
                <a:gd name="T98" fmla="*/ 0 w 5332"/>
                <a:gd name="T99" fmla="*/ 0 h 7119"/>
                <a:gd name="T100" fmla="*/ 0 w 5332"/>
                <a:gd name="T101" fmla="*/ 0 h 7119"/>
                <a:gd name="T102" fmla="*/ 0 w 5332"/>
                <a:gd name="T103" fmla="*/ 0 h 7119"/>
                <a:gd name="T104" fmla="*/ 0 w 5332"/>
                <a:gd name="T105" fmla="*/ 0 h 7119"/>
                <a:gd name="T106" fmla="*/ 0 w 5332"/>
                <a:gd name="T107" fmla="*/ 0 h 7119"/>
                <a:gd name="T108" fmla="*/ 0 w 5332"/>
                <a:gd name="T109" fmla="*/ 0 h 7119"/>
                <a:gd name="T110" fmla="*/ 0 w 5332"/>
                <a:gd name="T111" fmla="*/ 0 h 7119"/>
                <a:gd name="T112" fmla="*/ 0 w 5332"/>
                <a:gd name="T113" fmla="*/ 0 h 711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32"/>
                <a:gd name="T172" fmla="*/ 0 h 7119"/>
                <a:gd name="T173" fmla="*/ 5332 w 5332"/>
                <a:gd name="T174" fmla="*/ 7119 h 711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32" h="7119">
                  <a:moveTo>
                    <a:pt x="5332" y="6571"/>
                  </a:moveTo>
                  <a:lnTo>
                    <a:pt x="5254" y="6571"/>
                  </a:lnTo>
                  <a:lnTo>
                    <a:pt x="5215" y="6533"/>
                  </a:lnTo>
                  <a:lnTo>
                    <a:pt x="5176" y="6533"/>
                  </a:lnTo>
                  <a:lnTo>
                    <a:pt x="5137" y="6571"/>
                  </a:lnTo>
                  <a:lnTo>
                    <a:pt x="4980" y="6690"/>
                  </a:lnTo>
                  <a:lnTo>
                    <a:pt x="4902" y="6728"/>
                  </a:lnTo>
                  <a:lnTo>
                    <a:pt x="4863" y="6767"/>
                  </a:lnTo>
                  <a:lnTo>
                    <a:pt x="4708" y="6884"/>
                  </a:lnTo>
                  <a:lnTo>
                    <a:pt x="4668" y="6923"/>
                  </a:lnTo>
                  <a:lnTo>
                    <a:pt x="4590" y="6962"/>
                  </a:lnTo>
                  <a:lnTo>
                    <a:pt x="4473" y="6962"/>
                  </a:lnTo>
                  <a:lnTo>
                    <a:pt x="4434" y="6884"/>
                  </a:lnTo>
                  <a:lnTo>
                    <a:pt x="4356" y="6884"/>
                  </a:lnTo>
                  <a:lnTo>
                    <a:pt x="4199" y="6845"/>
                  </a:lnTo>
                  <a:lnTo>
                    <a:pt x="4121" y="6845"/>
                  </a:lnTo>
                  <a:lnTo>
                    <a:pt x="4082" y="6806"/>
                  </a:lnTo>
                  <a:lnTo>
                    <a:pt x="4043" y="6806"/>
                  </a:lnTo>
                  <a:lnTo>
                    <a:pt x="3925" y="6923"/>
                  </a:lnTo>
                  <a:lnTo>
                    <a:pt x="3769" y="7119"/>
                  </a:lnTo>
                  <a:lnTo>
                    <a:pt x="3769" y="6884"/>
                  </a:lnTo>
                  <a:lnTo>
                    <a:pt x="3690" y="6884"/>
                  </a:lnTo>
                  <a:lnTo>
                    <a:pt x="3651" y="6923"/>
                  </a:lnTo>
                  <a:lnTo>
                    <a:pt x="3572" y="6884"/>
                  </a:lnTo>
                  <a:lnTo>
                    <a:pt x="3533" y="6923"/>
                  </a:lnTo>
                  <a:lnTo>
                    <a:pt x="3377" y="6923"/>
                  </a:lnTo>
                  <a:lnTo>
                    <a:pt x="3299" y="6845"/>
                  </a:lnTo>
                  <a:lnTo>
                    <a:pt x="3220" y="6845"/>
                  </a:lnTo>
                  <a:lnTo>
                    <a:pt x="3220" y="6884"/>
                  </a:lnTo>
                  <a:lnTo>
                    <a:pt x="3181" y="6884"/>
                  </a:lnTo>
                  <a:lnTo>
                    <a:pt x="3103" y="6845"/>
                  </a:lnTo>
                  <a:lnTo>
                    <a:pt x="3103" y="6884"/>
                  </a:lnTo>
                  <a:lnTo>
                    <a:pt x="3064" y="6845"/>
                  </a:lnTo>
                  <a:lnTo>
                    <a:pt x="3025" y="6767"/>
                  </a:lnTo>
                  <a:lnTo>
                    <a:pt x="2986" y="6806"/>
                  </a:lnTo>
                  <a:lnTo>
                    <a:pt x="2868" y="6767"/>
                  </a:lnTo>
                  <a:lnTo>
                    <a:pt x="2868" y="6728"/>
                  </a:lnTo>
                  <a:lnTo>
                    <a:pt x="2908" y="6690"/>
                  </a:lnTo>
                  <a:lnTo>
                    <a:pt x="2868" y="6690"/>
                  </a:lnTo>
                  <a:lnTo>
                    <a:pt x="2829" y="6728"/>
                  </a:lnTo>
                  <a:lnTo>
                    <a:pt x="2634" y="6610"/>
                  </a:lnTo>
                  <a:lnTo>
                    <a:pt x="2673" y="6571"/>
                  </a:lnTo>
                  <a:lnTo>
                    <a:pt x="2595" y="6494"/>
                  </a:lnTo>
                  <a:lnTo>
                    <a:pt x="2516" y="6533"/>
                  </a:lnTo>
                  <a:lnTo>
                    <a:pt x="2399" y="6416"/>
                  </a:lnTo>
                  <a:lnTo>
                    <a:pt x="2360" y="6416"/>
                  </a:lnTo>
                  <a:lnTo>
                    <a:pt x="2243" y="6298"/>
                  </a:lnTo>
                  <a:lnTo>
                    <a:pt x="2125" y="6298"/>
                  </a:lnTo>
                  <a:lnTo>
                    <a:pt x="2125" y="6220"/>
                  </a:lnTo>
                  <a:lnTo>
                    <a:pt x="2008" y="6181"/>
                  </a:lnTo>
                  <a:lnTo>
                    <a:pt x="1969" y="6181"/>
                  </a:lnTo>
                  <a:lnTo>
                    <a:pt x="1930" y="6259"/>
                  </a:lnTo>
                  <a:lnTo>
                    <a:pt x="1891" y="6298"/>
                  </a:lnTo>
                  <a:lnTo>
                    <a:pt x="1852" y="6298"/>
                  </a:lnTo>
                  <a:lnTo>
                    <a:pt x="1852" y="6220"/>
                  </a:lnTo>
                  <a:lnTo>
                    <a:pt x="1733" y="6142"/>
                  </a:lnTo>
                  <a:lnTo>
                    <a:pt x="1733" y="6181"/>
                  </a:lnTo>
                  <a:lnTo>
                    <a:pt x="1655" y="6142"/>
                  </a:lnTo>
                  <a:lnTo>
                    <a:pt x="1655" y="6103"/>
                  </a:lnTo>
                  <a:lnTo>
                    <a:pt x="1538" y="6024"/>
                  </a:lnTo>
                  <a:lnTo>
                    <a:pt x="1499" y="6024"/>
                  </a:lnTo>
                  <a:lnTo>
                    <a:pt x="1421" y="5907"/>
                  </a:lnTo>
                  <a:lnTo>
                    <a:pt x="1381" y="5868"/>
                  </a:lnTo>
                  <a:lnTo>
                    <a:pt x="1303" y="5907"/>
                  </a:lnTo>
                  <a:lnTo>
                    <a:pt x="1264" y="5868"/>
                  </a:lnTo>
                  <a:lnTo>
                    <a:pt x="1303" y="5829"/>
                  </a:lnTo>
                  <a:lnTo>
                    <a:pt x="1264" y="5790"/>
                  </a:lnTo>
                  <a:lnTo>
                    <a:pt x="1303" y="5712"/>
                  </a:lnTo>
                  <a:lnTo>
                    <a:pt x="1225" y="5633"/>
                  </a:lnTo>
                  <a:lnTo>
                    <a:pt x="1186" y="5555"/>
                  </a:lnTo>
                  <a:lnTo>
                    <a:pt x="1303" y="5516"/>
                  </a:lnTo>
                  <a:lnTo>
                    <a:pt x="1303" y="5594"/>
                  </a:lnTo>
                  <a:lnTo>
                    <a:pt x="1381" y="5594"/>
                  </a:lnTo>
                  <a:lnTo>
                    <a:pt x="1421" y="5555"/>
                  </a:lnTo>
                  <a:lnTo>
                    <a:pt x="1499" y="5516"/>
                  </a:lnTo>
                  <a:lnTo>
                    <a:pt x="1421" y="5438"/>
                  </a:lnTo>
                  <a:lnTo>
                    <a:pt x="1460" y="5359"/>
                  </a:lnTo>
                  <a:lnTo>
                    <a:pt x="1381" y="5359"/>
                  </a:lnTo>
                  <a:lnTo>
                    <a:pt x="1381" y="5320"/>
                  </a:lnTo>
                  <a:lnTo>
                    <a:pt x="1264" y="5320"/>
                  </a:lnTo>
                  <a:lnTo>
                    <a:pt x="1264" y="5281"/>
                  </a:lnTo>
                  <a:lnTo>
                    <a:pt x="1225" y="5203"/>
                  </a:lnTo>
                  <a:lnTo>
                    <a:pt x="1225" y="5125"/>
                  </a:lnTo>
                  <a:lnTo>
                    <a:pt x="1264" y="5085"/>
                  </a:lnTo>
                  <a:lnTo>
                    <a:pt x="1303" y="5085"/>
                  </a:lnTo>
                  <a:lnTo>
                    <a:pt x="1264" y="5046"/>
                  </a:lnTo>
                  <a:lnTo>
                    <a:pt x="1225" y="4968"/>
                  </a:lnTo>
                  <a:lnTo>
                    <a:pt x="1108" y="4968"/>
                  </a:lnTo>
                  <a:lnTo>
                    <a:pt x="1108" y="4890"/>
                  </a:lnTo>
                  <a:lnTo>
                    <a:pt x="1069" y="4772"/>
                  </a:lnTo>
                  <a:lnTo>
                    <a:pt x="1069" y="4694"/>
                  </a:lnTo>
                  <a:lnTo>
                    <a:pt x="990" y="4694"/>
                  </a:lnTo>
                  <a:lnTo>
                    <a:pt x="951" y="4655"/>
                  </a:lnTo>
                  <a:lnTo>
                    <a:pt x="795" y="4655"/>
                  </a:lnTo>
                  <a:lnTo>
                    <a:pt x="717" y="4577"/>
                  </a:lnTo>
                  <a:lnTo>
                    <a:pt x="717" y="4538"/>
                  </a:lnTo>
                  <a:lnTo>
                    <a:pt x="677" y="4538"/>
                  </a:lnTo>
                  <a:lnTo>
                    <a:pt x="599" y="4577"/>
                  </a:lnTo>
                  <a:lnTo>
                    <a:pt x="599" y="4538"/>
                  </a:lnTo>
                  <a:lnTo>
                    <a:pt x="560" y="4499"/>
                  </a:lnTo>
                  <a:lnTo>
                    <a:pt x="521" y="4499"/>
                  </a:lnTo>
                  <a:lnTo>
                    <a:pt x="560" y="4420"/>
                  </a:lnTo>
                  <a:lnTo>
                    <a:pt x="560" y="4381"/>
                  </a:lnTo>
                  <a:lnTo>
                    <a:pt x="521" y="4342"/>
                  </a:lnTo>
                  <a:lnTo>
                    <a:pt x="482" y="4264"/>
                  </a:lnTo>
                  <a:lnTo>
                    <a:pt x="443" y="4303"/>
                  </a:lnTo>
                  <a:lnTo>
                    <a:pt x="404" y="4303"/>
                  </a:lnTo>
                  <a:lnTo>
                    <a:pt x="346" y="4194"/>
                  </a:lnTo>
                  <a:lnTo>
                    <a:pt x="286" y="4225"/>
                  </a:lnTo>
                  <a:lnTo>
                    <a:pt x="247" y="4225"/>
                  </a:lnTo>
                  <a:lnTo>
                    <a:pt x="198" y="4175"/>
                  </a:lnTo>
                  <a:lnTo>
                    <a:pt x="237" y="4143"/>
                  </a:lnTo>
                  <a:lnTo>
                    <a:pt x="279" y="4157"/>
                  </a:lnTo>
                  <a:lnTo>
                    <a:pt x="337" y="4107"/>
                  </a:lnTo>
                  <a:lnTo>
                    <a:pt x="335" y="4066"/>
                  </a:lnTo>
                  <a:lnTo>
                    <a:pt x="304" y="4012"/>
                  </a:lnTo>
                  <a:lnTo>
                    <a:pt x="332" y="3988"/>
                  </a:lnTo>
                  <a:lnTo>
                    <a:pt x="302" y="3928"/>
                  </a:lnTo>
                  <a:lnTo>
                    <a:pt x="325" y="3912"/>
                  </a:lnTo>
                  <a:lnTo>
                    <a:pt x="286" y="3833"/>
                  </a:lnTo>
                  <a:lnTo>
                    <a:pt x="285" y="3754"/>
                  </a:lnTo>
                  <a:lnTo>
                    <a:pt x="247" y="3716"/>
                  </a:lnTo>
                  <a:lnTo>
                    <a:pt x="113" y="3693"/>
                  </a:lnTo>
                  <a:lnTo>
                    <a:pt x="65" y="3723"/>
                  </a:lnTo>
                  <a:lnTo>
                    <a:pt x="13" y="3668"/>
                  </a:lnTo>
                  <a:lnTo>
                    <a:pt x="37" y="3560"/>
                  </a:lnTo>
                  <a:lnTo>
                    <a:pt x="8" y="3516"/>
                  </a:lnTo>
                  <a:lnTo>
                    <a:pt x="0" y="3451"/>
                  </a:lnTo>
                  <a:lnTo>
                    <a:pt x="52" y="3442"/>
                  </a:lnTo>
                  <a:lnTo>
                    <a:pt x="59" y="3367"/>
                  </a:lnTo>
                  <a:lnTo>
                    <a:pt x="36" y="3337"/>
                  </a:lnTo>
                  <a:lnTo>
                    <a:pt x="58" y="3250"/>
                  </a:lnTo>
                  <a:lnTo>
                    <a:pt x="122" y="3223"/>
                  </a:lnTo>
                  <a:lnTo>
                    <a:pt x="157" y="3222"/>
                  </a:lnTo>
                  <a:lnTo>
                    <a:pt x="288" y="3154"/>
                  </a:lnTo>
                  <a:lnTo>
                    <a:pt x="286" y="3124"/>
                  </a:lnTo>
                  <a:lnTo>
                    <a:pt x="443" y="3051"/>
                  </a:lnTo>
                  <a:lnTo>
                    <a:pt x="480" y="3048"/>
                  </a:lnTo>
                  <a:lnTo>
                    <a:pt x="522" y="3082"/>
                  </a:lnTo>
                  <a:lnTo>
                    <a:pt x="560" y="3168"/>
                  </a:lnTo>
                  <a:lnTo>
                    <a:pt x="599" y="3129"/>
                  </a:lnTo>
                  <a:lnTo>
                    <a:pt x="717" y="3129"/>
                  </a:lnTo>
                  <a:lnTo>
                    <a:pt x="756" y="3090"/>
                  </a:lnTo>
                  <a:lnTo>
                    <a:pt x="795" y="2973"/>
                  </a:lnTo>
                  <a:lnTo>
                    <a:pt x="834" y="2894"/>
                  </a:lnTo>
                  <a:lnTo>
                    <a:pt x="873" y="2894"/>
                  </a:lnTo>
                  <a:lnTo>
                    <a:pt x="1029" y="2934"/>
                  </a:lnTo>
                  <a:lnTo>
                    <a:pt x="1069" y="2934"/>
                  </a:lnTo>
                  <a:lnTo>
                    <a:pt x="1108" y="2894"/>
                  </a:lnTo>
                  <a:lnTo>
                    <a:pt x="1186" y="2855"/>
                  </a:lnTo>
                  <a:lnTo>
                    <a:pt x="1264" y="2738"/>
                  </a:lnTo>
                  <a:lnTo>
                    <a:pt x="1342" y="2660"/>
                  </a:lnTo>
                  <a:lnTo>
                    <a:pt x="1499" y="2621"/>
                  </a:lnTo>
                  <a:lnTo>
                    <a:pt x="1616" y="2582"/>
                  </a:lnTo>
                  <a:lnTo>
                    <a:pt x="1655" y="2582"/>
                  </a:lnTo>
                  <a:lnTo>
                    <a:pt x="1655" y="2308"/>
                  </a:lnTo>
                  <a:lnTo>
                    <a:pt x="1730" y="2278"/>
                  </a:lnTo>
                  <a:lnTo>
                    <a:pt x="1708" y="2253"/>
                  </a:lnTo>
                  <a:lnTo>
                    <a:pt x="1774" y="2190"/>
                  </a:lnTo>
                  <a:lnTo>
                    <a:pt x="1774" y="2034"/>
                  </a:lnTo>
                  <a:lnTo>
                    <a:pt x="1733" y="1996"/>
                  </a:lnTo>
                  <a:lnTo>
                    <a:pt x="1688" y="1702"/>
                  </a:lnTo>
                  <a:lnTo>
                    <a:pt x="1708" y="1686"/>
                  </a:lnTo>
                  <a:lnTo>
                    <a:pt x="1693" y="1654"/>
                  </a:lnTo>
                  <a:lnTo>
                    <a:pt x="1614" y="1625"/>
                  </a:lnTo>
                  <a:lnTo>
                    <a:pt x="1576" y="1644"/>
                  </a:lnTo>
                  <a:lnTo>
                    <a:pt x="1577" y="1601"/>
                  </a:lnTo>
                  <a:lnTo>
                    <a:pt x="1633" y="1547"/>
                  </a:lnTo>
                  <a:lnTo>
                    <a:pt x="1852" y="1487"/>
                  </a:lnTo>
                  <a:lnTo>
                    <a:pt x="1969" y="1448"/>
                  </a:lnTo>
                  <a:lnTo>
                    <a:pt x="2034" y="1502"/>
                  </a:lnTo>
                  <a:lnTo>
                    <a:pt x="2098" y="1500"/>
                  </a:lnTo>
                  <a:lnTo>
                    <a:pt x="2167" y="1529"/>
                  </a:lnTo>
                  <a:lnTo>
                    <a:pt x="2218" y="1530"/>
                  </a:lnTo>
                  <a:lnTo>
                    <a:pt x="2300" y="1505"/>
                  </a:lnTo>
                  <a:lnTo>
                    <a:pt x="2282" y="1341"/>
                  </a:lnTo>
                  <a:lnTo>
                    <a:pt x="2204" y="1291"/>
                  </a:lnTo>
                  <a:lnTo>
                    <a:pt x="2190" y="1249"/>
                  </a:lnTo>
                  <a:lnTo>
                    <a:pt x="2280" y="1079"/>
                  </a:lnTo>
                  <a:lnTo>
                    <a:pt x="2268" y="1044"/>
                  </a:lnTo>
                  <a:lnTo>
                    <a:pt x="2390" y="764"/>
                  </a:lnTo>
                  <a:lnTo>
                    <a:pt x="2410" y="745"/>
                  </a:lnTo>
                  <a:lnTo>
                    <a:pt x="2516" y="783"/>
                  </a:lnTo>
                  <a:lnTo>
                    <a:pt x="2595" y="783"/>
                  </a:lnTo>
                  <a:lnTo>
                    <a:pt x="2722" y="794"/>
                  </a:lnTo>
                  <a:lnTo>
                    <a:pt x="2741" y="836"/>
                  </a:lnTo>
                  <a:lnTo>
                    <a:pt x="2859" y="810"/>
                  </a:lnTo>
                  <a:lnTo>
                    <a:pt x="2956" y="801"/>
                  </a:lnTo>
                  <a:lnTo>
                    <a:pt x="2997" y="739"/>
                  </a:lnTo>
                  <a:lnTo>
                    <a:pt x="3035" y="634"/>
                  </a:lnTo>
                  <a:lnTo>
                    <a:pt x="2986" y="548"/>
                  </a:lnTo>
                  <a:lnTo>
                    <a:pt x="2986" y="431"/>
                  </a:lnTo>
                  <a:lnTo>
                    <a:pt x="3025" y="352"/>
                  </a:lnTo>
                  <a:lnTo>
                    <a:pt x="3078" y="268"/>
                  </a:lnTo>
                  <a:lnTo>
                    <a:pt x="3212" y="273"/>
                  </a:lnTo>
                  <a:lnTo>
                    <a:pt x="3266" y="252"/>
                  </a:lnTo>
                  <a:lnTo>
                    <a:pt x="3296" y="207"/>
                  </a:lnTo>
                  <a:lnTo>
                    <a:pt x="3317" y="135"/>
                  </a:lnTo>
                  <a:lnTo>
                    <a:pt x="3303" y="108"/>
                  </a:lnTo>
                  <a:lnTo>
                    <a:pt x="3327" y="50"/>
                  </a:lnTo>
                  <a:lnTo>
                    <a:pt x="3377" y="39"/>
                  </a:lnTo>
                  <a:lnTo>
                    <a:pt x="3416" y="39"/>
                  </a:lnTo>
                  <a:lnTo>
                    <a:pt x="3465" y="16"/>
                  </a:lnTo>
                  <a:lnTo>
                    <a:pt x="3533" y="0"/>
                  </a:lnTo>
                  <a:lnTo>
                    <a:pt x="3572" y="39"/>
                  </a:lnTo>
                  <a:lnTo>
                    <a:pt x="3572" y="118"/>
                  </a:lnTo>
                  <a:lnTo>
                    <a:pt x="3651" y="274"/>
                  </a:lnTo>
                  <a:lnTo>
                    <a:pt x="3808" y="391"/>
                  </a:lnTo>
                  <a:lnTo>
                    <a:pt x="3886" y="470"/>
                  </a:lnTo>
                  <a:lnTo>
                    <a:pt x="3964" y="470"/>
                  </a:lnTo>
                  <a:lnTo>
                    <a:pt x="4121" y="548"/>
                  </a:lnTo>
                  <a:lnTo>
                    <a:pt x="4160" y="548"/>
                  </a:lnTo>
                  <a:lnTo>
                    <a:pt x="4199" y="665"/>
                  </a:lnTo>
                  <a:lnTo>
                    <a:pt x="4316" y="900"/>
                  </a:lnTo>
                  <a:lnTo>
                    <a:pt x="4356" y="1017"/>
                  </a:lnTo>
                  <a:lnTo>
                    <a:pt x="4356" y="1096"/>
                  </a:lnTo>
                  <a:lnTo>
                    <a:pt x="4316" y="1213"/>
                  </a:lnTo>
                  <a:lnTo>
                    <a:pt x="4316" y="1252"/>
                  </a:lnTo>
                  <a:lnTo>
                    <a:pt x="4238" y="1330"/>
                  </a:lnTo>
                  <a:lnTo>
                    <a:pt x="4277" y="1409"/>
                  </a:lnTo>
                  <a:lnTo>
                    <a:pt x="4277" y="1448"/>
                  </a:lnTo>
                  <a:lnTo>
                    <a:pt x="4356" y="1487"/>
                  </a:lnTo>
                  <a:lnTo>
                    <a:pt x="4473" y="1526"/>
                  </a:lnTo>
                  <a:lnTo>
                    <a:pt x="4863" y="1526"/>
                  </a:lnTo>
                  <a:lnTo>
                    <a:pt x="5019" y="1604"/>
                  </a:lnTo>
                  <a:lnTo>
                    <a:pt x="5215" y="1761"/>
                  </a:lnTo>
                  <a:lnTo>
                    <a:pt x="5293" y="1800"/>
                  </a:lnTo>
                  <a:lnTo>
                    <a:pt x="5332" y="1800"/>
                  </a:lnTo>
                  <a:lnTo>
                    <a:pt x="5332" y="6571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8" name="Freeform 13"/>
            <p:cNvSpPr>
              <a:spLocks/>
            </p:cNvSpPr>
            <p:nvPr/>
          </p:nvSpPr>
          <p:spPr bwMode="auto">
            <a:xfrm>
              <a:off x="2822576" y="3571876"/>
              <a:ext cx="374650" cy="238125"/>
            </a:xfrm>
            <a:custGeom>
              <a:avLst/>
              <a:gdLst>
                <a:gd name="T0" fmla="*/ 0 w 1202"/>
                <a:gd name="T1" fmla="*/ 0 h 975"/>
                <a:gd name="T2" fmla="*/ 0 w 1202"/>
                <a:gd name="T3" fmla="*/ 0 h 975"/>
                <a:gd name="T4" fmla="*/ 0 w 1202"/>
                <a:gd name="T5" fmla="*/ 0 h 975"/>
                <a:gd name="T6" fmla="*/ 0 w 1202"/>
                <a:gd name="T7" fmla="*/ 0 h 975"/>
                <a:gd name="T8" fmla="*/ 0 w 1202"/>
                <a:gd name="T9" fmla="*/ 0 h 975"/>
                <a:gd name="T10" fmla="*/ 0 w 1202"/>
                <a:gd name="T11" fmla="*/ 0 h 975"/>
                <a:gd name="T12" fmla="*/ 0 w 1202"/>
                <a:gd name="T13" fmla="*/ 0 h 975"/>
                <a:gd name="T14" fmla="*/ 0 w 1202"/>
                <a:gd name="T15" fmla="*/ 0 h 975"/>
                <a:gd name="T16" fmla="*/ 0 w 1202"/>
                <a:gd name="T17" fmla="*/ 0 h 975"/>
                <a:gd name="T18" fmla="*/ 0 w 1202"/>
                <a:gd name="T19" fmla="*/ 0 h 975"/>
                <a:gd name="T20" fmla="*/ 0 w 1202"/>
                <a:gd name="T21" fmla="*/ 0 h 975"/>
                <a:gd name="T22" fmla="*/ 0 w 1202"/>
                <a:gd name="T23" fmla="*/ 0 h 975"/>
                <a:gd name="T24" fmla="*/ 0 w 1202"/>
                <a:gd name="T25" fmla="*/ 0 h 975"/>
                <a:gd name="T26" fmla="*/ 0 w 1202"/>
                <a:gd name="T27" fmla="*/ 0 h 975"/>
                <a:gd name="T28" fmla="*/ 0 w 1202"/>
                <a:gd name="T29" fmla="*/ 0 h 975"/>
                <a:gd name="T30" fmla="*/ 0 w 1202"/>
                <a:gd name="T31" fmla="*/ 0 h 975"/>
                <a:gd name="T32" fmla="*/ 0 w 1202"/>
                <a:gd name="T33" fmla="*/ 0 h 975"/>
                <a:gd name="T34" fmla="*/ 0 w 1202"/>
                <a:gd name="T35" fmla="*/ 0 h 975"/>
                <a:gd name="T36" fmla="*/ 0 w 1202"/>
                <a:gd name="T37" fmla="*/ 0 h 975"/>
                <a:gd name="T38" fmla="*/ 0 w 1202"/>
                <a:gd name="T39" fmla="*/ 0 h 975"/>
                <a:gd name="T40" fmla="*/ 0 w 1202"/>
                <a:gd name="T41" fmla="*/ 0 h 975"/>
                <a:gd name="T42" fmla="*/ 0 w 1202"/>
                <a:gd name="T43" fmla="*/ 0 h 975"/>
                <a:gd name="T44" fmla="*/ 0 w 1202"/>
                <a:gd name="T45" fmla="*/ 0 h 975"/>
                <a:gd name="T46" fmla="*/ 0 w 1202"/>
                <a:gd name="T47" fmla="*/ 0 h 975"/>
                <a:gd name="T48" fmla="*/ 0 w 1202"/>
                <a:gd name="T49" fmla="*/ 0 h 975"/>
                <a:gd name="T50" fmla="*/ 0 w 1202"/>
                <a:gd name="T51" fmla="*/ 0 h 975"/>
                <a:gd name="T52" fmla="*/ 0 w 1202"/>
                <a:gd name="T53" fmla="*/ 0 h 975"/>
                <a:gd name="T54" fmla="*/ 0 w 1202"/>
                <a:gd name="T55" fmla="*/ 0 h 975"/>
                <a:gd name="T56" fmla="*/ 0 w 1202"/>
                <a:gd name="T57" fmla="*/ 0 h 975"/>
                <a:gd name="T58" fmla="*/ 0 w 1202"/>
                <a:gd name="T59" fmla="*/ 0 h 975"/>
                <a:gd name="T60" fmla="*/ 0 w 1202"/>
                <a:gd name="T61" fmla="*/ 0 h 975"/>
                <a:gd name="T62" fmla="*/ 0 w 1202"/>
                <a:gd name="T63" fmla="*/ 0 h 975"/>
                <a:gd name="T64" fmla="*/ 0 w 1202"/>
                <a:gd name="T65" fmla="*/ 0 h 9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02"/>
                <a:gd name="T100" fmla="*/ 0 h 975"/>
                <a:gd name="T101" fmla="*/ 1202 w 1202"/>
                <a:gd name="T102" fmla="*/ 975 h 9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02" h="975">
                  <a:moveTo>
                    <a:pt x="1190" y="62"/>
                  </a:moveTo>
                  <a:lnTo>
                    <a:pt x="1202" y="106"/>
                  </a:lnTo>
                  <a:lnTo>
                    <a:pt x="1188" y="153"/>
                  </a:lnTo>
                  <a:lnTo>
                    <a:pt x="1149" y="153"/>
                  </a:lnTo>
                  <a:lnTo>
                    <a:pt x="1149" y="192"/>
                  </a:lnTo>
                  <a:lnTo>
                    <a:pt x="1110" y="232"/>
                  </a:lnTo>
                  <a:lnTo>
                    <a:pt x="1110" y="271"/>
                  </a:lnTo>
                  <a:lnTo>
                    <a:pt x="1032" y="349"/>
                  </a:lnTo>
                  <a:lnTo>
                    <a:pt x="1012" y="391"/>
                  </a:lnTo>
                  <a:lnTo>
                    <a:pt x="1029" y="454"/>
                  </a:lnTo>
                  <a:lnTo>
                    <a:pt x="1032" y="506"/>
                  </a:lnTo>
                  <a:lnTo>
                    <a:pt x="1056" y="573"/>
                  </a:lnTo>
                  <a:lnTo>
                    <a:pt x="1032" y="623"/>
                  </a:lnTo>
                  <a:lnTo>
                    <a:pt x="1032" y="662"/>
                  </a:lnTo>
                  <a:lnTo>
                    <a:pt x="1059" y="701"/>
                  </a:lnTo>
                  <a:lnTo>
                    <a:pt x="1071" y="740"/>
                  </a:lnTo>
                  <a:lnTo>
                    <a:pt x="1071" y="779"/>
                  </a:lnTo>
                  <a:lnTo>
                    <a:pt x="1112" y="797"/>
                  </a:lnTo>
                  <a:lnTo>
                    <a:pt x="1112" y="846"/>
                  </a:lnTo>
                  <a:lnTo>
                    <a:pt x="1069" y="846"/>
                  </a:lnTo>
                  <a:lnTo>
                    <a:pt x="1032" y="858"/>
                  </a:lnTo>
                  <a:lnTo>
                    <a:pt x="1032" y="897"/>
                  </a:lnTo>
                  <a:lnTo>
                    <a:pt x="993" y="975"/>
                  </a:lnTo>
                  <a:lnTo>
                    <a:pt x="914" y="936"/>
                  </a:lnTo>
                  <a:lnTo>
                    <a:pt x="874" y="936"/>
                  </a:lnTo>
                  <a:lnTo>
                    <a:pt x="835" y="975"/>
                  </a:lnTo>
                  <a:lnTo>
                    <a:pt x="757" y="975"/>
                  </a:lnTo>
                  <a:lnTo>
                    <a:pt x="718" y="897"/>
                  </a:lnTo>
                  <a:lnTo>
                    <a:pt x="640" y="818"/>
                  </a:lnTo>
                  <a:lnTo>
                    <a:pt x="568" y="810"/>
                  </a:lnTo>
                  <a:lnTo>
                    <a:pt x="562" y="779"/>
                  </a:lnTo>
                  <a:lnTo>
                    <a:pt x="508" y="730"/>
                  </a:lnTo>
                  <a:lnTo>
                    <a:pt x="481" y="774"/>
                  </a:lnTo>
                  <a:lnTo>
                    <a:pt x="456" y="733"/>
                  </a:lnTo>
                  <a:lnTo>
                    <a:pt x="295" y="796"/>
                  </a:lnTo>
                  <a:lnTo>
                    <a:pt x="249" y="818"/>
                  </a:lnTo>
                  <a:lnTo>
                    <a:pt x="285" y="736"/>
                  </a:lnTo>
                  <a:lnTo>
                    <a:pt x="274" y="657"/>
                  </a:lnTo>
                  <a:lnTo>
                    <a:pt x="295" y="591"/>
                  </a:lnTo>
                  <a:lnTo>
                    <a:pt x="250" y="591"/>
                  </a:lnTo>
                  <a:lnTo>
                    <a:pt x="212" y="643"/>
                  </a:lnTo>
                  <a:lnTo>
                    <a:pt x="182" y="655"/>
                  </a:lnTo>
                  <a:lnTo>
                    <a:pt x="102" y="586"/>
                  </a:lnTo>
                  <a:lnTo>
                    <a:pt x="36" y="471"/>
                  </a:lnTo>
                  <a:lnTo>
                    <a:pt x="17" y="369"/>
                  </a:lnTo>
                  <a:lnTo>
                    <a:pt x="72" y="353"/>
                  </a:lnTo>
                  <a:lnTo>
                    <a:pt x="0" y="348"/>
                  </a:lnTo>
                  <a:lnTo>
                    <a:pt x="9" y="277"/>
                  </a:lnTo>
                  <a:lnTo>
                    <a:pt x="53" y="271"/>
                  </a:lnTo>
                  <a:lnTo>
                    <a:pt x="14" y="232"/>
                  </a:lnTo>
                  <a:lnTo>
                    <a:pt x="30" y="159"/>
                  </a:lnTo>
                  <a:lnTo>
                    <a:pt x="195" y="134"/>
                  </a:lnTo>
                  <a:lnTo>
                    <a:pt x="234" y="95"/>
                  </a:lnTo>
                  <a:lnTo>
                    <a:pt x="281" y="99"/>
                  </a:lnTo>
                  <a:lnTo>
                    <a:pt x="305" y="60"/>
                  </a:lnTo>
                  <a:lnTo>
                    <a:pt x="363" y="73"/>
                  </a:lnTo>
                  <a:lnTo>
                    <a:pt x="423" y="52"/>
                  </a:lnTo>
                  <a:lnTo>
                    <a:pt x="425" y="16"/>
                  </a:lnTo>
                  <a:lnTo>
                    <a:pt x="537" y="37"/>
                  </a:lnTo>
                  <a:lnTo>
                    <a:pt x="596" y="0"/>
                  </a:lnTo>
                  <a:lnTo>
                    <a:pt x="662" y="2"/>
                  </a:lnTo>
                  <a:lnTo>
                    <a:pt x="736" y="41"/>
                  </a:lnTo>
                  <a:lnTo>
                    <a:pt x="784" y="38"/>
                  </a:lnTo>
                  <a:lnTo>
                    <a:pt x="878" y="74"/>
                  </a:lnTo>
                  <a:lnTo>
                    <a:pt x="982" y="83"/>
                  </a:lnTo>
                  <a:lnTo>
                    <a:pt x="1039" y="92"/>
                  </a:lnTo>
                  <a:lnTo>
                    <a:pt x="1190" y="62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09" name="Freeform 14"/>
            <p:cNvSpPr>
              <a:spLocks/>
            </p:cNvSpPr>
            <p:nvPr/>
          </p:nvSpPr>
          <p:spPr bwMode="auto">
            <a:xfrm>
              <a:off x="2640013" y="3751263"/>
              <a:ext cx="565150" cy="258763"/>
            </a:xfrm>
            <a:custGeom>
              <a:avLst/>
              <a:gdLst>
                <a:gd name="T0" fmla="*/ 0 w 1814"/>
                <a:gd name="T1" fmla="*/ 0 h 1067"/>
                <a:gd name="T2" fmla="*/ 0 w 1814"/>
                <a:gd name="T3" fmla="*/ 0 h 1067"/>
                <a:gd name="T4" fmla="*/ 0 w 1814"/>
                <a:gd name="T5" fmla="*/ 0 h 1067"/>
                <a:gd name="T6" fmla="*/ 0 w 1814"/>
                <a:gd name="T7" fmla="*/ 0 h 1067"/>
                <a:gd name="T8" fmla="*/ 0 w 1814"/>
                <a:gd name="T9" fmla="*/ 0 h 1067"/>
                <a:gd name="T10" fmla="*/ 0 w 1814"/>
                <a:gd name="T11" fmla="*/ 0 h 1067"/>
                <a:gd name="T12" fmla="*/ 0 w 1814"/>
                <a:gd name="T13" fmla="*/ 0 h 1067"/>
                <a:gd name="T14" fmla="*/ 0 w 1814"/>
                <a:gd name="T15" fmla="*/ 0 h 1067"/>
                <a:gd name="T16" fmla="*/ 0 w 1814"/>
                <a:gd name="T17" fmla="*/ 0 h 1067"/>
                <a:gd name="T18" fmla="*/ 0 w 1814"/>
                <a:gd name="T19" fmla="*/ 0 h 1067"/>
                <a:gd name="T20" fmla="*/ 0 w 1814"/>
                <a:gd name="T21" fmla="*/ 0 h 1067"/>
                <a:gd name="T22" fmla="*/ 0 w 1814"/>
                <a:gd name="T23" fmla="*/ 0 h 1067"/>
                <a:gd name="T24" fmla="*/ 0 w 1814"/>
                <a:gd name="T25" fmla="*/ 0 h 1067"/>
                <a:gd name="T26" fmla="*/ 0 w 1814"/>
                <a:gd name="T27" fmla="*/ 0 h 1067"/>
                <a:gd name="T28" fmla="*/ 0 w 1814"/>
                <a:gd name="T29" fmla="*/ 0 h 1067"/>
                <a:gd name="T30" fmla="*/ 0 w 1814"/>
                <a:gd name="T31" fmla="*/ 0 h 1067"/>
                <a:gd name="T32" fmla="*/ 0 w 1814"/>
                <a:gd name="T33" fmla="*/ 0 h 1067"/>
                <a:gd name="T34" fmla="*/ 0 w 1814"/>
                <a:gd name="T35" fmla="*/ 0 h 1067"/>
                <a:gd name="T36" fmla="*/ 0 w 1814"/>
                <a:gd name="T37" fmla="*/ 0 h 1067"/>
                <a:gd name="T38" fmla="*/ 0 w 1814"/>
                <a:gd name="T39" fmla="*/ 0 h 1067"/>
                <a:gd name="T40" fmla="*/ 0 w 1814"/>
                <a:gd name="T41" fmla="*/ 0 h 1067"/>
                <a:gd name="T42" fmla="*/ 0 w 1814"/>
                <a:gd name="T43" fmla="*/ 0 h 1067"/>
                <a:gd name="T44" fmla="*/ 0 w 1814"/>
                <a:gd name="T45" fmla="*/ 0 h 1067"/>
                <a:gd name="T46" fmla="*/ 0 w 1814"/>
                <a:gd name="T47" fmla="*/ 0 h 1067"/>
                <a:gd name="T48" fmla="*/ 0 w 1814"/>
                <a:gd name="T49" fmla="*/ 0 h 1067"/>
                <a:gd name="T50" fmla="*/ 0 w 1814"/>
                <a:gd name="T51" fmla="*/ 0 h 1067"/>
                <a:gd name="T52" fmla="*/ 0 w 1814"/>
                <a:gd name="T53" fmla="*/ 0 h 1067"/>
                <a:gd name="T54" fmla="*/ 0 w 1814"/>
                <a:gd name="T55" fmla="*/ 0 h 1067"/>
                <a:gd name="T56" fmla="*/ 0 w 1814"/>
                <a:gd name="T57" fmla="*/ 0 h 1067"/>
                <a:gd name="T58" fmla="*/ 0 w 1814"/>
                <a:gd name="T59" fmla="*/ 0 h 1067"/>
                <a:gd name="T60" fmla="*/ 0 w 1814"/>
                <a:gd name="T61" fmla="*/ 0 h 1067"/>
                <a:gd name="T62" fmla="*/ 0 w 1814"/>
                <a:gd name="T63" fmla="*/ 0 h 1067"/>
                <a:gd name="T64" fmla="*/ 0 w 1814"/>
                <a:gd name="T65" fmla="*/ 0 h 1067"/>
                <a:gd name="T66" fmla="*/ 0 w 1814"/>
                <a:gd name="T67" fmla="*/ 0 h 1067"/>
                <a:gd name="T68" fmla="*/ 0 w 1814"/>
                <a:gd name="T69" fmla="*/ 0 h 1067"/>
                <a:gd name="T70" fmla="*/ 0 w 1814"/>
                <a:gd name="T71" fmla="*/ 0 h 1067"/>
                <a:gd name="T72" fmla="*/ 0 w 1814"/>
                <a:gd name="T73" fmla="*/ 0 h 1067"/>
                <a:gd name="T74" fmla="*/ 0 w 1814"/>
                <a:gd name="T75" fmla="*/ 0 h 106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14"/>
                <a:gd name="T115" fmla="*/ 0 h 1067"/>
                <a:gd name="T116" fmla="*/ 1814 w 1814"/>
                <a:gd name="T117" fmla="*/ 1067 h 106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14" h="1067">
                  <a:moveTo>
                    <a:pt x="1580" y="246"/>
                  </a:moveTo>
                  <a:lnTo>
                    <a:pt x="1642" y="242"/>
                  </a:lnTo>
                  <a:lnTo>
                    <a:pt x="1634" y="286"/>
                  </a:lnTo>
                  <a:lnTo>
                    <a:pt x="1658" y="324"/>
                  </a:lnTo>
                  <a:lnTo>
                    <a:pt x="1706" y="365"/>
                  </a:lnTo>
                  <a:lnTo>
                    <a:pt x="1706" y="419"/>
                  </a:lnTo>
                  <a:lnTo>
                    <a:pt x="1688" y="454"/>
                  </a:lnTo>
                  <a:lnTo>
                    <a:pt x="1697" y="559"/>
                  </a:lnTo>
                  <a:lnTo>
                    <a:pt x="1736" y="559"/>
                  </a:lnTo>
                  <a:lnTo>
                    <a:pt x="1736" y="637"/>
                  </a:lnTo>
                  <a:lnTo>
                    <a:pt x="1775" y="676"/>
                  </a:lnTo>
                  <a:lnTo>
                    <a:pt x="1775" y="716"/>
                  </a:lnTo>
                  <a:lnTo>
                    <a:pt x="1814" y="794"/>
                  </a:lnTo>
                  <a:lnTo>
                    <a:pt x="1814" y="871"/>
                  </a:lnTo>
                  <a:lnTo>
                    <a:pt x="1736" y="910"/>
                  </a:lnTo>
                  <a:lnTo>
                    <a:pt x="1658" y="988"/>
                  </a:lnTo>
                  <a:lnTo>
                    <a:pt x="1658" y="1027"/>
                  </a:lnTo>
                  <a:lnTo>
                    <a:pt x="1580" y="1027"/>
                  </a:lnTo>
                  <a:lnTo>
                    <a:pt x="1542" y="1011"/>
                  </a:lnTo>
                  <a:lnTo>
                    <a:pt x="1503" y="1011"/>
                  </a:lnTo>
                  <a:lnTo>
                    <a:pt x="1462" y="1067"/>
                  </a:lnTo>
                  <a:lnTo>
                    <a:pt x="1344" y="1067"/>
                  </a:lnTo>
                  <a:lnTo>
                    <a:pt x="1317" y="1036"/>
                  </a:lnTo>
                  <a:lnTo>
                    <a:pt x="1305" y="988"/>
                  </a:lnTo>
                  <a:lnTo>
                    <a:pt x="1258" y="974"/>
                  </a:lnTo>
                  <a:lnTo>
                    <a:pt x="1227" y="949"/>
                  </a:lnTo>
                  <a:lnTo>
                    <a:pt x="1188" y="871"/>
                  </a:lnTo>
                  <a:lnTo>
                    <a:pt x="1070" y="871"/>
                  </a:lnTo>
                  <a:lnTo>
                    <a:pt x="1031" y="833"/>
                  </a:lnTo>
                  <a:lnTo>
                    <a:pt x="992" y="755"/>
                  </a:lnTo>
                  <a:lnTo>
                    <a:pt x="953" y="755"/>
                  </a:lnTo>
                  <a:lnTo>
                    <a:pt x="875" y="833"/>
                  </a:lnTo>
                  <a:lnTo>
                    <a:pt x="758" y="833"/>
                  </a:lnTo>
                  <a:lnTo>
                    <a:pt x="640" y="794"/>
                  </a:lnTo>
                  <a:lnTo>
                    <a:pt x="601" y="794"/>
                  </a:lnTo>
                  <a:lnTo>
                    <a:pt x="570" y="778"/>
                  </a:lnTo>
                  <a:lnTo>
                    <a:pt x="523" y="794"/>
                  </a:lnTo>
                  <a:lnTo>
                    <a:pt x="488" y="768"/>
                  </a:lnTo>
                  <a:lnTo>
                    <a:pt x="417" y="785"/>
                  </a:lnTo>
                  <a:lnTo>
                    <a:pt x="288" y="755"/>
                  </a:lnTo>
                  <a:lnTo>
                    <a:pt x="139" y="813"/>
                  </a:lnTo>
                  <a:lnTo>
                    <a:pt x="55" y="871"/>
                  </a:lnTo>
                  <a:lnTo>
                    <a:pt x="55" y="910"/>
                  </a:lnTo>
                  <a:lnTo>
                    <a:pt x="15" y="910"/>
                  </a:lnTo>
                  <a:lnTo>
                    <a:pt x="3" y="831"/>
                  </a:lnTo>
                  <a:lnTo>
                    <a:pt x="0" y="745"/>
                  </a:lnTo>
                  <a:lnTo>
                    <a:pt x="15" y="637"/>
                  </a:lnTo>
                  <a:lnTo>
                    <a:pt x="94" y="559"/>
                  </a:lnTo>
                  <a:lnTo>
                    <a:pt x="94" y="402"/>
                  </a:lnTo>
                  <a:lnTo>
                    <a:pt x="136" y="350"/>
                  </a:lnTo>
                  <a:lnTo>
                    <a:pt x="171" y="285"/>
                  </a:lnTo>
                  <a:lnTo>
                    <a:pt x="366" y="207"/>
                  </a:lnTo>
                  <a:lnTo>
                    <a:pt x="406" y="207"/>
                  </a:lnTo>
                  <a:lnTo>
                    <a:pt x="406" y="246"/>
                  </a:lnTo>
                  <a:lnTo>
                    <a:pt x="442" y="294"/>
                  </a:lnTo>
                  <a:lnTo>
                    <a:pt x="546" y="372"/>
                  </a:lnTo>
                  <a:lnTo>
                    <a:pt x="562" y="520"/>
                  </a:lnTo>
                  <a:lnTo>
                    <a:pt x="601" y="559"/>
                  </a:lnTo>
                  <a:lnTo>
                    <a:pt x="638" y="559"/>
                  </a:lnTo>
                  <a:lnTo>
                    <a:pt x="836" y="413"/>
                  </a:lnTo>
                  <a:lnTo>
                    <a:pt x="821" y="320"/>
                  </a:lnTo>
                  <a:lnTo>
                    <a:pt x="832" y="262"/>
                  </a:lnTo>
                  <a:lnTo>
                    <a:pt x="829" y="181"/>
                  </a:lnTo>
                  <a:lnTo>
                    <a:pt x="833" y="86"/>
                  </a:lnTo>
                  <a:lnTo>
                    <a:pt x="1045" y="5"/>
                  </a:lnTo>
                  <a:lnTo>
                    <a:pt x="1067" y="49"/>
                  </a:lnTo>
                  <a:lnTo>
                    <a:pt x="1093" y="0"/>
                  </a:lnTo>
                  <a:lnTo>
                    <a:pt x="1149" y="50"/>
                  </a:lnTo>
                  <a:lnTo>
                    <a:pt x="1156" y="81"/>
                  </a:lnTo>
                  <a:lnTo>
                    <a:pt x="1227" y="89"/>
                  </a:lnTo>
                  <a:lnTo>
                    <a:pt x="1305" y="168"/>
                  </a:lnTo>
                  <a:lnTo>
                    <a:pt x="1343" y="245"/>
                  </a:lnTo>
                  <a:lnTo>
                    <a:pt x="1422" y="246"/>
                  </a:lnTo>
                  <a:lnTo>
                    <a:pt x="1462" y="207"/>
                  </a:lnTo>
                  <a:lnTo>
                    <a:pt x="1501" y="207"/>
                  </a:lnTo>
                  <a:lnTo>
                    <a:pt x="1580" y="246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0" name="Freeform 15"/>
            <p:cNvSpPr>
              <a:spLocks/>
            </p:cNvSpPr>
            <p:nvPr/>
          </p:nvSpPr>
          <p:spPr bwMode="auto">
            <a:xfrm>
              <a:off x="2644776" y="3933826"/>
              <a:ext cx="449263" cy="266700"/>
            </a:xfrm>
            <a:custGeom>
              <a:avLst/>
              <a:gdLst>
                <a:gd name="T0" fmla="*/ 0 w 1445"/>
                <a:gd name="T1" fmla="*/ 0 h 1095"/>
                <a:gd name="T2" fmla="*/ 0 w 1445"/>
                <a:gd name="T3" fmla="*/ 0 h 1095"/>
                <a:gd name="T4" fmla="*/ 0 w 1445"/>
                <a:gd name="T5" fmla="*/ 0 h 1095"/>
                <a:gd name="T6" fmla="*/ 0 w 1445"/>
                <a:gd name="T7" fmla="*/ 0 h 1095"/>
                <a:gd name="T8" fmla="*/ 0 w 1445"/>
                <a:gd name="T9" fmla="*/ 0 h 1095"/>
                <a:gd name="T10" fmla="*/ 0 w 1445"/>
                <a:gd name="T11" fmla="*/ 0 h 1095"/>
                <a:gd name="T12" fmla="*/ 0 w 1445"/>
                <a:gd name="T13" fmla="*/ 0 h 1095"/>
                <a:gd name="T14" fmla="*/ 0 w 1445"/>
                <a:gd name="T15" fmla="*/ 0 h 1095"/>
                <a:gd name="T16" fmla="*/ 0 w 1445"/>
                <a:gd name="T17" fmla="*/ 0 h 1095"/>
                <a:gd name="T18" fmla="*/ 0 w 1445"/>
                <a:gd name="T19" fmla="*/ 0 h 1095"/>
                <a:gd name="T20" fmla="*/ 0 w 1445"/>
                <a:gd name="T21" fmla="*/ 0 h 1095"/>
                <a:gd name="T22" fmla="*/ 0 w 1445"/>
                <a:gd name="T23" fmla="*/ 0 h 1095"/>
                <a:gd name="T24" fmla="*/ 0 w 1445"/>
                <a:gd name="T25" fmla="*/ 0 h 1095"/>
                <a:gd name="T26" fmla="*/ 0 w 1445"/>
                <a:gd name="T27" fmla="*/ 0 h 1095"/>
                <a:gd name="T28" fmla="*/ 0 w 1445"/>
                <a:gd name="T29" fmla="*/ 0 h 1095"/>
                <a:gd name="T30" fmla="*/ 0 w 1445"/>
                <a:gd name="T31" fmla="*/ 0 h 1095"/>
                <a:gd name="T32" fmla="*/ 0 w 1445"/>
                <a:gd name="T33" fmla="*/ 0 h 1095"/>
                <a:gd name="T34" fmla="*/ 0 w 1445"/>
                <a:gd name="T35" fmla="*/ 0 h 1095"/>
                <a:gd name="T36" fmla="*/ 0 w 1445"/>
                <a:gd name="T37" fmla="*/ 0 h 1095"/>
                <a:gd name="T38" fmla="*/ 0 w 1445"/>
                <a:gd name="T39" fmla="*/ 0 h 1095"/>
                <a:gd name="T40" fmla="*/ 0 w 1445"/>
                <a:gd name="T41" fmla="*/ 0 h 1095"/>
                <a:gd name="T42" fmla="*/ 0 w 1445"/>
                <a:gd name="T43" fmla="*/ 0 h 1095"/>
                <a:gd name="T44" fmla="*/ 0 w 1445"/>
                <a:gd name="T45" fmla="*/ 0 h 1095"/>
                <a:gd name="T46" fmla="*/ 0 w 1445"/>
                <a:gd name="T47" fmla="*/ 0 h 1095"/>
                <a:gd name="T48" fmla="*/ 0 w 1445"/>
                <a:gd name="T49" fmla="*/ 0 h 1095"/>
                <a:gd name="T50" fmla="*/ 0 w 1445"/>
                <a:gd name="T51" fmla="*/ 0 h 1095"/>
                <a:gd name="T52" fmla="*/ 0 w 1445"/>
                <a:gd name="T53" fmla="*/ 0 h 1095"/>
                <a:gd name="T54" fmla="*/ 0 w 1445"/>
                <a:gd name="T55" fmla="*/ 0 h 1095"/>
                <a:gd name="T56" fmla="*/ 0 w 1445"/>
                <a:gd name="T57" fmla="*/ 0 h 1095"/>
                <a:gd name="T58" fmla="*/ 0 w 1445"/>
                <a:gd name="T59" fmla="*/ 0 h 1095"/>
                <a:gd name="T60" fmla="*/ 0 w 1445"/>
                <a:gd name="T61" fmla="*/ 0 h 1095"/>
                <a:gd name="T62" fmla="*/ 0 w 1445"/>
                <a:gd name="T63" fmla="*/ 0 h 1095"/>
                <a:gd name="T64" fmla="*/ 0 w 1445"/>
                <a:gd name="T65" fmla="*/ 0 h 1095"/>
                <a:gd name="T66" fmla="*/ 0 w 1445"/>
                <a:gd name="T67" fmla="*/ 0 h 109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45"/>
                <a:gd name="T103" fmla="*/ 0 h 1095"/>
                <a:gd name="T104" fmla="*/ 1445 w 1445"/>
                <a:gd name="T105" fmla="*/ 1095 h 109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45" h="1095">
                  <a:moveTo>
                    <a:pt x="429" y="898"/>
                  </a:moveTo>
                  <a:lnTo>
                    <a:pt x="413" y="856"/>
                  </a:lnTo>
                  <a:lnTo>
                    <a:pt x="429" y="742"/>
                  </a:lnTo>
                  <a:lnTo>
                    <a:pt x="468" y="703"/>
                  </a:lnTo>
                  <a:lnTo>
                    <a:pt x="390" y="586"/>
                  </a:lnTo>
                  <a:lnTo>
                    <a:pt x="272" y="625"/>
                  </a:lnTo>
                  <a:lnTo>
                    <a:pt x="79" y="538"/>
                  </a:lnTo>
                  <a:lnTo>
                    <a:pt x="39" y="546"/>
                  </a:lnTo>
                  <a:lnTo>
                    <a:pt x="39" y="468"/>
                  </a:lnTo>
                  <a:lnTo>
                    <a:pt x="0" y="351"/>
                  </a:lnTo>
                  <a:lnTo>
                    <a:pt x="0" y="155"/>
                  </a:lnTo>
                  <a:lnTo>
                    <a:pt x="39" y="155"/>
                  </a:lnTo>
                  <a:lnTo>
                    <a:pt x="39" y="116"/>
                  </a:lnTo>
                  <a:lnTo>
                    <a:pt x="120" y="58"/>
                  </a:lnTo>
                  <a:lnTo>
                    <a:pt x="272" y="0"/>
                  </a:lnTo>
                  <a:lnTo>
                    <a:pt x="404" y="30"/>
                  </a:lnTo>
                  <a:lnTo>
                    <a:pt x="474" y="14"/>
                  </a:lnTo>
                  <a:lnTo>
                    <a:pt x="507" y="39"/>
                  </a:lnTo>
                  <a:lnTo>
                    <a:pt x="556" y="23"/>
                  </a:lnTo>
                  <a:lnTo>
                    <a:pt x="585" y="39"/>
                  </a:lnTo>
                  <a:lnTo>
                    <a:pt x="624" y="39"/>
                  </a:lnTo>
                  <a:lnTo>
                    <a:pt x="742" y="78"/>
                  </a:lnTo>
                  <a:lnTo>
                    <a:pt x="859" y="78"/>
                  </a:lnTo>
                  <a:lnTo>
                    <a:pt x="937" y="0"/>
                  </a:lnTo>
                  <a:lnTo>
                    <a:pt x="976" y="0"/>
                  </a:lnTo>
                  <a:lnTo>
                    <a:pt x="1015" y="78"/>
                  </a:lnTo>
                  <a:lnTo>
                    <a:pt x="1054" y="116"/>
                  </a:lnTo>
                  <a:lnTo>
                    <a:pt x="1172" y="116"/>
                  </a:lnTo>
                  <a:lnTo>
                    <a:pt x="1211" y="194"/>
                  </a:lnTo>
                  <a:lnTo>
                    <a:pt x="1247" y="225"/>
                  </a:lnTo>
                  <a:lnTo>
                    <a:pt x="1289" y="233"/>
                  </a:lnTo>
                  <a:lnTo>
                    <a:pt x="1300" y="285"/>
                  </a:lnTo>
                  <a:lnTo>
                    <a:pt x="1332" y="310"/>
                  </a:lnTo>
                  <a:lnTo>
                    <a:pt x="1406" y="315"/>
                  </a:lnTo>
                  <a:lnTo>
                    <a:pt x="1406" y="370"/>
                  </a:lnTo>
                  <a:lnTo>
                    <a:pt x="1367" y="390"/>
                  </a:lnTo>
                  <a:lnTo>
                    <a:pt x="1367" y="468"/>
                  </a:lnTo>
                  <a:lnTo>
                    <a:pt x="1442" y="476"/>
                  </a:lnTo>
                  <a:lnTo>
                    <a:pt x="1445" y="507"/>
                  </a:lnTo>
                  <a:lnTo>
                    <a:pt x="1415" y="519"/>
                  </a:lnTo>
                  <a:lnTo>
                    <a:pt x="1406" y="586"/>
                  </a:lnTo>
                  <a:lnTo>
                    <a:pt x="1289" y="586"/>
                  </a:lnTo>
                  <a:lnTo>
                    <a:pt x="1289" y="625"/>
                  </a:lnTo>
                  <a:lnTo>
                    <a:pt x="1250" y="664"/>
                  </a:lnTo>
                  <a:lnTo>
                    <a:pt x="1211" y="664"/>
                  </a:lnTo>
                  <a:lnTo>
                    <a:pt x="1172" y="703"/>
                  </a:lnTo>
                  <a:lnTo>
                    <a:pt x="1172" y="820"/>
                  </a:lnTo>
                  <a:lnTo>
                    <a:pt x="1140" y="859"/>
                  </a:lnTo>
                  <a:lnTo>
                    <a:pt x="1133" y="938"/>
                  </a:lnTo>
                  <a:lnTo>
                    <a:pt x="1161" y="936"/>
                  </a:lnTo>
                  <a:lnTo>
                    <a:pt x="1170" y="996"/>
                  </a:lnTo>
                  <a:lnTo>
                    <a:pt x="1131" y="996"/>
                  </a:lnTo>
                  <a:lnTo>
                    <a:pt x="1117" y="939"/>
                  </a:lnTo>
                  <a:lnTo>
                    <a:pt x="1054" y="938"/>
                  </a:lnTo>
                  <a:lnTo>
                    <a:pt x="976" y="1016"/>
                  </a:lnTo>
                  <a:lnTo>
                    <a:pt x="937" y="1016"/>
                  </a:lnTo>
                  <a:lnTo>
                    <a:pt x="956" y="1049"/>
                  </a:lnTo>
                  <a:lnTo>
                    <a:pt x="937" y="1079"/>
                  </a:lnTo>
                  <a:lnTo>
                    <a:pt x="872" y="1074"/>
                  </a:lnTo>
                  <a:lnTo>
                    <a:pt x="833" y="1095"/>
                  </a:lnTo>
                  <a:lnTo>
                    <a:pt x="792" y="1082"/>
                  </a:lnTo>
                  <a:lnTo>
                    <a:pt x="743" y="1092"/>
                  </a:lnTo>
                  <a:lnTo>
                    <a:pt x="624" y="1094"/>
                  </a:lnTo>
                  <a:lnTo>
                    <a:pt x="624" y="1016"/>
                  </a:lnTo>
                  <a:lnTo>
                    <a:pt x="585" y="938"/>
                  </a:lnTo>
                  <a:lnTo>
                    <a:pt x="507" y="898"/>
                  </a:lnTo>
                  <a:lnTo>
                    <a:pt x="452" y="877"/>
                  </a:lnTo>
                  <a:lnTo>
                    <a:pt x="429" y="898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1" name="Freeform 16"/>
            <p:cNvSpPr>
              <a:spLocks/>
            </p:cNvSpPr>
            <p:nvPr/>
          </p:nvSpPr>
          <p:spPr bwMode="auto">
            <a:xfrm>
              <a:off x="2814638" y="3962401"/>
              <a:ext cx="742950" cy="506413"/>
            </a:xfrm>
            <a:custGeom>
              <a:avLst/>
              <a:gdLst>
                <a:gd name="T0" fmla="*/ 0 w 2387"/>
                <a:gd name="T1" fmla="*/ 0 h 2072"/>
                <a:gd name="T2" fmla="*/ 0 w 2387"/>
                <a:gd name="T3" fmla="*/ 0 h 2072"/>
                <a:gd name="T4" fmla="*/ 0 w 2387"/>
                <a:gd name="T5" fmla="*/ 0 h 2072"/>
                <a:gd name="T6" fmla="*/ 0 w 2387"/>
                <a:gd name="T7" fmla="*/ 0 h 2072"/>
                <a:gd name="T8" fmla="*/ 0 w 2387"/>
                <a:gd name="T9" fmla="*/ 0 h 2072"/>
                <a:gd name="T10" fmla="*/ 0 w 2387"/>
                <a:gd name="T11" fmla="*/ 0 h 2072"/>
                <a:gd name="T12" fmla="*/ 0 w 2387"/>
                <a:gd name="T13" fmla="*/ 0 h 2072"/>
                <a:gd name="T14" fmla="*/ 0 w 2387"/>
                <a:gd name="T15" fmla="*/ 0 h 2072"/>
                <a:gd name="T16" fmla="*/ 0 w 2387"/>
                <a:gd name="T17" fmla="*/ 0 h 2072"/>
                <a:gd name="T18" fmla="*/ 0 w 2387"/>
                <a:gd name="T19" fmla="*/ 0 h 2072"/>
                <a:gd name="T20" fmla="*/ 0 w 2387"/>
                <a:gd name="T21" fmla="*/ 0 h 2072"/>
                <a:gd name="T22" fmla="*/ 0 w 2387"/>
                <a:gd name="T23" fmla="*/ 0 h 2072"/>
                <a:gd name="T24" fmla="*/ 0 w 2387"/>
                <a:gd name="T25" fmla="*/ 0 h 2072"/>
                <a:gd name="T26" fmla="*/ 0 w 2387"/>
                <a:gd name="T27" fmla="*/ 0 h 2072"/>
                <a:gd name="T28" fmla="*/ 0 w 2387"/>
                <a:gd name="T29" fmla="*/ 0 h 2072"/>
                <a:gd name="T30" fmla="*/ 0 w 2387"/>
                <a:gd name="T31" fmla="*/ 0 h 2072"/>
                <a:gd name="T32" fmla="*/ 0 w 2387"/>
                <a:gd name="T33" fmla="*/ 0 h 2072"/>
                <a:gd name="T34" fmla="*/ 0 w 2387"/>
                <a:gd name="T35" fmla="*/ 0 h 2072"/>
                <a:gd name="T36" fmla="*/ 0 w 2387"/>
                <a:gd name="T37" fmla="*/ 0 h 2072"/>
                <a:gd name="T38" fmla="*/ 0 w 2387"/>
                <a:gd name="T39" fmla="*/ 0 h 2072"/>
                <a:gd name="T40" fmla="*/ 0 w 2387"/>
                <a:gd name="T41" fmla="*/ 0 h 2072"/>
                <a:gd name="T42" fmla="*/ 0 w 2387"/>
                <a:gd name="T43" fmla="*/ 0 h 2072"/>
                <a:gd name="T44" fmla="*/ 0 w 2387"/>
                <a:gd name="T45" fmla="*/ 0 h 2072"/>
                <a:gd name="T46" fmla="*/ 0 w 2387"/>
                <a:gd name="T47" fmla="*/ 0 h 2072"/>
                <a:gd name="T48" fmla="*/ 0 w 2387"/>
                <a:gd name="T49" fmla="*/ 0 h 2072"/>
                <a:gd name="T50" fmla="*/ 0 w 2387"/>
                <a:gd name="T51" fmla="*/ 0 h 2072"/>
                <a:gd name="T52" fmla="*/ 0 w 2387"/>
                <a:gd name="T53" fmla="*/ 0 h 2072"/>
                <a:gd name="T54" fmla="*/ 0 w 2387"/>
                <a:gd name="T55" fmla="*/ 0 h 2072"/>
                <a:gd name="T56" fmla="*/ 0 w 2387"/>
                <a:gd name="T57" fmla="*/ 0 h 2072"/>
                <a:gd name="T58" fmla="*/ 0 w 2387"/>
                <a:gd name="T59" fmla="*/ 0 h 2072"/>
                <a:gd name="T60" fmla="*/ 0 w 2387"/>
                <a:gd name="T61" fmla="*/ 0 h 2072"/>
                <a:gd name="T62" fmla="*/ 0 w 2387"/>
                <a:gd name="T63" fmla="*/ 0 h 2072"/>
                <a:gd name="T64" fmla="*/ 0 w 2387"/>
                <a:gd name="T65" fmla="*/ 0 h 2072"/>
                <a:gd name="T66" fmla="*/ 0 w 2387"/>
                <a:gd name="T67" fmla="*/ 0 h 2072"/>
                <a:gd name="T68" fmla="*/ 0 w 2387"/>
                <a:gd name="T69" fmla="*/ 0 h 2072"/>
                <a:gd name="T70" fmla="*/ 0 w 2387"/>
                <a:gd name="T71" fmla="*/ 0 h 2072"/>
                <a:gd name="T72" fmla="*/ 0 w 2387"/>
                <a:gd name="T73" fmla="*/ 0 h 2072"/>
                <a:gd name="T74" fmla="*/ 0 w 2387"/>
                <a:gd name="T75" fmla="*/ 0 h 2072"/>
                <a:gd name="T76" fmla="*/ 0 w 2387"/>
                <a:gd name="T77" fmla="*/ 0 h 2072"/>
                <a:gd name="T78" fmla="*/ 0 w 2387"/>
                <a:gd name="T79" fmla="*/ 0 h 2072"/>
                <a:gd name="T80" fmla="*/ 0 w 2387"/>
                <a:gd name="T81" fmla="*/ 0 h 2072"/>
                <a:gd name="T82" fmla="*/ 0 w 2387"/>
                <a:gd name="T83" fmla="*/ 0 h 2072"/>
                <a:gd name="T84" fmla="*/ 0 w 2387"/>
                <a:gd name="T85" fmla="*/ 0 h 2072"/>
                <a:gd name="T86" fmla="*/ 0 w 2387"/>
                <a:gd name="T87" fmla="*/ 0 h 2072"/>
                <a:gd name="T88" fmla="*/ 0 w 2387"/>
                <a:gd name="T89" fmla="*/ 0 h 2072"/>
                <a:gd name="T90" fmla="*/ 0 w 2387"/>
                <a:gd name="T91" fmla="*/ 0 h 207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87"/>
                <a:gd name="T139" fmla="*/ 0 h 2072"/>
                <a:gd name="T140" fmla="*/ 2387 w 2387"/>
                <a:gd name="T141" fmla="*/ 2072 h 207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87" h="2072">
                  <a:moveTo>
                    <a:pt x="91" y="974"/>
                  </a:moveTo>
                  <a:lnTo>
                    <a:pt x="191" y="977"/>
                  </a:lnTo>
                  <a:lnTo>
                    <a:pt x="244" y="963"/>
                  </a:lnTo>
                  <a:lnTo>
                    <a:pt x="283" y="977"/>
                  </a:lnTo>
                  <a:lnTo>
                    <a:pt x="327" y="957"/>
                  </a:lnTo>
                  <a:lnTo>
                    <a:pt x="391" y="962"/>
                  </a:lnTo>
                  <a:lnTo>
                    <a:pt x="413" y="932"/>
                  </a:lnTo>
                  <a:lnTo>
                    <a:pt x="391" y="898"/>
                  </a:lnTo>
                  <a:lnTo>
                    <a:pt x="430" y="898"/>
                  </a:lnTo>
                  <a:lnTo>
                    <a:pt x="508" y="820"/>
                  </a:lnTo>
                  <a:lnTo>
                    <a:pt x="565" y="820"/>
                  </a:lnTo>
                  <a:lnTo>
                    <a:pt x="587" y="873"/>
                  </a:lnTo>
                  <a:lnTo>
                    <a:pt x="622" y="873"/>
                  </a:lnTo>
                  <a:lnTo>
                    <a:pt x="618" y="817"/>
                  </a:lnTo>
                  <a:lnTo>
                    <a:pt x="586" y="817"/>
                  </a:lnTo>
                  <a:lnTo>
                    <a:pt x="594" y="746"/>
                  </a:lnTo>
                  <a:lnTo>
                    <a:pt x="626" y="702"/>
                  </a:lnTo>
                  <a:lnTo>
                    <a:pt x="626" y="585"/>
                  </a:lnTo>
                  <a:lnTo>
                    <a:pt x="665" y="546"/>
                  </a:lnTo>
                  <a:lnTo>
                    <a:pt x="704" y="546"/>
                  </a:lnTo>
                  <a:lnTo>
                    <a:pt x="743" y="507"/>
                  </a:lnTo>
                  <a:lnTo>
                    <a:pt x="743" y="468"/>
                  </a:lnTo>
                  <a:lnTo>
                    <a:pt x="860" y="468"/>
                  </a:lnTo>
                  <a:lnTo>
                    <a:pt x="866" y="408"/>
                  </a:lnTo>
                  <a:lnTo>
                    <a:pt x="900" y="389"/>
                  </a:lnTo>
                  <a:lnTo>
                    <a:pt x="894" y="358"/>
                  </a:lnTo>
                  <a:lnTo>
                    <a:pt x="821" y="350"/>
                  </a:lnTo>
                  <a:lnTo>
                    <a:pt x="821" y="272"/>
                  </a:lnTo>
                  <a:lnTo>
                    <a:pt x="861" y="253"/>
                  </a:lnTo>
                  <a:lnTo>
                    <a:pt x="860" y="194"/>
                  </a:lnTo>
                  <a:lnTo>
                    <a:pt x="900" y="194"/>
                  </a:lnTo>
                  <a:lnTo>
                    <a:pt x="944" y="135"/>
                  </a:lnTo>
                  <a:lnTo>
                    <a:pt x="980" y="135"/>
                  </a:lnTo>
                  <a:lnTo>
                    <a:pt x="1018" y="154"/>
                  </a:lnTo>
                  <a:lnTo>
                    <a:pt x="1096" y="154"/>
                  </a:lnTo>
                  <a:lnTo>
                    <a:pt x="1096" y="115"/>
                  </a:lnTo>
                  <a:lnTo>
                    <a:pt x="1174" y="37"/>
                  </a:lnTo>
                  <a:lnTo>
                    <a:pt x="1251" y="2"/>
                  </a:lnTo>
                  <a:lnTo>
                    <a:pt x="1281" y="59"/>
                  </a:lnTo>
                  <a:lnTo>
                    <a:pt x="1326" y="2"/>
                  </a:lnTo>
                  <a:lnTo>
                    <a:pt x="1375" y="0"/>
                  </a:lnTo>
                  <a:lnTo>
                    <a:pt x="1409" y="76"/>
                  </a:lnTo>
                  <a:lnTo>
                    <a:pt x="1462" y="54"/>
                  </a:lnTo>
                  <a:lnTo>
                    <a:pt x="1565" y="76"/>
                  </a:lnTo>
                  <a:lnTo>
                    <a:pt x="1553" y="168"/>
                  </a:lnTo>
                  <a:lnTo>
                    <a:pt x="1565" y="194"/>
                  </a:lnTo>
                  <a:lnTo>
                    <a:pt x="1683" y="115"/>
                  </a:lnTo>
                  <a:lnTo>
                    <a:pt x="1713" y="138"/>
                  </a:lnTo>
                  <a:lnTo>
                    <a:pt x="1763" y="125"/>
                  </a:lnTo>
                  <a:lnTo>
                    <a:pt x="1839" y="194"/>
                  </a:lnTo>
                  <a:lnTo>
                    <a:pt x="1868" y="244"/>
                  </a:lnTo>
                  <a:lnTo>
                    <a:pt x="1917" y="272"/>
                  </a:lnTo>
                  <a:lnTo>
                    <a:pt x="1917" y="350"/>
                  </a:lnTo>
                  <a:lnTo>
                    <a:pt x="1891" y="375"/>
                  </a:lnTo>
                  <a:lnTo>
                    <a:pt x="1917" y="428"/>
                  </a:lnTo>
                  <a:lnTo>
                    <a:pt x="1956" y="468"/>
                  </a:lnTo>
                  <a:lnTo>
                    <a:pt x="1917" y="507"/>
                  </a:lnTo>
                  <a:lnTo>
                    <a:pt x="1917" y="546"/>
                  </a:lnTo>
                  <a:lnTo>
                    <a:pt x="1878" y="585"/>
                  </a:lnTo>
                  <a:lnTo>
                    <a:pt x="1878" y="624"/>
                  </a:lnTo>
                  <a:lnTo>
                    <a:pt x="1917" y="638"/>
                  </a:lnTo>
                  <a:lnTo>
                    <a:pt x="1985" y="637"/>
                  </a:lnTo>
                  <a:lnTo>
                    <a:pt x="1996" y="663"/>
                  </a:lnTo>
                  <a:lnTo>
                    <a:pt x="1956" y="702"/>
                  </a:lnTo>
                  <a:lnTo>
                    <a:pt x="1996" y="741"/>
                  </a:lnTo>
                  <a:lnTo>
                    <a:pt x="2022" y="845"/>
                  </a:lnTo>
                  <a:lnTo>
                    <a:pt x="2136" y="878"/>
                  </a:lnTo>
                  <a:lnTo>
                    <a:pt x="2152" y="937"/>
                  </a:lnTo>
                  <a:lnTo>
                    <a:pt x="2152" y="1015"/>
                  </a:lnTo>
                  <a:lnTo>
                    <a:pt x="2191" y="1015"/>
                  </a:lnTo>
                  <a:lnTo>
                    <a:pt x="2308" y="1054"/>
                  </a:lnTo>
                  <a:lnTo>
                    <a:pt x="2309" y="1099"/>
                  </a:lnTo>
                  <a:lnTo>
                    <a:pt x="2328" y="1133"/>
                  </a:lnTo>
                  <a:lnTo>
                    <a:pt x="2375" y="1156"/>
                  </a:lnTo>
                  <a:lnTo>
                    <a:pt x="2387" y="1211"/>
                  </a:lnTo>
                  <a:lnTo>
                    <a:pt x="2348" y="1211"/>
                  </a:lnTo>
                  <a:lnTo>
                    <a:pt x="2269" y="1289"/>
                  </a:lnTo>
                  <a:lnTo>
                    <a:pt x="2191" y="1328"/>
                  </a:lnTo>
                  <a:lnTo>
                    <a:pt x="2152" y="1328"/>
                  </a:lnTo>
                  <a:lnTo>
                    <a:pt x="2113" y="1289"/>
                  </a:lnTo>
                  <a:lnTo>
                    <a:pt x="2074" y="1289"/>
                  </a:lnTo>
                  <a:lnTo>
                    <a:pt x="2031" y="1317"/>
                  </a:lnTo>
                  <a:lnTo>
                    <a:pt x="2076" y="1395"/>
                  </a:lnTo>
                  <a:lnTo>
                    <a:pt x="2074" y="1446"/>
                  </a:lnTo>
                  <a:lnTo>
                    <a:pt x="2103" y="1478"/>
                  </a:lnTo>
                  <a:lnTo>
                    <a:pt x="2074" y="1563"/>
                  </a:lnTo>
                  <a:lnTo>
                    <a:pt x="2140" y="1719"/>
                  </a:lnTo>
                  <a:lnTo>
                    <a:pt x="2035" y="1720"/>
                  </a:lnTo>
                  <a:lnTo>
                    <a:pt x="1962" y="1748"/>
                  </a:lnTo>
                  <a:lnTo>
                    <a:pt x="1907" y="1780"/>
                  </a:lnTo>
                  <a:lnTo>
                    <a:pt x="1873" y="1828"/>
                  </a:lnTo>
                  <a:lnTo>
                    <a:pt x="1813" y="1933"/>
                  </a:lnTo>
                  <a:lnTo>
                    <a:pt x="1851" y="2035"/>
                  </a:lnTo>
                  <a:lnTo>
                    <a:pt x="1839" y="2072"/>
                  </a:lnTo>
                  <a:lnTo>
                    <a:pt x="1799" y="2062"/>
                  </a:lnTo>
                  <a:lnTo>
                    <a:pt x="1761" y="1993"/>
                  </a:lnTo>
                  <a:lnTo>
                    <a:pt x="1612" y="1990"/>
                  </a:lnTo>
                  <a:lnTo>
                    <a:pt x="1527" y="2006"/>
                  </a:lnTo>
                  <a:lnTo>
                    <a:pt x="1486" y="1963"/>
                  </a:lnTo>
                  <a:lnTo>
                    <a:pt x="1465" y="1915"/>
                  </a:lnTo>
                  <a:lnTo>
                    <a:pt x="1428" y="1920"/>
                  </a:lnTo>
                  <a:lnTo>
                    <a:pt x="1370" y="1954"/>
                  </a:lnTo>
                  <a:lnTo>
                    <a:pt x="1370" y="1993"/>
                  </a:lnTo>
                  <a:lnTo>
                    <a:pt x="1343" y="1992"/>
                  </a:lnTo>
                  <a:lnTo>
                    <a:pt x="1321" y="1961"/>
                  </a:lnTo>
                  <a:lnTo>
                    <a:pt x="1252" y="1954"/>
                  </a:lnTo>
                  <a:lnTo>
                    <a:pt x="1252" y="1915"/>
                  </a:lnTo>
                  <a:lnTo>
                    <a:pt x="1213" y="1954"/>
                  </a:lnTo>
                  <a:lnTo>
                    <a:pt x="1174" y="1954"/>
                  </a:lnTo>
                  <a:lnTo>
                    <a:pt x="1174" y="1915"/>
                  </a:lnTo>
                  <a:lnTo>
                    <a:pt x="1143" y="1915"/>
                  </a:lnTo>
                  <a:lnTo>
                    <a:pt x="1135" y="1954"/>
                  </a:lnTo>
                  <a:lnTo>
                    <a:pt x="1088" y="1955"/>
                  </a:lnTo>
                  <a:lnTo>
                    <a:pt x="1104" y="1914"/>
                  </a:lnTo>
                  <a:lnTo>
                    <a:pt x="1018" y="1915"/>
                  </a:lnTo>
                  <a:lnTo>
                    <a:pt x="979" y="1876"/>
                  </a:lnTo>
                  <a:lnTo>
                    <a:pt x="939" y="1876"/>
                  </a:lnTo>
                  <a:lnTo>
                    <a:pt x="821" y="1837"/>
                  </a:lnTo>
                  <a:lnTo>
                    <a:pt x="782" y="1837"/>
                  </a:lnTo>
                  <a:lnTo>
                    <a:pt x="704" y="1798"/>
                  </a:lnTo>
                  <a:lnTo>
                    <a:pt x="627" y="1812"/>
                  </a:lnTo>
                  <a:lnTo>
                    <a:pt x="402" y="1796"/>
                  </a:lnTo>
                  <a:lnTo>
                    <a:pt x="326" y="1804"/>
                  </a:lnTo>
                  <a:lnTo>
                    <a:pt x="269" y="1825"/>
                  </a:lnTo>
                  <a:lnTo>
                    <a:pt x="226" y="1867"/>
                  </a:lnTo>
                  <a:lnTo>
                    <a:pt x="228" y="1904"/>
                  </a:lnTo>
                  <a:lnTo>
                    <a:pt x="167" y="1954"/>
                  </a:lnTo>
                  <a:lnTo>
                    <a:pt x="147" y="1929"/>
                  </a:lnTo>
                  <a:lnTo>
                    <a:pt x="78" y="1954"/>
                  </a:lnTo>
                  <a:lnTo>
                    <a:pt x="78" y="1915"/>
                  </a:lnTo>
                  <a:lnTo>
                    <a:pt x="117" y="1798"/>
                  </a:lnTo>
                  <a:lnTo>
                    <a:pt x="122" y="1692"/>
                  </a:lnTo>
                  <a:lnTo>
                    <a:pt x="0" y="1627"/>
                  </a:lnTo>
                  <a:lnTo>
                    <a:pt x="0" y="1602"/>
                  </a:lnTo>
                  <a:lnTo>
                    <a:pt x="109" y="1486"/>
                  </a:lnTo>
                  <a:lnTo>
                    <a:pt x="176" y="1471"/>
                  </a:lnTo>
                  <a:lnTo>
                    <a:pt x="196" y="1446"/>
                  </a:lnTo>
                  <a:lnTo>
                    <a:pt x="196" y="1407"/>
                  </a:lnTo>
                  <a:lnTo>
                    <a:pt x="156" y="1328"/>
                  </a:lnTo>
                  <a:lnTo>
                    <a:pt x="91" y="974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2" name="Freeform 17"/>
            <p:cNvSpPr>
              <a:spLocks noEditPoints="1"/>
            </p:cNvSpPr>
            <p:nvPr/>
          </p:nvSpPr>
          <p:spPr bwMode="auto">
            <a:xfrm>
              <a:off x="384176" y="3686176"/>
              <a:ext cx="766763" cy="908050"/>
            </a:xfrm>
            <a:custGeom>
              <a:avLst/>
              <a:gdLst>
                <a:gd name="T0" fmla="*/ 0 w 2461"/>
                <a:gd name="T1" fmla="*/ 0 h 3727"/>
                <a:gd name="T2" fmla="*/ 0 w 2461"/>
                <a:gd name="T3" fmla="*/ 0 h 3727"/>
                <a:gd name="T4" fmla="*/ 0 w 2461"/>
                <a:gd name="T5" fmla="*/ 0 h 3727"/>
                <a:gd name="T6" fmla="*/ 0 w 2461"/>
                <a:gd name="T7" fmla="*/ 0 h 3727"/>
                <a:gd name="T8" fmla="*/ 0 w 2461"/>
                <a:gd name="T9" fmla="*/ 0 h 3727"/>
                <a:gd name="T10" fmla="*/ 0 w 2461"/>
                <a:gd name="T11" fmla="*/ 0 h 3727"/>
                <a:gd name="T12" fmla="*/ 0 w 2461"/>
                <a:gd name="T13" fmla="*/ 0 h 3727"/>
                <a:gd name="T14" fmla="*/ 0 w 2461"/>
                <a:gd name="T15" fmla="*/ 0 h 3727"/>
                <a:gd name="T16" fmla="*/ 0 w 2461"/>
                <a:gd name="T17" fmla="*/ 0 h 3727"/>
                <a:gd name="T18" fmla="*/ 0 w 2461"/>
                <a:gd name="T19" fmla="*/ 0 h 3727"/>
                <a:gd name="T20" fmla="*/ 0 w 2461"/>
                <a:gd name="T21" fmla="*/ 0 h 3727"/>
                <a:gd name="T22" fmla="*/ 0 w 2461"/>
                <a:gd name="T23" fmla="*/ 0 h 3727"/>
                <a:gd name="T24" fmla="*/ 0 w 2461"/>
                <a:gd name="T25" fmla="*/ 0 h 3727"/>
                <a:gd name="T26" fmla="*/ 0 w 2461"/>
                <a:gd name="T27" fmla="*/ 0 h 3727"/>
                <a:gd name="T28" fmla="*/ 0 w 2461"/>
                <a:gd name="T29" fmla="*/ 0 h 3727"/>
                <a:gd name="T30" fmla="*/ 0 w 2461"/>
                <a:gd name="T31" fmla="*/ 0 h 3727"/>
                <a:gd name="T32" fmla="*/ 0 w 2461"/>
                <a:gd name="T33" fmla="*/ 0 h 3727"/>
                <a:gd name="T34" fmla="*/ 0 w 2461"/>
                <a:gd name="T35" fmla="*/ 0 h 3727"/>
                <a:gd name="T36" fmla="*/ 0 w 2461"/>
                <a:gd name="T37" fmla="*/ 0 h 3727"/>
                <a:gd name="T38" fmla="*/ 0 w 2461"/>
                <a:gd name="T39" fmla="*/ 0 h 3727"/>
                <a:gd name="T40" fmla="*/ 0 w 2461"/>
                <a:gd name="T41" fmla="*/ 0 h 3727"/>
                <a:gd name="T42" fmla="*/ 0 w 2461"/>
                <a:gd name="T43" fmla="*/ 0 h 3727"/>
                <a:gd name="T44" fmla="*/ 0 w 2461"/>
                <a:gd name="T45" fmla="*/ 0 h 3727"/>
                <a:gd name="T46" fmla="*/ 0 w 2461"/>
                <a:gd name="T47" fmla="*/ 0 h 3727"/>
                <a:gd name="T48" fmla="*/ 0 w 2461"/>
                <a:gd name="T49" fmla="*/ 0 h 3727"/>
                <a:gd name="T50" fmla="*/ 0 w 2461"/>
                <a:gd name="T51" fmla="*/ 0 h 3727"/>
                <a:gd name="T52" fmla="*/ 0 w 2461"/>
                <a:gd name="T53" fmla="*/ 0 h 3727"/>
                <a:gd name="T54" fmla="*/ 0 w 2461"/>
                <a:gd name="T55" fmla="*/ 0 h 3727"/>
                <a:gd name="T56" fmla="*/ 0 w 2461"/>
                <a:gd name="T57" fmla="*/ 0 h 3727"/>
                <a:gd name="T58" fmla="*/ 0 w 2461"/>
                <a:gd name="T59" fmla="*/ 0 h 3727"/>
                <a:gd name="T60" fmla="*/ 0 w 2461"/>
                <a:gd name="T61" fmla="*/ 0 h 3727"/>
                <a:gd name="T62" fmla="*/ 0 w 2461"/>
                <a:gd name="T63" fmla="*/ 0 h 3727"/>
                <a:gd name="T64" fmla="*/ 0 w 2461"/>
                <a:gd name="T65" fmla="*/ 0 h 3727"/>
                <a:gd name="T66" fmla="*/ 0 w 2461"/>
                <a:gd name="T67" fmla="*/ 0 h 3727"/>
                <a:gd name="T68" fmla="*/ 0 w 2461"/>
                <a:gd name="T69" fmla="*/ 0 h 3727"/>
                <a:gd name="T70" fmla="*/ 0 w 2461"/>
                <a:gd name="T71" fmla="*/ 0 h 3727"/>
                <a:gd name="T72" fmla="*/ 0 w 2461"/>
                <a:gd name="T73" fmla="*/ 0 h 3727"/>
                <a:gd name="T74" fmla="*/ 0 w 2461"/>
                <a:gd name="T75" fmla="*/ 0 h 3727"/>
                <a:gd name="T76" fmla="*/ 0 w 2461"/>
                <a:gd name="T77" fmla="*/ 0 h 3727"/>
                <a:gd name="T78" fmla="*/ 0 w 2461"/>
                <a:gd name="T79" fmla="*/ 0 h 3727"/>
                <a:gd name="T80" fmla="*/ 0 w 2461"/>
                <a:gd name="T81" fmla="*/ 0 h 3727"/>
                <a:gd name="T82" fmla="*/ 0 w 2461"/>
                <a:gd name="T83" fmla="*/ 0 h 3727"/>
                <a:gd name="T84" fmla="*/ 0 w 2461"/>
                <a:gd name="T85" fmla="*/ 0 h 3727"/>
                <a:gd name="T86" fmla="*/ 0 w 2461"/>
                <a:gd name="T87" fmla="*/ 0 h 3727"/>
                <a:gd name="T88" fmla="*/ 0 w 2461"/>
                <a:gd name="T89" fmla="*/ 0 h 3727"/>
                <a:gd name="T90" fmla="*/ 0 w 2461"/>
                <a:gd name="T91" fmla="*/ 0 h 3727"/>
                <a:gd name="T92" fmla="*/ 0 w 2461"/>
                <a:gd name="T93" fmla="*/ 0 h 3727"/>
                <a:gd name="T94" fmla="*/ 0 w 2461"/>
                <a:gd name="T95" fmla="*/ 0 h 3727"/>
                <a:gd name="T96" fmla="*/ 0 w 2461"/>
                <a:gd name="T97" fmla="*/ 0 h 3727"/>
                <a:gd name="T98" fmla="*/ 0 w 2461"/>
                <a:gd name="T99" fmla="*/ 0 h 3727"/>
                <a:gd name="T100" fmla="*/ 0 w 2461"/>
                <a:gd name="T101" fmla="*/ 0 h 3727"/>
                <a:gd name="T102" fmla="*/ 0 w 2461"/>
                <a:gd name="T103" fmla="*/ 0 h 3727"/>
                <a:gd name="T104" fmla="*/ 0 w 2461"/>
                <a:gd name="T105" fmla="*/ 0 h 3727"/>
                <a:gd name="T106" fmla="*/ 0 w 2461"/>
                <a:gd name="T107" fmla="*/ 0 h 3727"/>
                <a:gd name="T108" fmla="*/ 0 w 2461"/>
                <a:gd name="T109" fmla="*/ 0 h 3727"/>
                <a:gd name="T110" fmla="*/ 0 w 2461"/>
                <a:gd name="T111" fmla="*/ 0 h 3727"/>
                <a:gd name="T112" fmla="*/ 0 w 2461"/>
                <a:gd name="T113" fmla="*/ 0 h 3727"/>
                <a:gd name="T114" fmla="*/ 0 w 2461"/>
                <a:gd name="T115" fmla="*/ 0 h 372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61"/>
                <a:gd name="T175" fmla="*/ 0 h 3727"/>
                <a:gd name="T176" fmla="*/ 2461 w 2461"/>
                <a:gd name="T177" fmla="*/ 3727 h 372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61" h="3727">
                  <a:moveTo>
                    <a:pt x="2052" y="2188"/>
                  </a:moveTo>
                  <a:lnTo>
                    <a:pt x="2026" y="2206"/>
                  </a:lnTo>
                  <a:lnTo>
                    <a:pt x="1936" y="2159"/>
                  </a:lnTo>
                  <a:lnTo>
                    <a:pt x="2056" y="2262"/>
                  </a:lnTo>
                  <a:lnTo>
                    <a:pt x="2100" y="2337"/>
                  </a:lnTo>
                  <a:lnTo>
                    <a:pt x="2034" y="2460"/>
                  </a:lnTo>
                  <a:lnTo>
                    <a:pt x="2111" y="2504"/>
                  </a:lnTo>
                  <a:lnTo>
                    <a:pt x="2149" y="2438"/>
                  </a:lnTo>
                  <a:lnTo>
                    <a:pt x="2266" y="2438"/>
                  </a:lnTo>
                  <a:lnTo>
                    <a:pt x="2383" y="2477"/>
                  </a:lnTo>
                  <a:lnTo>
                    <a:pt x="2442" y="2539"/>
                  </a:lnTo>
                  <a:lnTo>
                    <a:pt x="2461" y="2673"/>
                  </a:lnTo>
                  <a:lnTo>
                    <a:pt x="2450" y="2752"/>
                  </a:lnTo>
                  <a:lnTo>
                    <a:pt x="2370" y="2939"/>
                  </a:lnTo>
                  <a:lnTo>
                    <a:pt x="2305" y="2982"/>
                  </a:lnTo>
                  <a:lnTo>
                    <a:pt x="2273" y="3048"/>
                  </a:lnTo>
                  <a:lnTo>
                    <a:pt x="2229" y="3088"/>
                  </a:lnTo>
                  <a:lnTo>
                    <a:pt x="2152" y="3113"/>
                  </a:lnTo>
                  <a:lnTo>
                    <a:pt x="2263" y="3137"/>
                  </a:lnTo>
                  <a:lnTo>
                    <a:pt x="2315" y="3166"/>
                  </a:lnTo>
                  <a:lnTo>
                    <a:pt x="2392" y="3164"/>
                  </a:lnTo>
                  <a:lnTo>
                    <a:pt x="2374" y="3248"/>
                  </a:lnTo>
                  <a:lnTo>
                    <a:pt x="2289" y="3282"/>
                  </a:lnTo>
                  <a:lnTo>
                    <a:pt x="2259" y="3309"/>
                  </a:lnTo>
                  <a:lnTo>
                    <a:pt x="2257" y="3365"/>
                  </a:lnTo>
                  <a:lnTo>
                    <a:pt x="2179" y="3326"/>
                  </a:lnTo>
                  <a:lnTo>
                    <a:pt x="2061" y="3404"/>
                  </a:lnTo>
                  <a:lnTo>
                    <a:pt x="1959" y="3372"/>
                  </a:lnTo>
                  <a:lnTo>
                    <a:pt x="1845" y="3384"/>
                  </a:lnTo>
                  <a:lnTo>
                    <a:pt x="1779" y="3432"/>
                  </a:lnTo>
                  <a:lnTo>
                    <a:pt x="1687" y="3377"/>
                  </a:lnTo>
                  <a:lnTo>
                    <a:pt x="1619" y="3464"/>
                  </a:lnTo>
                  <a:lnTo>
                    <a:pt x="1672" y="3513"/>
                  </a:lnTo>
                  <a:lnTo>
                    <a:pt x="1722" y="3487"/>
                  </a:lnTo>
                  <a:lnTo>
                    <a:pt x="1696" y="3425"/>
                  </a:lnTo>
                  <a:lnTo>
                    <a:pt x="1514" y="3443"/>
                  </a:lnTo>
                  <a:lnTo>
                    <a:pt x="1514" y="3482"/>
                  </a:lnTo>
                  <a:lnTo>
                    <a:pt x="1395" y="3485"/>
                  </a:lnTo>
                  <a:lnTo>
                    <a:pt x="1306" y="3425"/>
                  </a:lnTo>
                  <a:lnTo>
                    <a:pt x="1221" y="3416"/>
                  </a:lnTo>
                  <a:lnTo>
                    <a:pt x="1155" y="3461"/>
                  </a:lnTo>
                  <a:lnTo>
                    <a:pt x="1109" y="3537"/>
                  </a:lnTo>
                  <a:lnTo>
                    <a:pt x="1084" y="3600"/>
                  </a:lnTo>
                  <a:lnTo>
                    <a:pt x="1045" y="3639"/>
                  </a:lnTo>
                  <a:lnTo>
                    <a:pt x="1000" y="3624"/>
                  </a:lnTo>
                  <a:lnTo>
                    <a:pt x="965" y="3561"/>
                  </a:lnTo>
                  <a:lnTo>
                    <a:pt x="887" y="3561"/>
                  </a:lnTo>
                  <a:lnTo>
                    <a:pt x="834" y="3624"/>
                  </a:lnTo>
                  <a:lnTo>
                    <a:pt x="768" y="3651"/>
                  </a:lnTo>
                  <a:lnTo>
                    <a:pt x="678" y="3727"/>
                  </a:lnTo>
                  <a:lnTo>
                    <a:pt x="652" y="3678"/>
                  </a:lnTo>
                  <a:lnTo>
                    <a:pt x="573" y="3666"/>
                  </a:lnTo>
                  <a:lnTo>
                    <a:pt x="573" y="3611"/>
                  </a:lnTo>
                  <a:lnTo>
                    <a:pt x="647" y="3598"/>
                  </a:lnTo>
                  <a:lnTo>
                    <a:pt x="752" y="3498"/>
                  </a:lnTo>
                  <a:lnTo>
                    <a:pt x="809" y="3482"/>
                  </a:lnTo>
                  <a:lnTo>
                    <a:pt x="886" y="3405"/>
                  </a:lnTo>
                  <a:lnTo>
                    <a:pt x="883" y="3292"/>
                  </a:lnTo>
                  <a:lnTo>
                    <a:pt x="947" y="3289"/>
                  </a:lnTo>
                  <a:lnTo>
                    <a:pt x="955" y="3226"/>
                  </a:lnTo>
                  <a:lnTo>
                    <a:pt x="1076" y="3213"/>
                  </a:lnTo>
                  <a:lnTo>
                    <a:pt x="1162" y="3248"/>
                  </a:lnTo>
                  <a:lnTo>
                    <a:pt x="1266" y="3239"/>
                  </a:lnTo>
                  <a:lnTo>
                    <a:pt x="1266" y="3169"/>
                  </a:lnTo>
                  <a:lnTo>
                    <a:pt x="1327" y="3076"/>
                  </a:lnTo>
                  <a:lnTo>
                    <a:pt x="1304" y="3077"/>
                  </a:lnTo>
                  <a:lnTo>
                    <a:pt x="1240" y="3130"/>
                  </a:lnTo>
                  <a:lnTo>
                    <a:pt x="1162" y="3130"/>
                  </a:lnTo>
                  <a:lnTo>
                    <a:pt x="1126" y="3011"/>
                  </a:lnTo>
                  <a:lnTo>
                    <a:pt x="1065" y="3037"/>
                  </a:lnTo>
                  <a:lnTo>
                    <a:pt x="989" y="3032"/>
                  </a:lnTo>
                  <a:lnTo>
                    <a:pt x="952" y="2971"/>
                  </a:lnTo>
                  <a:lnTo>
                    <a:pt x="897" y="2969"/>
                  </a:lnTo>
                  <a:lnTo>
                    <a:pt x="852" y="3011"/>
                  </a:lnTo>
                  <a:lnTo>
                    <a:pt x="770" y="3013"/>
                  </a:lnTo>
                  <a:lnTo>
                    <a:pt x="760" y="2952"/>
                  </a:lnTo>
                  <a:lnTo>
                    <a:pt x="708" y="2937"/>
                  </a:lnTo>
                  <a:lnTo>
                    <a:pt x="781" y="2866"/>
                  </a:lnTo>
                  <a:lnTo>
                    <a:pt x="865" y="2776"/>
                  </a:lnTo>
                  <a:lnTo>
                    <a:pt x="974" y="2712"/>
                  </a:lnTo>
                  <a:lnTo>
                    <a:pt x="1013" y="2634"/>
                  </a:lnTo>
                  <a:lnTo>
                    <a:pt x="989" y="2563"/>
                  </a:lnTo>
                  <a:lnTo>
                    <a:pt x="1013" y="2517"/>
                  </a:lnTo>
                  <a:lnTo>
                    <a:pt x="1002" y="2467"/>
                  </a:lnTo>
                  <a:lnTo>
                    <a:pt x="910" y="2491"/>
                  </a:lnTo>
                  <a:lnTo>
                    <a:pt x="857" y="2489"/>
                  </a:lnTo>
                  <a:lnTo>
                    <a:pt x="934" y="2409"/>
                  </a:lnTo>
                  <a:lnTo>
                    <a:pt x="960" y="2367"/>
                  </a:lnTo>
                  <a:lnTo>
                    <a:pt x="883" y="2302"/>
                  </a:lnTo>
                  <a:lnTo>
                    <a:pt x="960" y="2256"/>
                  </a:lnTo>
                  <a:lnTo>
                    <a:pt x="1015" y="2322"/>
                  </a:lnTo>
                  <a:lnTo>
                    <a:pt x="1209" y="2282"/>
                  </a:lnTo>
                  <a:lnTo>
                    <a:pt x="1279" y="2246"/>
                  </a:lnTo>
                  <a:lnTo>
                    <a:pt x="1258" y="2183"/>
                  </a:lnTo>
                  <a:lnTo>
                    <a:pt x="1295" y="2150"/>
                  </a:lnTo>
                  <a:lnTo>
                    <a:pt x="1266" y="2130"/>
                  </a:lnTo>
                  <a:lnTo>
                    <a:pt x="1273" y="2056"/>
                  </a:lnTo>
                  <a:lnTo>
                    <a:pt x="1310" y="2043"/>
                  </a:lnTo>
                  <a:lnTo>
                    <a:pt x="1350" y="1929"/>
                  </a:lnTo>
                  <a:lnTo>
                    <a:pt x="1273" y="1883"/>
                  </a:lnTo>
                  <a:lnTo>
                    <a:pt x="1209" y="1930"/>
                  </a:lnTo>
                  <a:lnTo>
                    <a:pt x="1170" y="1851"/>
                  </a:lnTo>
                  <a:lnTo>
                    <a:pt x="1131" y="1812"/>
                  </a:lnTo>
                  <a:lnTo>
                    <a:pt x="1170" y="1695"/>
                  </a:lnTo>
                  <a:lnTo>
                    <a:pt x="1198" y="1599"/>
                  </a:lnTo>
                  <a:lnTo>
                    <a:pt x="1120" y="1599"/>
                  </a:lnTo>
                  <a:lnTo>
                    <a:pt x="1013" y="1656"/>
                  </a:lnTo>
                  <a:lnTo>
                    <a:pt x="935" y="1617"/>
                  </a:lnTo>
                  <a:lnTo>
                    <a:pt x="936" y="1696"/>
                  </a:lnTo>
                  <a:lnTo>
                    <a:pt x="813" y="1628"/>
                  </a:lnTo>
                  <a:lnTo>
                    <a:pt x="747" y="1636"/>
                  </a:lnTo>
                  <a:lnTo>
                    <a:pt x="736" y="1568"/>
                  </a:lnTo>
                  <a:lnTo>
                    <a:pt x="818" y="1499"/>
                  </a:lnTo>
                  <a:lnTo>
                    <a:pt x="826" y="1428"/>
                  </a:lnTo>
                  <a:lnTo>
                    <a:pt x="863" y="1380"/>
                  </a:lnTo>
                  <a:lnTo>
                    <a:pt x="839" y="1297"/>
                  </a:lnTo>
                  <a:lnTo>
                    <a:pt x="840" y="1221"/>
                  </a:lnTo>
                  <a:lnTo>
                    <a:pt x="923" y="1225"/>
                  </a:lnTo>
                  <a:lnTo>
                    <a:pt x="936" y="1196"/>
                  </a:lnTo>
                  <a:lnTo>
                    <a:pt x="881" y="1168"/>
                  </a:lnTo>
                  <a:lnTo>
                    <a:pt x="780" y="1161"/>
                  </a:lnTo>
                  <a:lnTo>
                    <a:pt x="784" y="1264"/>
                  </a:lnTo>
                  <a:lnTo>
                    <a:pt x="723" y="1255"/>
                  </a:lnTo>
                  <a:lnTo>
                    <a:pt x="649" y="1257"/>
                  </a:lnTo>
                  <a:lnTo>
                    <a:pt x="592" y="1435"/>
                  </a:lnTo>
                  <a:lnTo>
                    <a:pt x="552" y="1422"/>
                  </a:lnTo>
                  <a:lnTo>
                    <a:pt x="568" y="1257"/>
                  </a:lnTo>
                  <a:lnTo>
                    <a:pt x="588" y="1178"/>
                  </a:lnTo>
                  <a:lnTo>
                    <a:pt x="549" y="1120"/>
                  </a:lnTo>
                  <a:lnTo>
                    <a:pt x="494" y="1294"/>
                  </a:lnTo>
                  <a:lnTo>
                    <a:pt x="415" y="1228"/>
                  </a:lnTo>
                  <a:lnTo>
                    <a:pt x="583" y="1034"/>
                  </a:lnTo>
                  <a:lnTo>
                    <a:pt x="661" y="860"/>
                  </a:lnTo>
                  <a:lnTo>
                    <a:pt x="552" y="1003"/>
                  </a:lnTo>
                  <a:lnTo>
                    <a:pt x="459" y="1022"/>
                  </a:lnTo>
                  <a:lnTo>
                    <a:pt x="476" y="959"/>
                  </a:lnTo>
                  <a:lnTo>
                    <a:pt x="441" y="943"/>
                  </a:lnTo>
                  <a:lnTo>
                    <a:pt x="441" y="862"/>
                  </a:lnTo>
                  <a:lnTo>
                    <a:pt x="520" y="851"/>
                  </a:lnTo>
                  <a:lnTo>
                    <a:pt x="536" y="733"/>
                  </a:lnTo>
                  <a:lnTo>
                    <a:pt x="502" y="680"/>
                  </a:lnTo>
                  <a:lnTo>
                    <a:pt x="423" y="676"/>
                  </a:lnTo>
                  <a:lnTo>
                    <a:pt x="349" y="566"/>
                  </a:lnTo>
                  <a:lnTo>
                    <a:pt x="406" y="505"/>
                  </a:lnTo>
                  <a:lnTo>
                    <a:pt x="467" y="551"/>
                  </a:lnTo>
                  <a:lnTo>
                    <a:pt x="502" y="648"/>
                  </a:lnTo>
                  <a:lnTo>
                    <a:pt x="565" y="667"/>
                  </a:lnTo>
                  <a:lnTo>
                    <a:pt x="553" y="395"/>
                  </a:lnTo>
                  <a:lnTo>
                    <a:pt x="599" y="336"/>
                  </a:lnTo>
                  <a:lnTo>
                    <a:pt x="666" y="344"/>
                  </a:lnTo>
                  <a:lnTo>
                    <a:pt x="705" y="305"/>
                  </a:lnTo>
                  <a:lnTo>
                    <a:pt x="652" y="270"/>
                  </a:lnTo>
                  <a:lnTo>
                    <a:pt x="721" y="182"/>
                  </a:lnTo>
                  <a:lnTo>
                    <a:pt x="731" y="119"/>
                  </a:lnTo>
                  <a:lnTo>
                    <a:pt x="809" y="41"/>
                  </a:lnTo>
                  <a:lnTo>
                    <a:pt x="945" y="60"/>
                  </a:lnTo>
                  <a:lnTo>
                    <a:pt x="1084" y="41"/>
                  </a:lnTo>
                  <a:lnTo>
                    <a:pt x="1142" y="5"/>
                  </a:lnTo>
                  <a:lnTo>
                    <a:pt x="1243" y="0"/>
                  </a:lnTo>
                  <a:lnTo>
                    <a:pt x="1245" y="110"/>
                  </a:lnTo>
                  <a:lnTo>
                    <a:pt x="1035" y="316"/>
                  </a:lnTo>
                  <a:lnTo>
                    <a:pt x="1042" y="369"/>
                  </a:lnTo>
                  <a:lnTo>
                    <a:pt x="1098" y="363"/>
                  </a:lnTo>
                  <a:lnTo>
                    <a:pt x="1000" y="445"/>
                  </a:lnTo>
                  <a:lnTo>
                    <a:pt x="1061" y="466"/>
                  </a:lnTo>
                  <a:lnTo>
                    <a:pt x="1179" y="419"/>
                  </a:lnTo>
                  <a:lnTo>
                    <a:pt x="1321" y="458"/>
                  </a:lnTo>
                  <a:lnTo>
                    <a:pt x="1532" y="468"/>
                  </a:lnTo>
                  <a:lnTo>
                    <a:pt x="1590" y="568"/>
                  </a:lnTo>
                  <a:lnTo>
                    <a:pt x="1514" y="666"/>
                  </a:lnTo>
                  <a:lnTo>
                    <a:pt x="1444" y="795"/>
                  </a:lnTo>
                  <a:lnTo>
                    <a:pt x="1365" y="873"/>
                  </a:lnTo>
                  <a:lnTo>
                    <a:pt x="1309" y="943"/>
                  </a:lnTo>
                  <a:lnTo>
                    <a:pt x="1309" y="983"/>
                  </a:lnTo>
                  <a:lnTo>
                    <a:pt x="1372" y="1019"/>
                  </a:lnTo>
                  <a:lnTo>
                    <a:pt x="1298" y="1067"/>
                  </a:lnTo>
                  <a:lnTo>
                    <a:pt x="1227" y="1069"/>
                  </a:lnTo>
                  <a:lnTo>
                    <a:pt x="1164" y="1117"/>
                  </a:lnTo>
                  <a:lnTo>
                    <a:pt x="1053" y="1108"/>
                  </a:lnTo>
                  <a:lnTo>
                    <a:pt x="1131" y="1147"/>
                  </a:lnTo>
                  <a:lnTo>
                    <a:pt x="1192" y="1156"/>
                  </a:lnTo>
                  <a:lnTo>
                    <a:pt x="1248" y="1186"/>
                  </a:lnTo>
                  <a:lnTo>
                    <a:pt x="1335" y="1112"/>
                  </a:lnTo>
                  <a:lnTo>
                    <a:pt x="1379" y="1112"/>
                  </a:lnTo>
                  <a:lnTo>
                    <a:pt x="1483" y="1186"/>
                  </a:lnTo>
                  <a:lnTo>
                    <a:pt x="1551" y="1270"/>
                  </a:lnTo>
                  <a:lnTo>
                    <a:pt x="1595" y="1343"/>
                  </a:lnTo>
                  <a:lnTo>
                    <a:pt x="1617" y="1443"/>
                  </a:lnTo>
                  <a:lnTo>
                    <a:pt x="1639" y="1577"/>
                  </a:lnTo>
                  <a:lnTo>
                    <a:pt x="1679" y="1695"/>
                  </a:lnTo>
                  <a:lnTo>
                    <a:pt x="1781" y="1780"/>
                  </a:lnTo>
                  <a:lnTo>
                    <a:pt x="1881" y="1843"/>
                  </a:lnTo>
                  <a:lnTo>
                    <a:pt x="1955" y="1929"/>
                  </a:lnTo>
                  <a:lnTo>
                    <a:pt x="2010" y="1977"/>
                  </a:lnTo>
                  <a:lnTo>
                    <a:pt x="1958" y="2011"/>
                  </a:lnTo>
                  <a:lnTo>
                    <a:pt x="1960" y="2067"/>
                  </a:lnTo>
                  <a:lnTo>
                    <a:pt x="2052" y="2188"/>
                  </a:lnTo>
                  <a:close/>
                  <a:moveTo>
                    <a:pt x="715" y="1444"/>
                  </a:moveTo>
                  <a:lnTo>
                    <a:pt x="656" y="1409"/>
                  </a:lnTo>
                  <a:lnTo>
                    <a:pt x="665" y="1317"/>
                  </a:lnTo>
                  <a:lnTo>
                    <a:pt x="704" y="1317"/>
                  </a:lnTo>
                  <a:lnTo>
                    <a:pt x="734" y="1383"/>
                  </a:lnTo>
                  <a:lnTo>
                    <a:pt x="715" y="1444"/>
                  </a:lnTo>
                  <a:close/>
                  <a:moveTo>
                    <a:pt x="514" y="2016"/>
                  </a:moveTo>
                  <a:lnTo>
                    <a:pt x="477" y="1975"/>
                  </a:lnTo>
                  <a:lnTo>
                    <a:pt x="411" y="2001"/>
                  </a:lnTo>
                  <a:lnTo>
                    <a:pt x="387" y="1950"/>
                  </a:lnTo>
                  <a:lnTo>
                    <a:pt x="321" y="1922"/>
                  </a:lnTo>
                  <a:lnTo>
                    <a:pt x="283" y="1880"/>
                  </a:lnTo>
                  <a:lnTo>
                    <a:pt x="237" y="1917"/>
                  </a:lnTo>
                  <a:lnTo>
                    <a:pt x="235" y="1987"/>
                  </a:lnTo>
                  <a:lnTo>
                    <a:pt x="178" y="1996"/>
                  </a:lnTo>
                  <a:lnTo>
                    <a:pt x="83" y="1953"/>
                  </a:lnTo>
                  <a:lnTo>
                    <a:pt x="0" y="1870"/>
                  </a:lnTo>
                  <a:lnTo>
                    <a:pt x="53" y="1856"/>
                  </a:lnTo>
                  <a:lnTo>
                    <a:pt x="106" y="1821"/>
                  </a:lnTo>
                  <a:lnTo>
                    <a:pt x="42" y="1792"/>
                  </a:lnTo>
                  <a:lnTo>
                    <a:pt x="66" y="1760"/>
                  </a:lnTo>
                  <a:lnTo>
                    <a:pt x="144" y="1761"/>
                  </a:lnTo>
                  <a:lnTo>
                    <a:pt x="188" y="1597"/>
                  </a:lnTo>
                  <a:lnTo>
                    <a:pt x="244" y="1599"/>
                  </a:lnTo>
                  <a:lnTo>
                    <a:pt x="235" y="1560"/>
                  </a:lnTo>
                  <a:lnTo>
                    <a:pt x="376" y="1537"/>
                  </a:lnTo>
                  <a:lnTo>
                    <a:pt x="424" y="1548"/>
                  </a:lnTo>
                  <a:lnTo>
                    <a:pt x="476" y="1520"/>
                  </a:lnTo>
                  <a:lnTo>
                    <a:pt x="519" y="1545"/>
                  </a:lnTo>
                  <a:lnTo>
                    <a:pt x="587" y="1683"/>
                  </a:lnTo>
                  <a:lnTo>
                    <a:pt x="540" y="1738"/>
                  </a:lnTo>
                  <a:lnTo>
                    <a:pt x="602" y="1729"/>
                  </a:lnTo>
                  <a:lnTo>
                    <a:pt x="639" y="1821"/>
                  </a:lnTo>
                  <a:lnTo>
                    <a:pt x="620" y="1878"/>
                  </a:lnTo>
                  <a:lnTo>
                    <a:pt x="573" y="1899"/>
                  </a:lnTo>
                  <a:lnTo>
                    <a:pt x="573" y="1952"/>
                  </a:lnTo>
                  <a:lnTo>
                    <a:pt x="548" y="1995"/>
                  </a:lnTo>
                  <a:lnTo>
                    <a:pt x="514" y="201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3" name="Freeform 18"/>
            <p:cNvSpPr>
              <a:spLocks/>
            </p:cNvSpPr>
            <p:nvPr/>
          </p:nvSpPr>
          <p:spPr bwMode="auto">
            <a:xfrm>
              <a:off x="4627563" y="4038601"/>
              <a:ext cx="3165475" cy="1362075"/>
            </a:xfrm>
            <a:custGeom>
              <a:avLst/>
              <a:gdLst>
                <a:gd name="T0" fmla="*/ 0 w 10173"/>
                <a:gd name="T1" fmla="*/ 0 h 5594"/>
                <a:gd name="T2" fmla="*/ 0 w 10173"/>
                <a:gd name="T3" fmla="*/ 0 h 5594"/>
                <a:gd name="T4" fmla="*/ 0 w 10173"/>
                <a:gd name="T5" fmla="*/ 0 h 5594"/>
                <a:gd name="T6" fmla="*/ 0 w 10173"/>
                <a:gd name="T7" fmla="*/ 0 h 5594"/>
                <a:gd name="T8" fmla="*/ 0 w 10173"/>
                <a:gd name="T9" fmla="*/ 0 h 5594"/>
                <a:gd name="T10" fmla="*/ 0 w 10173"/>
                <a:gd name="T11" fmla="*/ 0 h 5594"/>
                <a:gd name="T12" fmla="*/ 0 w 10173"/>
                <a:gd name="T13" fmla="*/ 0 h 5594"/>
                <a:gd name="T14" fmla="*/ 0 w 10173"/>
                <a:gd name="T15" fmla="*/ 0 h 5594"/>
                <a:gd name="T16" fmla="*/ 0 w 10173"/>
                <a:gd name="T17" fmla="*/ 0 h 5594"/>
                <a:gd name="T18" fmla="*/ 0 w 10173"/>
                <a:gd name="T19" fmla="*/ 0 h 5594"/>
                <a:gd name="T20" fmla="*/ 0 w 10173"/>
                <a:gd name="T21" fmla="*/ 0 h 5594"/>
                <a:gd name="T22" fmla="*/ 0 w 10173"/>
                <a:gd name="T23" fmla="*/ 0 h 5594"/>
                <a:gd name="T24" fmla="*/ 0 w 10173"/>
                <a:gd name="T25" fmla="*/ 0 h 5594"/>
                <a:gd name="T26" fmla="*/ 0 w 10173"/>
                <a:gd name="T27" fmla="*/ 0 h 5594"/>
                <a:gd name="T28" fmla="*/ 0 w 10173"/>
                <a:gd name="T29" fmla="*/ 0 h 5594"/>
                <a:gd name="T30" fmla="*/ 0 w 10173"/>
                <a:gd name="T31" fmla="*/ 0 h 5594"/>
                <a:gd name="T32" fmla="*/ 0 w 10173"/>
                <a:gd name="T33" fmla="*/ 0 h 5594"/>
                <a:gd name="T34" fmla="*/ 0 w 10173"/>
                <a:gd name="T35" fmla="*/ 0 h 5594"/>
                <a:gd name="T36" fmla="*/ 0 w 10173"/>
                <a:gd name="T37" fmla="*/ 0 h 5594"/>
                <a:gd name="T38" fmla="*/ 0 w 10173"/>
                <a:gd name="T39" fmla="*/ 0 h 5594"/>
                <a:gd name="T40" fmla="*/ 0 w 10173"/>
                <a:gd name="T41" fmla="*/ 0 h 5594"/>
                <a:gd name="T42" fmla="*/ 0 w 10173"/>
                <a:gd name="T43" fmla="*/ 0 h 5594"/>
                <a:gd name="T44" fmla="*/ 0 w 10173"/>
                <a:gd name="T45" fmla="*/ 0 h 5594"/>
                <a:gd name="T46" fmla="*/ 0 w 10173"/>
                <a:gd name="T47" fmla="*/ 0 h 5594"/>
                <a:gd name="T48" fmla="*/ 0 w 10173"/>
                <a:gd name="T49" fmla="*/ 0 h 5594"/>
                <a:gd name="T50" fmla="*/ 0 w 10173"/>
                <a:gd name="T51" fmla="*/ 0 h 5594"/>
                <a:gd name="T52" fmla="*/ 0 w 10173"/>
                <a:gd name="T53" fmla="*/ 0 h 5594"/>
                <a:gd name="T54" fmla="*/ 0 w 10173"/>
                <a:gd name="T55" fmla="*/ 0 h 5594"/>
                <a:gd name="T56" fmla="*/ 0 w 10173"/>
                <a:gd name="T57" fmla="*/ 0 h 5594"/>
                <a:gd name="T58" fmla="*/ 0 w 10173"/>
                <a:gd name="T59" fmla="*/ 0 h 5594"/>
                <a:gd name="T60" fmla="*/ 0 w 10173"/>
                <a:gd name="T61" fmla="*/ 0 h 5594"/>
                <a:gd name="T62" fmla="*/ 0 w 10173"/>
                <a:gd name="T63" fmla="*/ 0 h 5594"/>
                <a:gd name="T64" fmla="*/ 0 w 10173"/>
                <a:gd name="T65" fmla="*/ 0 h 5594"/>
                <a:gd name="T66" fmla="*/ 0 w 10173"/>
                <a:gd name="T67" fmla="*/ 0 h 5594"/>
                <a:gd name="T68" fmla="*/ 0 w 10173"/>
                <a:gd name="T69" fmla="*/ 0 h 5594"/>
                <a:gd name="T70" fmla="*/ 0 w 10173"/>
                <a:gd name="T71" fmla="*/ 0 h 5594"/>
                <a:gd name="T72" fmla="*/ 0 w 10173"/>
                <a:gd name="T73" fmla="*/ 0 h 5594"/>
                <a:gd name="T74" fmla="*/ 0 w 10173"/>
                <a:gd name="T75" fmla="*/ 0 h 5594"/>
                <a:gd name="T76" fmla="*/ 0 w 10173"/>
                <a:gd name="T77" fmla="*/ 0 h 5594"/>
                <a:gd name="T78" fmla="*/ 0 w 10173"/>
                <a:gd name="T79" fmla="*/ 0 h 5594"/>
                <a:gd name="T80" fmla="*/ 0 w 10173"/>
                <a:gd name="T81" fmla="*/ 0 h 5594"/>
                <a:gd name="T82" fmla="*/ 0 w 10173"/>
                <a:gd name="T83" fmla="*/ 0 h 5594"/>
                <a:gd name="T84" fmla="*/ 0 w 10173"/>
                <a:gd name="T85" fmla="*/ 0 h 5594"/>
                <a:gd name="T86" fmla="*/ 0 w 10173"/>
                <a:gd name="T87" fmla="*/ 0 h 5594"/>
                <a:gd name="T88" fmla="*/ 0 w 10173"/>
                <a:gd name="T89" fmla="*/ 0 h 5594"/>
                <a:gd name="T90" fmla="*/ 0 w 10173"/>
                <a:gd name="T91" fmla="*/ 0 h 5594"/>
                <a:gd name="T92" fmla="*/ 0 w 10173"/>
                <a:gd name="T93" fmla="*/ 0 h 5594"/>
                <a:gd name="T94" fmla="*/ 0 w 10173"/>
                <a:gd name="T95" fmla="*/ 0 h 5594"/>
                <a:gd name="T96" fmla="*/ 0 w 10173"/>
                <a:gd name="T97" fmla="*/ 0 h 5594"/>
                <a:gd name="T98" fmla="*/ 0 w 10173"/>
                <a:gd name="T99" fmla="*/ 0 h 5594"/>
                <a:gd name="T100" fmla="*/ 0 w 10173"/>
                <a:gd name="T101" fmla="*/ 0 h 5594"/>
                <a:gd name="T102" fmla="*/ 0 w 10173"/>
                <a:gd name="T103" fmla="*/ 0 h 5594"/>
                <a:gd name="T104" fmla="*/ 0 w 10173"/>
                <a:gd name="T105" fmla="*/ 0 h 5594"/>
                <a:gd name="T106" fmla="*/ 0 w 10173"/>
                <a:gd name="T107" fmla="*/ 0 h 5594"/>
                <a:gd name="T108" fmla="*/ 0 w 10173"/>
                <a:gd name="T109" fmla="*/ 0 h 5594"/>
                <a:gd name="T110" fmla="*/ 0 w 10173"/>
                <a:gd name="T111" fmla="*/ 0 h 5594"/>
                <a:gd name="T112" fmla="*/ 0 w 10173"/>
                <a:gd name="T113" fmla="*/ 0 h 5594"/>
                <a:gd name="T114" fmla="*/ 0 w 10173"/>
                <a:gd name="T115" fmla="*/ 0 h 5594"/>
                <a:gd name="T116" fmla="*/ 0 w 10173"/>
                <a:gd name="T117" fmla="*/ 0 h 55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173"/>
                <a:gd name="T178" fmla="*/ 0 h 5594"/>
                <a:gd name="T179" fmla="*/ 10173 w 10173"/>
                <a:gd name="T180" fmla="*/ 5594 h 55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173" h="5594">
                  <a:moveTo>
                    <a:pt x="8412" y="5046"/>
                  </a:moveTo>
                  <a:lnTo>
                    <a:pt x="8389" y="5041"/>
                  </a:lnTo>
                  <a:lnTo>
                    <a:pt x="8332" y="4977"/>
                  </a:lnTo>
                  <a:lnTo>
                    <a:pt x="8275" y="4962"/>
                  </a:lnTo>
                  <a:lnTo>
                    <a:pt x="8221" y="4962"/>
                  </a:lnTo>
                  <a:lnTo>
                    <a:pt x="8158" y="4916"/>
                  </a:lnTo>
                  <a:lnTo>
                    <a:pt x="8154" y="4871"/>
                  </a:lnTo>
                  <a:lnTo>
                    <a:pt x="8099" y="4890"/>
                  </a:lnTo>
                  <a:lnTo>
                    <a:pt x="7982" y="4851"/>
                  </a:lnTo>
                  <a:lnTo>
                    <a:pt x="7811" y="4838"/>
                  </a:lnTo>
                  <a:lnTo>
                    <a:pt x="7704" y="4812"/>
                  </a:lnTo>
                  <a:lnTo>
                    <a:pt x="7584" y="4822"/>
                  </a:lnTo>
                  <a:lnTo>
                    <a:pt x="7555" y="4802"/>
                  </a:lnTo>
                  <a:lnTo>
                    <a:pt x="7434" y="4812"/>
                  </a:lnTo>
                  <a:lnTo>
                    <a:pt x="7354" y="4812"/>
                  </a:lnTo>
                  <a:lnTo>
                    <a:pt x="7278" y="4851"/>
                  </a:lnTo>
                  <a:lnTo>
                    <a:pt x="7229" y="4848"/>
                  </a:lnTo>
                  <a:lnTo>
                    <a:pt x="7125" y="4812"/>
                  </a:lnTo>
                  <a:lnTo>
                    <a:pt x="6957" y="4733"/>
                  </a:lnTo>
                  <a:lnTo>
                    <a:pt x="6809" y="4736"/>
                  </a:lnTo>
                  <a:lnTo>
                    <a:pt x="6770" y="4812"/>
                  </a:lnTo>
                  <a:lnTo>
                    <a:pt x="6729" y="4929"/>
                  </a:lnTo>
                  <a:lnTo>
                    <a:pt x="6731" y="4967"/>
                  </a:lnTo>
                  <a:lnTo>
                    <a:pt x="6690" y="4968"/>
                  </a:lnTo>
                  <a:lnTo>
                    <a:pt x="6610" y="4926"/>
                  </a:lnTo>
                  <a:lnTo>
                    <a:pt x="6530" y="4928"/>
                  </a:lnTo>
                  <a:lnTo>
                    <a:pt x="6456" y="4890"/>
                  </a:lnTo>
                  <a:lnTo>
                    <a:pt x="6339" y="4849"/>
                  </a:lnTo>
                  <a:lnTo>
                    <a:pt x="6264" y="4848"/>
                  </a:lnTo>
                  <a:lnTo>
                    <a:pt x="6181" y="4892"/>
                  </a:lnTo>
                  <a:lnTo>
                    <a:pt x="6145" y="4930"/>
                  </a:lnTo>
                  <a:lnTo>
                    <a:pt x="6103" y="5007"/>
                  </a:lnTo>
                  <a:lnTo>
                    <a:pt x="6104" y="5046"/>
                  </a:lnTo>
                  <a:lnTo>
                    <a:pt x="6066" y="5046"/>
                  </a:lnTo>
                  <a:lnTo>
                    <a:pt x="6025" y="5123"/>
                  </a:lnTo>
                  <a:lnTo>
                    <a:pt x="5987" y="5085"/>
                  </a:lnTo>
                  <a:lnTo>
                    <a:pt x="5986" y="5123"/>
                  </a:lnTo>
                  <a:lnTo>
                    <a:pt x="5945" y="5165"/>
                  </a:lnTo>
                  <a:lnTo>
                    <a:pt x="5791" y="5242"/>
                  </a:lnTo>
                  <a:lnTo>
                    <a:pt x="5674" y="5320"/>
                  </a:lnTo>
                  <a:lnTo>
                    <a:pt x="5635" y="5320"/>
                  </a:lnTo>
                  <a:lnTo>
                    <a:pt x="5602" y="5370"/>
                  </a:lnTo>
                  <a:lnTo>
                    <a:pt x="5595" y="5437"/>
                  </a:lnTo>
                  <a:lnTo>
                    <a:pt x="5517" y="5516"/>
                  </a:lnTo>
                  <a:lnTo>
                    <a:pt x="5555" y="5553"/>
                  </a:lnTo>
                  <a:lnTo>
                    <a:pt x="5518" y="5594"/>
                  </a:lnTo>
                  <a:lnTo>
                    <a:pt x="5440" y="5594"/>
                  </a:lnTo>
                  <a:lnTo>
                    <a:pt x="5400" y="5514"/>
                  </a:lnTo>
                  <a:lnTo>
                    <a:pt x="5399" y="5436"/>
                  </a:lnTo>
                  <a:lnTo>
                    <a:pt x="5361" y="5398"/>
                  </a:lnTo>
                  <a:lnTo>
                    <a:pt x="5204" y="5398"/>
                  </a:lnTo>
                  <a:lnTo>
                    <a:pt x="5125" y="5436"/>
                  </a:lnTo>
                  <a:lnTo>
                    <a:pt x="5049" y="5402"/>
                  </a:lnTo>
                  <a:lnTo>
                    <a:pt x="5009" y="5242"/>
                  </a:lnTo>
                  <a:lnTo>
                    <a:pt x="5009" y="5124"/>
                  </a:lnTo>
                  <a:lnTo>
                    <a:pt x="4891" y="5124"/>
                  </a:lnTo>
                  <a:lnTo>
                    <a:pt x="4891" y="4812"/>
                  </a:lnTo>
                  <a:lnTo>
                    <a:pt x="4852" y="4851"/>
                  </a:lnTo>
                  <a:lnTo>
                    <a:pt x="4773" y="4694"/>
                  </a:lnTo>
                  <a:lnTo>
                    <a:pt x="4695" y="4655"/>
                  </a:lnTo>
                  <a:lnTo>
                    <a:pt x="4617" y="4539"/>
                  </a:lnTo>
                  <a:lnTo>
                    <a:pt x="4499" y="4616"/>
                  </a:lnTo>
                  <a:lnTo>
                    <a:pt x="4187" y="4577"/>
                  </a:lnTo>
                  <a:lnTo>
                    <a:pt x="3874" y="4616"/>
                  </a:lnTo>
                  <a:lnTo>
                    <a:pt x="3678" y="4381"/>
                  </a:lnTo>
                  <a:lnTo>
                    <a:pt x="3013" y="3913"/>
                  </a:lnTo>
                  <a:lnTo>
                    <a:pt x="2387" y="4108"/>
                  </a:lnTo>
                  <a:lnTo>
                    <a:pt x="2387" y="5359"/>
                  </a:lnTo>
                  <a:lnTo>
                    <a:pt x="2243" y="5368"/>
                  </a:lnTo>
                  <a:lnTo>
                    <a:pt x="2126" y="5207"/>
                  </a:lnTo>
                  <a:lnTo>
                    <a:pt x="2113" y="5164"/>
                  </a:lnTo>
                  <a:lnTo>
                    <a:pt x="2035" y="5085"/>
                  </a:lnTo>
                  <a:lnTo>
                    <a:pt x="1971" y="5034"/>
                  </a:lnTo>
                  <a:lnTo>
                    <a:pt x="1917" y="5007"/>
                  </a:lnTo>
                  <a:lnTo>
                    <a:pt x="1800" y="5007"/>
                  </a:lnTo>
                  <a:lnTo>
                    <a:pt x="1644" y="5085"/>
                  </a:lnTo>
                  <a:lnTo>
                    <a:pt x="1557" y="5141"/>
                  </a:lnTo>
                  <a:lnTo>
                    <a:pt x="1487" y="5203"/>
                  </a:lnTo>
                  <a:lnTo>
                    <a:pt x="1500" y="5135"/>
                  </a:lnTo>
                  <a:lnTo>
                    <a:pt x="1487" y="5085"/>
                  </a:lnTo>
                  <a:lnTo>
                    <a:pt x="1490" y="5043"/>
                  </a:lnTo>
                  <a:lnTo>
                    <a:pt x="1536" y="4990"/>
                  </a:lnTo>
                  <a:lnTo>
                    <a:pt x="1565" y="4929"/>
                  </a:lnTo>
                  <a:lnTo>
                    <a:pt x="1558" y="4874"/>
                  </a:lnTo>
                  <a:lnTo>
                    <a:pt x="1487" y="4851"/>
                  </a:lnTo>
                  <a:lnTo>
                    <a:pt x="1442" y="4867"/>
                  </a:lnTo>
                  <a:lnTo>
                    <a:pt x="1383" y="4850"/>
                  </a:lnTo>
                  <a:lnTo>
                    <a:pt x="1335" y="4856"/>
                  </a:lnTo>
                  <a:lnTo>
                    <a:pt x="1290" y="4781"/>
                  </a:lnTo>
                  <a:lnTo>
                    <a:pt x="1245" y="4737"/>
                  </a:lnTo>
                  <a:lnTo>
                    <a:pt x="1155" y="4737"/>
                  </a:lnTo>
                  <a:lnTo>
                    <a:pt x="1171" y="4661"/>
                  </a:lnTo>
                  <a:lnTo>
                    <a:pt x="1167" y="4619"/>
                  </a:lnTo>
                  <a:lnTo>
                    <a:pt x="1097" y="4555"/>
                  </a:lnTo>
                  <a:lnTo>
                    <a:pt x="1078" y="4466"/>
                  </a:lnTo>
                  <a:lnTo>
                    <a:pt x="1076" y="4400"/>
                  </a:lnTo>
                  <a:lnTo>
                    <a:pt x="1045" y="4358"/>
                  </a:lnTo>
                  <a:lnTo>
                    <a:pt x="983" y="4356"/>
                  </a:lnTo>
                  <a:lnTo>
                    <a:pt x="943" y="4327"/>
                  </a:lnTo>
                  <a:lnTo>
                    <a:pt x="940" y="4265"/>
                  </a:lnTo>
                  <a:lnTo>
                    <a:pt x="999" y="4244"/>
                  </a:lnTo>
                  <a:lnTo>
                    <a:pt x="1075" y="4248"/>
                  </a:lnTo>
                  <a:lnTo>
                    <a:pt x="1135" y="4265"/>
                  </a:lnTo>
                  <a:lnTo>
                    <a:pt x="1174" y="4304"/>
                  </a:lnTo>
                  <a:lnTo>
                    <a:pt x="1213" y="4265"/>
                  </a:lnTo>
                  <a:lnTo>
                    <a:pt x="1252" y="4265"/>
                  </a:lnTo>
                  <a:lnTo>
                    <a:pt x="1174" y="4186"/>
                  </a:lnTo>
                  <a:lnTo>
                    <a:pt x="1101" y="4135"/>
                  </a:lnTo>
                  <a:lnTo>
                    <a:pt x="1142" y="4091"/>
                  </a:lnTo>
                  <a:lnTo>
                    <a:pt x="1190" y="4085"/>
                  </a:lnTo>
                  <a:lnTo>
                    <a:pt x="1213" y="4030"/>
                  </a:lnTo>
                  <a:lnTo>
                    <a:pt x="1213" y="3991"/>
                  </a:lnTo>
                  <a:lnTo>
                    <a:pt x="1252" y="3952"/>
                  </a:lnTo>
                  <a:lnTo>
                    <a:pt x="1313" y="3961"/>
                  </a:lnTo>
                  <a:lnTo>
                    <a:pt x="1406" y="3957"/>
                  </a:lnTo>
                  <a:lnTo>
                    <a:pt x="1463" y="3944"/>
                  </a:lnTo>
                  <a:lnTo>
                    <a:pt x="1526" y="3952"/>
                  </a:lnTo>
                  <a:lnTo>
                    <a:pt x="1604" y="3991"/>
                  </a:lnTo>
                  <a:lnTo>
                    <a:pt x="1683" y="3991"/>
                  </a:lnTo>
                  <a:lnTo>
                    <a:pt x="1644" y="3975"/>
                  </a:lnTo>
                  <a:lnTo>
                    <a:pt x="1582" y="3943"/>
                  </a:lnTo>
                  <a:lnTo>
                    <a:pt x="1539" y="3881"/>
                  </a:lnTo>
                  <a:lnTo>
                    <a:pt x="1565" y="3873"/>
                  </a:lnTo>
                  <a:lnTo>
                    <a:pt x="1593" y="3751"/>
                  </a:lnTo>
                  <a:lnTo>
                    <a:pt x="1614" y="3634"/>
                  </a:lnTo>
                  <a:lnTo>
                    <a:pt x="1593" y="3595"/>
                  </a:lnTo>
                  <a:lnTo>
                    <a:pt x="1593" y="3556"/>
                  </a:lnTo>
                  <a:lnTo>
                    <a:pt x="1632" y="3517"/>
                  </a:lnTo>
                  <a:lnTo>
                    <a:pt x="1632" y="3477"/>
                  </a:lnTo>
                  <a:lnTo>
                    <a:pt x="1606" y="3431"/>
                  </a:lnTo>
                  <a:lnTo>
                    <a:pt x="1554" y="3399"/>
                  </a:lnTo>
                  <a:lnTo>
                    <a:pt x="1427" y="3398"/>
                  </a:lnTo>
                  <a:lnTo>
                    <a:pt x="1387" y="3437"/>
                  </a:lnTo>
                  <a:lnTo>
                    <a:pt x="1348" y="3437"/>
                  </a:lnTo>
                  <a:lnTo>
                    <a:pt x="1273" y="3413"/>
                  </a:lnTo>
                  <a:lnTo>
                    <a:pt x="1210" y="3371"/>
                  </a:lnTo>
                  <a:lnTo>
                    <a:pt x="1130" y="3350"/>
                  </a:lnTo>
                  <a:lnTo>
                    <a:pt x="1015" y="3399"/>
                  </a:lnTo>
                  <a:lnTo>
                    <a:pt x="929" y="3449"/>
                  </a:lnTo>
                  <a:lnTo>
                    <a:pt x="840" y="3485"/>
                  </a:lnTo>
                  <a:lnTo>
                    <a:pt x="788" y="3540"/>
                  </a:lnTo>
                  <a:lnTo>
                    <a:pt x="809" y="3573"/>
                  </a:lnTo>
                  <a:lnTo>
                    <a:pt x="795" y="3582"/>
                  </a:lnTo>
                  <a:lnTo>
                    <a:pt x="743" y="3560"/>
                  </a:lnTo>
                  <a:lnTo>
                    <a:pt x="704" y="3600"/>
                  </a:lnTo>
                  <a:lnTo>
                    <a:pt x="570" y="3512"/>
                  </a:lnTo>
                  <a:lnTo>
                    <a:pt x="503" y="3495"/>
                  </a:lnTo>
                  <a:lnTo>
                    <a:pt x="552" y="3441"/>
                  </a:lnTo>
                  <a:lnTo>
                    <a:pt x="587" y="3482"/>
                  </a:lnTo>
                  <a:lnTo>
                    <a:pt x="627" y="3483"/>
                  </a:lnTo>
                  <a:lnTo>
                    <a:pt x="650" y="3457"/>
                  </a:lnTo>
                  <a:lnTo>
                    <a:pt x="610" y="3396"/>
                  </a:lnTo>
                  <a:lnTo>
                    <a:pt x="515" y="3206"/>
                  </a:lnTo>
                  <a:lnTo>
                    <a:pt x="495" y="3213"/>
                  </a:lnTo>
                  <a:lnTo>
                    <a:pt x="391" y="3091"/>
                  </a:lnTo>
                  <a:lnTo>
                    <a:pt x="313" y="3091"/>
                  </a:lnTo>
                  <a:lnTo>
                    <a:pt x="235" y="3052"/>
                  </a:lnTo>
                  <a:lnTo>
                    <a:pt x="235" y="3109"/>
                  </a:lnTo>
                  <a:lnTo>
                    <a:pt x="156" y="3052"/>
                  </a:lnTo>
                  <a:lnTo>
                    <a:pt x="177" y="3030"/>
                  </a:lnTo>
                  <a:lnTo>
                    <a:pt x="156" y="2934"/>
                  </a:lnTo>
                  <a:lnTo>
                    <a:pt x="0" y="2856"/>
                  </a:lnTo>
                  <a:lnTo>
                    <a:pt x="78" y="2661"/>
                  </a:lnTo>
                  <a:lnTo>
                    <a:pt x="119" y="2634"/>
                  </a:lnTo>
                  <a:lnTo>
                    <a:pt x="145" y="2593"/>
                  </a:lnTo>
                  <a:lnTo>
                    <a:pt x="130" y="2535"/>
                  </a:lnTo>
                  <a:lnTo>
                    <a:pt x="78" y="2504"/>
                  </a:lnTo>
                  <a:lnTo>
                    <a:pt x="105" y="2400"/>
                  </a:lnTo>
                  <a:lnTo>
                    <a:pt x="117" y="2287"/>
                  </a:lnTo>
                  <a:lnTo>
                    <a:pt x="196" y="2269"/>
                  </a:lnTo>
                  <a:lnTo>
                    <a:pt x="244" y="2177"/>
                  </a:lnTo>
                  <a:lnTo>
                    <a:pt x="235" y="2113"/>
                  </a:lnTo>
                  <a:lnTo>
                    <a:pt x="313" y="2074"/>
                  </a:lnTo>
                  <a:lnTo>
                    <a:pt x="373" y="2151"/>
                  </a:lnTo>
                  <a:lnTo>
                    <a:pt x="404" y="2229"/>
                  </a:lnTo>
                  <a:lnTo>
                    <a:pt x="449" y="2289"/>
                  </a:lnTo>
                  <a:lnTo>
                    <a:pt x="537" y="2312"/>
                  </a:lnTo>
                  <a:lnTo>
                    <a:pt x="587" y="2269"/>
                  </a:lnTo>
                  <a:lnTo>
                    <a:pt x="610" y="2215"/>
                  </a:lnTo>
                  <a:lnTo>
                    <a:pt x="604" y="2175"/>
                  </a:lnTo>
                  <a:lnTo>
                    <a:pt x="521" y="1991"/>
                  </a:lnTo>
                  <a:lnTo>
                    <a:pt x="626" y="1995"/>
                  </a:lnTo>
                  <a:lnTo>
                    <a:pt x="692" y="1924"/>
                  </a:lnTo>
                  <a:lnTo>
                    <a:pt x="769" y="1882"/>
                  </a:lnTo>
                  <a:lnTo>
                    <a:pt x="782" y="1839"/>
                  </a:lnTo>
                  <a:lnTo>
                    <a:pt x="821" y="1800"/>
                  </a:lnTo>
                  <a:lnTo>
                    <a:pt x="920" y="1791"/>
                  </a:lnTo>
                  <a:lnTo>
                    <a:pt x="997" y="1696"/>
                  </a:lnTo>
                  <a:lnTo>
                    <a:pt x="1079" y="1631"/>
                  </a:lnTo>
                  <a:lnTo>
                    <a:pt x="1098" y="1589"/>
                  </a:lnTo>
                  <a:lnTo>
                    <a:pt x="1134" y="1598"/>
                  </a:lnTo>
                  <a:lnTo>
                    <a:pt x="1213" y="1604"/>
                  </a:lnTo>
                  <a:lnTo>
                    <a:pt x="1220" y="1635"/>
                  </a:lnTo>
                  <a:lnTo>
                    <a:pt x="1311" y="1655"/>
                  </a:lnTo>
                  <a:lnTo>
                    <a:pt x="1360" y="1635"/>
                  </a:lnTo>
                  <a:lnTo>
                    <a:pt x="1368" y="1592"/>
                  </a:lnTo>
                  <a:lnTo>
                    <a:pt x="1487" y="1565"/>
                  </a:lnTo>
                  <a:lnTo>
                    <a:pt x="1517" y="1655"/>
                  </a:lnTo>
                  <a:lnTo>
                    <a:pt x="1611" y="1664"/>
                  </a:lnTo>
                  <a:lnTo>
                    <a:pt x="1683" y="1643"/>
                  </a:lnTo>
                  <a:lnTo>
                    <a:pt x="1788" y="1707"/>
                  </a:lnTo>
                  <a:lnTo>
                    <a:pt x="1800" y="1761"/>
                  </a:lnTo>
                  <a:lnTo>
                    <a:pt x="1914" y="1799"/>
                  </a:lnTo>
                  <a:lnTo>
                    <a:pt x="1951" y="1867"/>
                  </a:lnTo>
                  <a:lnTo>
                    <a:pt x="1996" y="1917"/>
                  </a:lnTo>
                  <a:lnTo>
                    <a:pt x="1991" y="2012"/>
                  </a:lnTo>
                  <a:lnTo>
                    <a:pt x="2035" y="2034"/>
                  </a:lnTo>
                  <a:lnTo>
                    <a:pt x="2074" y="1995"/>
                  </a:lnTo>
                  <a:lnTo>
                    <a:pt x="2035" y="1878"/>
                  </a:lnTo>
                  <a:lnTo>
                    <a:pt x="2035" y="1839"/>
                  </a:lnTo>
                  <a:lnTo>
                    <a:pt x="2135" y="1881"/>
                  </a:lnTo>
                  <a:lnTo>
                    <a:pt x="2141" y="1915"/>
                  </a:lnTo>
                  <a:lnTo>
                    <a:pt x="2269" y="1995"/>
                  </a:lnTo>
                  <a:lnTo>
                    <a:pt x="2308" y="2034"/>
                  </a:lnTo>
                  <a:lnTo>
                    <a:pt x="2387" y="1995"/>
                  </a:lnTo>
                  <a:lnTo>
                    <a:pt x="2414" y="1864"/>
                  </a:lnTo>
                  <a:lnTo>
                    <a:pt x="2465" y="1878"/>
                  </a:lnTo>
                  <a:lnTo>
                    <a:pt x="2504" y="1839"/>
                  </a:lnTo>
                  <a:lnTo>
                    <a:pt x="2581" y="1849"/>
                  </a:lnTo>
                  <a:lnTo>
                    <a:pt x="2660" y="1839"/>
                  </a:lnTo>
                  <a:lnTo>
                    <a:pt x="2725" y="1901"/>
                  </a:lnTo>
                  <a:lnTo>
                    <a:pt x="2803" y="1887"/>
                  </a:lnTo>
                  <a:lnTo>
                    <a:pt x="2817" y="1839"/>
                  </a:lnTo>
                  <a:lnTo>
                    <a:pt x="2937" y="1816"/>
                  </a:lnTo>
                  <a:lnTo>
                    <a:pt x="3052" y="1839"/>
                  </a:lnTo>
                  <a:lnTo>
                    <a:pt x="3052" y="1917"/>
                  </a:lnTo>
                  <a:lnTo>
                    <a:pt x="3170" y="1995"/>
                  </a:lnTo>
                  <a:lnTo>
                    <a:pt x="3268" y="2005"/>
                  </a:lnTo>
                  <a:lnTo>
                    <a:pt x="3287" y="2034"/>
                  </a:lnTo>
                  <a:lnTo>
                    <a:pt x="3324" y="2020"/>
                  </a:lnTo>
                  <a:lnTo>
                    <a:pt x="3404" y="1917"/>
                  </a:lnTo>
                  <a:lnTo>
                    <a:pt x="3428" y="1970"/>
                  </a:lnTo>
                  <a:lnTo>
                    <a:pt x="3561" y="1995"/>
                  </a:lnTo>
                  <a:lnTo>
                    <a:pt x="3756" y="1917"/>
                  </a:lnTo>
                  <a:lnTo>
                    <a:pt x="3775" y="1742"/>
                  </a:lnTo>
                  <a:lnTo>
                    <a:pt x="3795" y="1722"/>
                  </a:lnTo>
                  <a:lnTo>
                    <a:pt x="3756" y="1682"/>
                  </a:lnTo>
                  <a:lnTo>
                    <a:pt x="3598" y="1627"/>
                  </a:lnTo>
                  <a:lnTo>
                    <a:pt x="3553" y="1582"/>
                  </a:lnTo>
                  <a:lnTo>
                    <a:pt x="3471" y="1561"/>
                  </a:lnTo>
                  <a:lnTo>
                    <a:pt x="3483" y="1526"/>
                  </a:lnTo>
                  <a:lnTo>
                    <a:pt x="3429" y="1494"/>
                  </a:lnTo>
                  <a:lnTo>
                    <a:pt x="3361" y="1489"/>
                  </a:lnTo>
                  <a:lnTo>
                    <a:pt x="3350" y="1445"/>
                  </a:lnTo>
                  <a:lnTo>
                    <a:pt x="3429" y="1435"/>
                  </a:lnTo>
                  <a:lnTo>
                    <a:pt x="3605" y="1349"/>
                  </a:lnTo>
                  <a:lnTo>
                    <a:pt x="3639" y="1291"/>
                  </a:lnTo>
                  <a:lnTo>
                    <a:pt x="3600" y="1213"/>
                  </a:lnTo>
                  <a:lnTo>
                    <a:pt x="3561" y="1174"/>
                  </a:lnTo>
                  <a:lnTo>
                    <a:pt x="3589" y="1148"/>
                  </a:lnTo>
                  <a:lnTo>
                    <a:pt x="3641" y="1053"/>
                  </a:lnTo>
                  <a:lnTo>
                    <a:pt x="3913" y="1056"/>
                  </a:lnTo>
                  <a:lnTo>
                    <a:pt x="3913" y="1017"/>
                  </a:lnTo>
                  <a:lnTo>
                    <a:pt x="3787" y="964"/>
                  </a:lnTo>
                  <a:lnTo>
                    <a:pt x="3678" y="939"/>
                  </a:lnTo>
                  <a:lnTo>
                    <a:pt x="3678" y="861"/>
                  </a:lnTo>
                  <a:lnTo>
                    <a:pt x="3717" y="861"/>
                  </a:lnTo>
                  <a:lnTo>
                    <a:pt x="3720" y="817"/>
                  </a:lnTo>
                  <a:lnTo>
                    <a:pt x="3664" y="818"/>
                  </a:lnTo>
                  <a:lnTo>
                    <a:pt x="3674" y="661"/>
                  </a:lnTo>
                  <a:lnTo>
                    <a:pt x="3717" y="626"/>
                  </a:lnTo>
                  <a:lnTo>
                    <a:pt x="3773" y="633"/>
                  </a:lnTo>
                  <a:lnTo>
                    <a:pt x="3951" y="607"/>
                  </a:lnTo>
                  <a:lnTo>
                    <a:pt x="3991" y="626"/>
                  </a:lnTo>
                  <a:lnTo>
                    <a:pt x="4030" y="587"/>
                  </a:lnTo>
                  <a:lnTo>
                    <a:pt x="4187" y="548"/>
                  </a:lnTo>
                  <a:lnTo>
                    <a:pt x="4304" y="509"/>
                  </a:lnTo>
                  <a:lnTo>
                    <a:pt x="4382" y="509"/>
                  </a:lnTo>
                  <a:lnTo>
                    <a:pt x="4580" y="454"/>
                  </a:lnTo>
                  <a:lnTo>
                    <a:pt x="4617" y="470"/>
                  </a:lnTo>
                  <a:lnTo>
                    <a:pt x="4695" y="438"/>
                  </a:lnTo>
                  <a:lnTo>
                    <a:pt x="4694" y="377"/>
                  </a:lnTo>
                  <a:lnTo>
                    <a:pt x="4773" y="352"/>
                  </a:lnTo>
                  <a:lnTo>
                    <a:pt x="4891" y="352"/>
                  </a:lnTo>
                  <a:lnTo>
                    <a:pt x="5126" y="274"/>
                  </a:lnTo>
                  <a:lnTo>
                    <a:pt x="5322" y="235"/>
                  </a:lnTo>
                  <a:lnTo>
                    <a:pt x="5400" y="235"/>
                  </a:lnTo>
                  <a:lnTo>
                    <a:pt x="5439" y="156"/>
                  </a:lnTo>
                  <a:lnTo>
                    <a:pt x="5439" y="117"/>
                  </a:lnTo>
                  <a:lnTo>
                    <a:pt x="5517" y="117"/>
                  </a:lnTo>
                  <a:lnTo>
                    <a:pt x="5556" y="78"/>
                  </a:lnTo>
                  <a:lnTo>
                    <a:pt x="5595" y="0"/>
                  </a:lnTo>
                  <a:lnTo>
                    <a:pt x="5674" y="0"/>
                  </a:lnTo>
                  <a:lnTo>
                    <a:pt x="5729" y="27"/>
                  </a:lnTo>
                  <a:lnTo>
                    <a:pt x="5794" y="34"/>
                  </a:lnTo>
                  <a:lnTo>
                    <a:pt x="5908" y="117"/>
                  </a:lnTo>
                  <a:lnTo>
                    <a:pt x="5987" y="78"/>
                  </a:lnTo>
                  <a:lnTo>
                    <a:pt x="6065" y="78"/>
                  </a:lnTo>
                  <a:lnTo>
                    <a:pt x="6143" y="156"/>
                  </a:lnTo>
                  <a:lnTo>
                    <a:pt x="6143" y="274"/>
                  </a:lnTo>
                  <a:lnTo>
                    <a:pt x="6182" y="313"/>
                  </a:lnTo>
                  <a:lnTo>
                    <a:pt x="6175" y="382"/>
                  </a:lnTo>
                  <a:lnTo>
                    <a:pt x="6188" y="473"/>
                  </a:lnTo>
                  <a:lnTo>
                    <a:pt x="6130" y="482"/>
                  </a:lnTo>
                  <a:lnTo>
                    <a:pt x="6143" y="548"/>
                  </a:lnTo>
                  <a:lnTo>
                    <a:pt x="6210" y="540"/>
                  </a:lnTo>
                  <a:lnTo>
                    <a:pt x="6260" y="548"/>
                  </a:lnTo>
                  <a:lnTo>
                    <a:pt x="6298" y="514"/>
                  </a:lnTo>
                  <a:lnTo>
                    <a:pt x="6346" y="513"/>
                  </a:lnTo>
                  <a:lnTo>
                    <a:pt x="6377" y="548"/>
                  </a:lnTo>
                  <a:lnTo>
                    <a:pt x="6394" y="496"/>
                  </a:lnTo>
                  <a:lnTo>
                    <a:pt x="6425" y="475"/>
                  </a:lnTo>
                  <a:lnTo>
                    <a:pt x="6483" y="559"/>
                  </a:lnTo>
                  <a:lnTo>
                    <a:pt x="6494" y="615"/>
                  </a:lnTo>
                  <a:lnTo>
                    <a:pt x="6538" y="626"/>
                  </a:lnTo>
                  <a:lnTo>
                    <a:pt x="6560" y="573"/>
                  </a:lnTo>
                  <a:lnTo>
                    <a:pt x="6612" y="587"/>
                  </a:lnTo>
                  <a:lnTo>
                    <a:pt x="6651" y="626"/>
                  </a:lnTo>
                  <a:lnTo>
                    <a:pt x="6776" y="676"/>
                  </a:lnTo>
                  <a:lnTo>
                    <a:pt x="6781" y="624"/>
                  </a:lnTo>
                  <a:lnTo>
                    <a:pt x="6761" y="630"/>
                  </a:lnTo>
                  <a:lnTo>
                    <a:pt x="6711" y="726"/>
                  </a:lnTo>
                  <a:lnTo>
                    <a:pt x="6729" y="822"/>
                  </a:lnTo>
                  <a:lnTo>
                    <a:pt x="6770" y="822"/>
                  </a:lnTo>
                  <a:lnTo>
                    <a:pt x="6817" y="782"/>
                  </a:lnTo>
                  <a:lnTo>
                    <a:pt x="6880" y="774"/>
                  </a:lnTo>
                  <a:lnTo>
                    <a:pt x="6926" y="822"/>
                  </a:lnTo>
                  <a:lnTo>
                    <a:pt x="7004" y="822"/>
                  </a:lnTo>
                  <a:lnTo>
                    <a:pt x="7003" y="731"/>
                  </a:lnTo>
                  <a:lnTo>
                    <a:pt x="7095" y="695"/>
                  </a:lnTo>
                  <a:lnTo>
                    <a:pt x="7227" y="670"/>
                  </a:lnTo>
                  <a:lnTo>
                    <a:pt x="7317" y="548"/>
                  </a:lnTo>
                  <a:lnTo>
                    <a:pt x="7398" y="496"/>
                  </a:lnTo>
                  <a:lnTo>
                    <a:pt x="7474" y="470"/>
                  </a:lnTo>
                  <a:lnTo>
                    <a:pt x="7570" y="487"/>
                  </a:lnTo>
                  <a:lnTo>
                    <a:pt x="7552" y="548"/>
                  </a:lnTo>
                  <a:lnTo>
                    <a:pt x="7513" y="548"/>
                  </a:lnTo>
                  <a:lnTo>
                    <a:pt x="7513" y="626"/>
                  </a:lnTo>
                  <a:lnTo>
                    <a:pt x="7630" y="743"/>
                  </a:lnTo>
                  <a:lnTo>
                    <a:pt x="7708" y="782"/>
                  </a:lnTo>
                  <a:lnTo>
                    <a:pt x="7865" y="939"/>
                  </a:lnTo>
                  <a:lnTo>
                    <a:pt x="7982" y="1135"/>
                  </a:lnTo>
                  <a:lnTo>
                    <a:pt x="8256" y="1682"/>
                  </a:lnTo>
                  <a:lnTo>
                    <a:pt x="8373" y="1956"/>
                  </a:lnTo>
                  <a:lnTo>
                    <a:pt x="8403" y="1936"/>
                  </a:lnTo>
                  <a:lnTo>
                    <a:pt x="8413" y="1886"/>
                  </a:lnTo>
                  <a:lnTo>
                    <a:pt x="8500" y="1848"/>
                  </a:lnTo>
                  <a:lnTo>
                    <a:pt x="8502" y="1787"/>
                  </a:lnTo>
                  <a:lnTo>
                    <a:pt x="8520" y="1758"/>
                  </a:lnTo>
                  <a:lnTo>
                    <a:pt x="8592" y="1744"/>
                  </a:lnTo>
                  <a:lnTo>
                    <a:pt x="8648" y="1761"/>
                  </a:lnTo>
                  <a:lnTo>
                    <a:pt x="8687" y="1800"/>
                  </a:lnTo>
                  <a:lnTo>
                    <a:pt x="8671" y="1872"/>
                  </a:lnTo>
                  <a:lnTo>
                    <a:pt x="8757" y="1872"/>
                  </a:lnTo>
                  <a:lnTo>
                    <a:pt x="8765" y="1956"/>
                  </a:lnTo>
                  <a:lnTo>
                    <a:pt x="8834" y="1939"/>
                  </a:lnTo>
                  <a:lnTo>
                    <a:pt x="8961" y="1956"/>
                  </a:lnTo>
                  <a:lnTo>
                    <a:pt x="9133" y="1906"/>
                  </a:lnTo>
                  <a:lnTo>
                    <a:pt x="9156" y="1878"/>
                  </a:lnTo>
                  <a:lnTo>
                    <a:pt x="9260" y="1888"/>
                  </a:lnTo>
                  <a:lnTo>
                    <a:pt x="9352" y="1956"/>
                  </a:lnTo>
                  <a:lnTo>
                    <a:pt x="9430" y="2074"/>
                  </a:lnTo>
                  <a:lnTo>
                    <a:pt x="9469" y="2152"/>
                  </a:lnTo>
                  <a:lnTo>
                    <a:pt x="9586" y="2191"/>
                  </a:lnTo>
                  <a:lnTo>
                    <a:pt x="9626" y="2308"/>
                  </a:lnTo>
                  <a:lnTo>
                    <a:pt x="9704" y="2426"/>
                  </a:lnTo>
                  <a:lnTo>
                    <a:pt x="9824" y="2413"/>
                  </a:lnTo>
                  <a:lnTo>
                    <a:pt x="9895" y="2414"/>
                  </a:lnTo>
                  <a:lnTo>
                    <a:pt x="9945" y="2453"/>
                  </a:lnTo>
                  <a:lnTo>
                    <a:pt x="9977" y="2387"/>
                  </a:lnTo>
                  <a:lnTo>
                    <a:pt x="10039" y="2339"/>
                  </a:lnTo>
                  <a:lnTo>
                    <a:pt x="10056" y="2348"/>
                  </a:lnTo>
                  <a:lnTo>
                    <a:pt x="10016" y="2387"/>
                  </a:lnTo>
                  <a:lnTo>
                    <a:pt x="10095" y="2465"/>
                  </a:lnTo>
                  <a:lnTo>
                    <a:pt x="10134" y="2543"/>
                  </a:lnTo>
                  <a:lnTo>
                    <a:pt x="10173" y="2543"/>
                  </a:lnTo>
                  <a:lnTo>
                    <a:pt x="10173" y="2582"/>
                  </a:lnTo>
                  <a:lnTo>
                    <a:pt x="10134" y="2582"/>
                  </a:lnTo>
                  <a:lnTo>
                    <a:pt x="10086" y="2592"/>
                  </a:lnTo>
                  <a:lnTo>
                    <a:pt x="10057" y="2646"/>
                  </a:lnTo>
                  <a:lnTo>
                    <a:pt x="10073" y="2677"/>
                  </a:lnTo>
                  <a:lnTo>
                    <a:pt x="10052" y="2752"/>
                  </a:lnTo>
                  <a:lnTo>
                    <a:pt x="10022" y="2795"/>
                  </a:lnTo>
                  <a:lnTo>
                    <a:pt x="9965" y="2816"/>
                  </a:lnTo>
                  <a:lnTo>
                    <a:pt x="9834" y="2812"/>
                  </a:lnTo>
                  <a:lnTo>
                    <a:pt x="9782" y="2895"/>
                  </a:lnTo>
                  <a:lnTo>
                    <a:pt x="9743" y="2973"/>
                  </a:lnTo>
                  <a:lnTo>
                    <a:pt x="9743" y="3091"/>
                  </a:lnTo>
                  <a:lnTo>
                    <a:pt x="9792" y="3180"/>
                  </a:lnTo>
                  <a:lnTo>
                    <a:pt x="9754" y="3287"/>
                  </a:lnTo>
                  <a:lnTo>
                    <a:pt x="9711" y="3346"/>
                  </a:lnTo>
                  <a:lnTo>
                    <a:pt x="9618" y="3353"/>
                  </a:lnTo>
                  <a:lnTo>
                    <a:pt x="9497" y="3378"/>
                  </a:lnTo>
                  <a:lnTo>
                    <a:pt x="9478" y="3337"/>
                  </a:lnTo>
                  <a:lnTo>
                    <a:pt x="9352" y="3326"/>
                  </a:lnTo>
                  <a:lnTo>
                    <a:pt x="9274" y="3326"/>
                  </a:lnTo>
                  <a:lnTo>
                    <a:pt x="9167" y="3290"/>
                  </a:lnTo>
                  <a:lnTo>
                    <a:pt x="9144" y="3307"/>
                  </a:lnTo>
                  <a:lnTo>
                    <a:pt x="9027" y="3582"/>
                  </a:lnTo>
                  <a:lnTo>
                    <a:pt x="9035" y="3621"/>
                  </a:lnTo>
                  <a:lnTo>
                    <a:pt x="8948" y="3794"/>
                  </a:lnTo>
                  <a:lnTo>
                    <a:pt x="8961" y="3834"/>
                  </a:lnTo>
                  <a:lnTo>
                    <a:pt x="9041" y="3887"/>
                  </a:lnTo>
                  <a:lnTo>
                    <a:pt x="9056" y="4049"/>
                  </a:lnTo>
                  <a:lnTo>
                    <a:pt x="8968" y="4075"/>
                  </a:lnTo>
                  <a:lnTo>
                    <a:pt x="8929" y="4075"/>
                  </a:lnTo>
                  <a:lnTo>
                    <a:pt x="8857" y="4040"/>
                  </a:lnTo>
                  <a:lnTo>
                    <a:pt x="8792" y="4047"/>
                  </a:lnTo>
                  <a:lnTo>
                    <a:pt x="8726" y="3991"/>
                  </a:lnTo>
                  <a:lnTo>
                    <a:pt x="8609" y="4030"/>
                  </a:lnTo>
                  <a:lnTo>
                    <a:pt x="8386" y="4092"/>
                  </a:lnTo>
                  <a:lnTo>
                    <a:pt x="8333" y="4148"/>
                  </a:lnTo>
                  <a:lnTo>
                    <a:pt x="8334" y="4186"/>
                  </a:lnTo>
                  <a:lnTo>
                    <a:pt x="8374" y="4169"/>
                  </a:lnTo>
                  <a:lnTo>
                    <a:pt x="8450" y="4196"/>
                  </a:lnTo>
                  <a:lnTo>
                    <a:pt x="8464" y="4230"/>
                  </a:lnTo>
                  <a:lnTo>
                    <a:pt x="8446" y="4248"/>
                  </a:lnTo>
                  <a:lnTo>
                    <a:pt x="8490" y="4539"/>
                  </a:lnTo>
                  <a:lnTo>
                    <a:pt x="8528" y="4576"/>
                  </a:lnTo>
                  <a:lnTo>
                    <a:pt x="8529" y="4733"/>
                  </a:lnTo>
                  <a:lnTo>
                    <a:pt x="8465" y="4797"/>
                  </a:lnTo>
                  <a:lnTo>
                    <a:pt x="8488" y="4822"/>
                  </a:lnTo>
                  <a:lnTo>
                    <a:pt x="8412" y="4851"/>
                  </a:lnTo>
                  <a:lnTo>
                    <a:pt x="8412" y="5046"/>
                  </a:lnTo>
                  <a:close/>
                </a:path>
              </a:pathLst>
            </a:custGeom>
            <a:solidFill>
              <a:srgbClr val="00B050"/>
            </a:solidFill>
            <a:ln w="1588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4" name="Freeform 19"/>
            <p:cNvSpPr>
              <a:spLocks/>
            </p:cNvSpPr>
            <p:nvPr/>
          </p:nvSpPr>
          <p:spPr bwMode="auto">
            <a:xfrm>
              <a:off x="198438" y="4049713"/>
              <a:ext cx="347663" cy="398463"/>
            </a:xfrm>
            <a:custGeom>
              <a:avLst/>
              <a:gdLst>
                <a:gd name="T0" fmla="*/ 0 w 1122"/>
                <a:gd name="T1" fmla="*/ 0 h 1638"/>
                <a:gd name="T2" fmla="*/ 0 w 1122"/>
                <a:gd name="T3" fmla="*/ 0 h 1638"/>
                <a:gd name="T4" fmla="*/ 0 w 1122"/>
                <a:gd name="T5" fmla="*/ 0 h 1638"/>
                <a:gd name="T6" fmla="*/ 0 w 1122"/>
                <a:gd name="T7" fmla="*/ 0 h 1638"/>
                <a:gd name="T8" fmla="*/ 0 w 1122"/>
                <a:gd name="T9" fmla="*/ 0 h 1638"/>
                <a:gd name="T10" fmla="*/ 0 w 1122"/>
                <a:gd name="T11" fmla="*/ 0 h 1638"/>
                <a:gd name="T12" fmla="*/ 0 w 1122"/>
                <a:gd name="T13" fmla="*/ 0 h 1638"/>
                <a:gd name="T14" fmla="*/ 0 w 1122"/>
                <a:gd name="T15" fmla="*/ 0 h 1638"/>
                <a:gd name="T16" fmla="*/ 0 w 1122"/>
                <a:gd name="T17" fmla="*/ 0 h 1638"/>
                <a:gd name="T18" fmla="*/ 0 w 1122"/>
                <a:gd name="T19" fmla="*/ 0 h 1638"/>
                <a:gd name="T20" fmla="*/ 0 w 1122"/>
                <a:gd name="T21" fmla="*/ 0 h 1638"/>
                <a:gd name="T22" fmla="*/ 0 w 1122"/>
                <a:gd name="T23" fmla="*/ 0 h 1638"/>
                <a:gd name="T24" fmla="*/ 0 w 1122"/>
                <a:gd name="T25" fmla="*/ 0 h 1638"/>
                <a:gd name="T26" fmla="*/ 0 w 1122"/>
                <a:gd name="T27" fmla="*/ 0 h 1638"/>
                <a:gd name="T28" fmla="*/ 0 w 1122"/>
                <a:gd name="T29" fmla="*/ 0 h 1638"/>
                <a:gd name="T30" fmla="*/ 0 w 1122"/>
                <a:gd name="T31" fmla="*/ 0 h 1638"/>
                <a:gd name="T32" fmla="*/ 0 w 1122"/>
                <a:gd name="T33" fmla="*/ 0 h 1638"/>
                <a:gd name="T34" fmla="*/ 0 w 1122"/>
                <a:gd name="T35" fmla="*/ 0 h 1638"/>
                <a:gd name="T36" fmla="*/ 0 w 1122"/>
                <a:gd name="T37" fmla="*/ 0 h 1638"/>
                <a:gd name="T38" fmla="*/ 0 w 1122"/>
                <a:gd name="T39" fmla="*/ 0 h 1638"/>
                <a:gd name="T40" fmla="*/ 0 w 1122"/>
                <a:gd name="T41" fmla="*/ 0 h 1638"/>
                <a:gd name="T42" fmla="*/ 0 w 1122"/>
                <a:gd name="T43" fmla="*/ 0 h 1638"/>
                <a:gd name="T44" fmla="*/ 0 w 1122"/>
                <a:gd name="T45" fmla="*/ 0 h 1638"/>
                <a:gd name="T46" fmla="*/ 0 w 1122"/>
                <a:gd name="T47" fmla="*/ 0 h 1638"/>
                <a:gd name="T48" fmla="*/ 0 w 1122"/>
                <a:gd name="T49" fmla="*/ 0 h 1638"/>
                <a:gd name="T50" fmla="*/ 0 w 1122"/>
                <a:gd name="T51" fmla="*/ 0 h 1638"/>
                <a:gd name="T52" fmla="*/ 0 w 1122"/>
                <a:gd name="T53" fmla="*/ 0 h 1638"/>
                <a:gd name="T54" fmla="*/ 0 w 1122"/>
                <a:gd name="T55" fmla="*/ 0 h 1638"/>
                <a:gd name="T56" fmla="*/ 0 w 1122"/>
                <a:gd name="T57" fmla="*/ 0 h 1638"/>
                <a:gd name="T58" fmla="*/ 0 w 1122"/>
                <a:gd name="T59" fmla="*/ 0 h 1638"/>
                <a:gd name="T60" fmla="*/ 0 w 1122"/>
                <a:gd name="T61" fmla="*/ 0 h 1638"/>
                <a:gd name="T62" fmla="*/ 0 w 1122"/>
                <a:gd name="T63" fmla="*/ 0 h 1638"/>
                <a:gd name="T64" fmla="*/ 0 w 1122"/>
                <a:gd name="T65" fmla="*/ 0 h 1638"/>
                <a:gd name="T66" fmla="*/ 0 w 1122"/>
                <a:gd name="T67" fmla="*/ 0 h 1638"/>
                <a:gd name="T68" fmla="*/ 0 w 1122"/>
                <a:gd name="T69" fmla="*/ 0 h 1638"/>
                <a:gd name="T70" fmla="*/ 0 w 1122"/>
                <a:gd name="T71" fmla="*/ 0 h 1638"/>
                <a:gd name="T72" fmla="*/ 0 w 1122"/>
                <a:gd name="T73" fmla="*/ 0 h 1638"/>
                <a:gd name="T74" fmla="*/ 0 w 1122"/>
                <a:gd name="T75" fmla="*/ 0 h 1638"/>
                <a:gd name="T76" fmla="*/ 0 w 1122"/>
                <a:gd name="T77" fmla="*/ 0 h 1638"/>
                <a:gd name="T78" fmla="*/ 0 w 1122"/>
                <a:gd name="T79" fmla="*/ 0 h 16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22"/>
                <a:gd name="T121" fmla="*/ 0 h 1638"/>
                <a:gd name="T122" fmla="*/ 1122 w 1122"/>
                <a:gd name="T123" fmla="*/ 1638 h 163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22" h="1638">
                  <a:moveTo>
                    <a:pt x="1112" y="527"/>
                  </a:moveTo>
                  <a:lnTo>
                    <a:pt x="1091" y="556"/>
                  </a:lnTo>
                  <a:lnTo>
                    <a:pt x="1037" y="557"/>
                  </a:lnTo>
                  <a:lnTo>
                    <a:pt x="1037" y="636"/>
                  </a:lnTo>
                  <a:lnTo>
                    <a:pt x="1078" y="639"/>
                  </a:lnTo>
                  <a:lnTo>
                    <a:pt x="1098" y="724"/>
                  </a:lnTo>
                  <a:lnTo>
                    <a:pt x="1100" y="792"/>
                  </a:lnTo>
                  <a:lnTo>
                    <a:pt x="1078" y="813"/>
                  </a:lnTo>
                  <a:lnTo>
                    <a:pt x="1098" y="843"/>
                  </a:lnTo>
                  <a:lnTo>
                    <a:pt x="1122" y="939"/>
                  </a:lnTo>
                  <a:lnTo>
                    <a:pt x="1082" y="1089"/>
                  </a:lnTo>
                  <a:lnTo>
                    <a:pt x="1093" y="1172"/>
                  </a:lnTo>
                  <a:lnTo>
                    <a:pt x="1063" y="1234"/>
                  </a:lnTo>
                  <a:lnTo>
                    <a:pt x="1077" y="1318"/>
                  </a:lnTo>
                  <a:lnTo>
                    <a:pt x="954" y="1311"/>
                  </a:lnTo>
                  <a:lnTo>
                    <a:pt x="909" y="1328"/>
                  </a:lnTo>
                  <a:lnTo>
                    <a:pt x="818" y="1323"/>
                  </a:lnTo>
                  <a:lnTo>
                    <a:pt x="746" y="1357"/>
                  </a:lnTo>
                  <a:lnTo>
                    <a:pt x="735" y="1391"/>
                  </a:lnTo>
                  <a:lnTo>
                    <a:pt x="587" y="1482"/>
                  </a:lnTo>
                  <a:lnTo>
                    <a:pt x="505" y="1540"/>
                  </a:lnTo>
                  <a:lnTo>
                    <a:pt x="385" y="1590"/>
                  </a:lnTo>
                  <a:lnTo>
                    <a:pt x="313" y="1638"/>
                  </a:lnTo>
                  <a:lnTo>
                    <a:pt x="195" y="1560"/>
                  </a:lnTo>
                  <a:lnTo>
                    <a:pt x="156" y="1482"/>
                  </a:lnTo>
                  <a:lnTo>
                    <a:pt x="78" y="1521"/>
                  </a:lnTo>
                  <a:lnTo>
                    <a:pt x="26" y="1402"/>
                  </a:lnTo>
                  <a:lnTo>
                    <a:pt x="118" y="1325"/>
                  </a:lnTo>
                  <a:lnTo>
                    <a:pt x="0" y="1325"/>
                  </a:lnTo>
                  <a:lnTo>
                    <a:pt x="0" y="1286"/>
                  </a:lnTo>
                  <a:lnTo>
                    <a:pt x="103" y="1283"/>
                  </a:lnTo>
                  <a:lnTo>
                    <a:pt x="146" y="1251"/>
                  </a:lnTo>
                  <a:lnTo>
                    <a:pt x="139" y="1183"/>
                  </a:lnTo>
                  <a:lnTo>
                    <a:pt x="251" y="1110"/>
                  </a:lnTo>
                  <a:lnTo>
                    <a:pt x="151" y="1129"/>
                  </a:lnTo>
                  <a:lnTo>
                    <a:pt x="248" y="1001"/>
                  </a:lnTo>
                  <a:lnTo>
                    <a:pt x="302" y="896"/>
                  </a:lnTo>
                  <a:lnTo>
                    <a:pt x="363" y="893"/>
                  </a:lnTo>
                  <a:lnTo>
                    <a:pt x="370" y="842"/>
                  </a:lnTo>
                  <a:lnTo>
                    <a:pt x="211" y="828"/>
                  </a:lnTo>
                  <a:lnTo>
                    <a:pt x="160" y="805"/>
                  </a:lnTo>
                  <a:lnTo>
                    <a:pt x="92" y="694"/>
                  </a:lnTo>
                  <a:lnTo>
                    <a:pt x="137" y="634"/>
                  </a:lnTo>
                  <a:lnTo>
                    <a:pt x="188" y="638"/>
                  </a:lnTo>
                  <a:lnTo>
                    <a:pt x="194" y="583"/>
                  </a:lnTo>
                  <a:lnTo>
                    <a:pt x="129" y="577"/>
                  </a:lnTo>
                  <a:lnTo>
                    <a:pt x="78" y="543"/>
                  </a:lnTo>
                  <a:lnTo>
                    <a:pt x="111" y="456"/>
                  </a:lnTo>
                  <a:lnTo>
                    <a:pt x="155" y="442"/>
                  </a:lnTo>
                  <a:lnTo>
                    <a:pt x="272" y="442"/>
                  </a:lnTo>
                  <a:lnTo>
                    <a:pt x="340" y="488"/>
                  </a:lnTo>
                  <a:lnTo>
                    <a:pt x="361" y="442"/>
                  </a:lnTo>
                  <a:lnTo>
                    <a:pt x="458" y="463"/>
                  </a:lnTo>
                  <a:lnTo>
                    <a:pt x="440" y="408"/>
                  </a:lnTo>
                  <a:lnTo>
                    <a:pt x="544" y="370"/>
                  </a:lnTo>
                  <a:lnTo>
                    <a:pt x="587" y="308"/>
                  </a:lnTo>
                  <a:lnTo>
                    <a:pt x="474" y="323"/>
                  </a:lnTo>
                  <a:lnTo>
                    <a:pt x="415" y="282"/>
                  </a:lnTo>
                  <a:lnTo>
                    <a:pt x="483" y="235"/>
                  </a:lnTo>
                  <a:lnTo>
                    <a:pt x="575" y="61"/>
                  </a:lnTo>
                  <a:lnTo>
                    <a:pt x="669" y="28"/>
                  </a:lnTo>
                  <a:lnTo>
                    <a:pt x="719" y="22"/>
                  </a:lnTo>
                  <a:lnTo>
                    <a:pt x="744" y="0"/>
                  </a:lnTo>
                  <a:lnTo>
                    <a:pt x="829" y="56"/>
                  </a:lnTo>
                  <a:lnTo>
                    <a:pt x="790" y="110"/>
                  </a:lnTo>
                  <a:lnTo>
                    <a:pt x="747" y="267"/>
                  </a:lnTo>
                  <a:lnTo>
                    <a:pt x="666" y="273"/>
                  </a:lnTo>
                  <a:lnTo>
                    <a:pt x="642" y="302"/>
                  </a:lnTo>
                  <a:lnTo>
                    <a:pt x="707" y="331"/>
                  </a:lnTo>
                  <a:lnTo>
                    <a:pt x="649" y="367"/>
                  </a:lnTo>
                  <a:lnTo>
                    <a:pt x="601" y="379"/>
                  </a:lnTo>
                  <a:lnTo>
                    <a:pt x="685" y="462"/>
                  </a:lnTo>
                  <a:lnTo>
                    <a:pt x="779" y="503"/>
                  </a:lnTo>
                  <a:lnTo>
                    <a:pt x="833" y="496"/>
                  </a:lnTo>
                  <a:lnTo>
                    <a:pt x="838" y="423"/>
                  </a:lnTo>
                  <a:lnTo>
                    <a:pt x="883" y="388"/>
                  </a:lnTo>
                  <a:lnTo>
                    <a:pt x="919" y="430"/>
                  </a:lnTo>
                  <a:lnTo>
                    <a:pt x="984" y="457"/>
                  </a:lnTo>
                  <a:lnTo>
                    <a:pt x="1011" y="510"/>
                  </a:lnTo>
                  <a:lnTo>
                    <a:pt x="1075" y="484"/>
                  </a:lnTo>
                  <a:lnTo>
                    <a:pt x="1112" y="52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5" name="Freeform 20"/>
            <p:cNvSpPr>
              <a:spLocks/>
            </p:cNvSpPr>
            <p:nvPr/>
          </p:nvSpPr>
          <p:spPr bwMode="auto">
            <a:xfrm>
              <a:off x="2728913" y="4352926"/>
              <a:ext cx="1400175" cy="727075"/>
            </a:xfrm>
            <a:custGeom>
              <a:avLst/>
              <a:gdLst>
                <a:gd name="T0" fmla="*/ 0 w 4500"/>
                <a:gd name="T1" fmla="*/ 0 h 2980"/>
                <a:gd name="T2" fmla="*/ 0 w 4500"/>
                <a:gd name="T3" fmla="*/ 0 h 2980"/>
                <a:gd name="T4" fmla="*/ 0 w 4500"/>
                <a:gd name="T5" fmla="*/ 0 h 2980"/>
                <a:gd name="T6" fmla="*/ 0 w 4500"/>
                <a:gd name="T7" fmla="*/ 0 h 2980"/>
                <a:gd name="T8" fmla="*/ 0 w 4500"/>
                <a:gd name="T9" fmla="*/ 0 h 2980"/>
                <a:gd name="T10" fmla="*/ 0 w 4500"/>
                <a:gd name="T11" fmla="*/ 0 h 2980"/>
                <a:gd name="T12" fmla="*/ 0 w 4500"/>
                <a:gd name="T13" fmla="*/ 0 h 2980"/>
                <a:gd name="T14" fmla="*/ 0 w 4500"/>
                <a:gd name="T15" fmla="*/ 0 h 2980"/>
                <a:gd name="T16" fmla="*/ 0 w 4500"/>
                <a:gd name="T17" fmla="*/ 0 h 2980"/>
                <a:gd name="T18" fmla="*/ 0 w 4500"/>
                <a:gd name="T19" fmla="*/ 0 h 2980"/>
                <a:gd name="T20" fmla="*/ 0 w 4500"/>
                <a:gd name="T21" fmla="*/ 0 h 2980"/>
                <a:gd name="T22" fmla="*/ 0 w 4500"/>
                <a:gd name="T23" fmla="*/ 0 h 2980"/>
                <a:gd name="T24" fmla="*/ 0 w 4500"/>
                <a:gd name="T25" fmla="*/ 0 h 2980"/>
                <a:gd name="T26" fmla="*/ 0 w 4500"/>
                <a:gd name="T27" fmla="*/ 0 h 2980"/>
                <a:gd name="T28" fmla="*/ 0 w 4500"/>
                <a:gd name="T29" fmla="*/ 0 h 2980"/>
                <a:gd name="T30" fmla="*/ 0 w 4500"/>
                <a:gd name="T31" fmla="*/ 0 h 2980"/>
                <a:gd name="T32" fmla="*/ 0 w 4500"/>
                <a:gd name="T33" fmla="*/ 0 h 2980"/>
                <a:gd name="T34" fmla="*/ 0 w 4500"/>
                <a:gd name="T35" fmla="*/ 0 h 2980"/>
                <a:gd name="T36" fmla="*/ 0 w 4500"/>
                <a:gd name="T37" fmla="*/ 0 h 2980"/>
                <a:gd name="T38" fmla="*/ 0 w 4500"/>
                <a:gd name="T39" fmla="*/ 0 h 2980"/>
                <a:gd name="T40" fmla="*/ 0 w 4500"/>
                <a:gd name="T41" fmla="*/ 0 h 2980"/>
                <a:gd name="T42" fmla="*/ 0 w 4500"/>
                <a:gd name="T43" fmla="*/ 0 h 2980"/>
                <a:gd name="T44" fmla="*/ 0 w 4500"/>
                <a:gd name="T45" fmla="*/ 0 h 2980"/>
                <a:gd name="T46" fmla="*/ 0 w 4500"/>
                <a:gd name="T47" fmla="*/ 0 h 2980"/>
                <a:gd name="T48" fmla="*/ 0 w 4500"/>
                <a:gd name="T49" fmla="*/ 0 h 2980"/>
                <a:gd name="T50" fmla="*/ 0 w 4500"/>
                <a:gd name="T51" fmla="*/ 0 h 2980"/>
                <a:gd name="T52" fmla="*/ 0 w 4500"/>
                <a:gd name="T53" fmla="*/ 0 h 2980"/>
                <a:gd name="T54" fmla="*/ 0 w 4500"/>
                <a:gd name="T55" fmla="*/ 0 h 2980"/>
                <a:gd name="T56" fmla="*/ 0 w 4500"/>
                <a:gd name="T57" fmla="*/ 0 h 2980"/>
                <a:gd name="T58" fmla="*/ 0 w 4500"/>
                <a:gd name="T59" fmla="*/ 0 h 2980"/>
                <a:gd name="T60" fmla="*/ 0 w 4500"/>
                <a:gd name="T61" fmla="*/ 0 h 2980"/>
                <a:gd name="T62" fmla="*/ 0 w 4500"/>
                <a:gd name="T63" fmla="*/ 0 h 2980"/>
                <a:gd name="T64" fmla="*/ 0 w 4500"/>
                <a:gd name="T65" fmla="*/ 0 h 2980"/>
                <a:gd name="T66" fmla="*/ 0 w 4500"/>
                <a:gd name="T67" fmla="*/ 0 h 2980"/>
                <a:gd name="T68" fmla="*/ 0 w 4500"/>
                <a:gd name="T69" fmla="*/ 0 h 2980"/>
                <a:gd name="T70" fmla="*/ 0 w 4500"/>
                <a:gd name="T71" fmla="*/ 0 h 2980"/>
                <a:gd name="T72" fmla="*/ 0 w 4500"/>
                <a:gd name="T73" fmla="*/ 0 h 2980"/>
                <a:gd name="T74" fmla="*/ 0 w 4500"/>
                <a:gd name="T75" fmla="*/ 0 h 2980"/>
                <a:gd name="T76" fmla="*/ 0 w 4500"/>
                <a:gd name="T77" fmla="*/ 0 h 2980"/>
                <a:gd name="T78" fmla="*/ 0 w 4500"/>
                <a:gd name="T79" fmla="*/ 0 h 2980"/>
                <a:gd name="T80" fmla="*/ 0 w 4500"/>
                <a:gd name="T81" fmla="*/ 0 h 2980"/>
                <a:gd name="T82" fmla="*/ 0 w 4500"/>
                <a:gd name="T83" fmla="*/ 0 h 2980"/>
                <a:gd name="T84" fmla="*/ 0 w 4500"/>
                <a:gd name="T85" fmla="*/ 0 h 2980"/>
                <a:gd name="T86" fmla="*/ 0 w 4500"/>
                <a:gd name="T87" fmla="*/ 0 h 2980"/>
                <a:gd name="T88" fmla="*/ 0 w 4500"/>
                <a:gd name="T89" fmla="*/ 0 h 2980"/>
                <a:gd name="T90" fmla="*/ 0 w 4500"/>
                <a:gd name="T91" fmla="*/ 0 h 2980"/>
                <a:gd name="T92" fmla="*/ 0 w 4500"/>
                <a:gd name="T93" fmla="*/ 0 h 2980"/>
                <a:gd name="T94" fmla="*/ 0 w 4500"/>
                <a:gd name="T95" fmla="*/ 0 h 2980"/>
                <a:gd name="T96" fmla="*/ 0 w 4500"/>
                <a:gd name="T97" fmla="*/ 0 h 2980"/>
                <a:gd name="T98" fmla="*/ 0 w 4500"/>
                <a:gd name="T99" fmla="*/ 0 h 2980"/>
                <a:gd name="T100" fmla="*/ 0 w 4500"/>
                <a:gd name="T101" fmla="*/ 0 h 2980"/>
                <a:gd name="T102" fmla="*/ 0 w 4500"/>
                <a:gd name="T103" fmla="*/ 0 h 2980"/>
                <a:gd name="T104" fmla="*/ 0 w 4500"/>
                <a:gd name="T105" fmla="*/ 0 h 2980"/>
                <a:gd name="T106" fmla="*/ 0 w 4500"/>
                <a:gd name="T107" fmla="*/ 0 h 2980"/>
                <a:gd name="T108" fmla="*/ 0 w 4500"/>
                <a:gd name="T109" fmla="*/ 0 h 2980"/>
                <a:gd name="T110" fmla="*/ 0 w 4500"/>
                <a:gd name="T111" fmla="*/ 0 h 2980"/>
                <a:gd name="T112" fmla="*/ 0 w 4500"/>
                <a:gd name="T113" fmla="*/ 0 h 2980"/>
                <a:gd name="T114" fmla="*/ 0 w 4500"/>
                <a:gd name="T115" fmla="*/ 0 h 298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500"/>
                <a:gd name="T175" fmla="*/ 0 h 2980"/>
                <a:gd name="T176" fmla="*/ 4500 w 4500"/>
                <a:gd name="T177" fmla="*/ 2980 h 298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500" h="2980">
                  <a:moveTo>
                    <a:pt x="352" y="352"/>
                  </a:moveTo>
                  <a:lnTo>
                    <a:pt x="419" y="324"/>
                  </a:lnTo>
                  <a:lnTo>
                    <a:pt x="442" y="352"/>
                  </a:lnTo>
                  <a:lnTo>
                    <a:pt x="500" y="302"/>
                  </a:lnTo>
                  <a:lnTo>
                    <a:pt x="500" y="268"/>
                  </a:lnTo>
                  <a:lnTo>
                    <a:pt x="541" y="223"/>
                  </a:lnTo>
                  <a:lnTo>
                    <a:pt x="598" y="200"/>
                  </a:lnTo>
                  <a:lnTo>
                    <a:pt x="675" y="194"/>
                  </a:lnTo>
                  <a:lnTo>
                    <a:pt x="902" y="206"/>
                  </a:lnTo>
                  <a:lnTo>
                    <a:pt x="978" y="196"/>
                  </a:lnTo>
                  <a:lnTo>
                    <a:pt x="1056" y="235"/>
                  </a:lnTo>
                  <a:lnTo>
                    <a:pt x="1095" y="235"/>
                  </a:lnTo>
                  <a:lnTo>
                    <a:pt x="1213" y="274"/>
                  </a:lnTo>
                  <a:lnTo>
                    <a:pt x="1253" y="274"/>
                  </a:lnTo>
                  <a:lnTo>
                    <a:pt x="1298" y="315"/>
                  </a:lnTo>
                  <a:lnTo>
                    <a:pt x="1379" y="313"/>
                  </a:lnTo>
                  <a:lnTo>
                    <a:pt x="1362" y="354"/>
                  </a:lnTo>
                  <a:lnTo>
                    <a:pt x="1407" y="354"/>
                  </a:lnTo>
                  <a:lnTo>
                    <a:pt x="1415" y="314"/>
                  </a:lnTo>
                  <a:lnTo>
                    <a:pt x="1448" y="313"/>
                  </a:lnTo>
                  <a:lnTo>
                    <a:pt x="1448" y="352"/>
                  </a:lnTo>
                  <a:lnTo>
                    <a:pt x="1487" y="352"/>
                  </a:lnTo>
                  <a:lnTo>
                    <a:pt x="1527" y="313"/>
                  </a:lnTo>
                  <a:lnTo>
                    <a:pt x="1527" y="352"/>
                  </a:lnTo>
                  <a:lnTo>
                    <a:pt x="1593" y="357"/>
                  </a:lnTo>
                  <a:lnTo>
                    <a:pt x="1618" y="389"/>
                  </a:lnTo>
                  <a:lnTo>
                    <a:pt x="1644" y="391"/>
                  </a:lnTo>
                  <a:lnTo>
                    <a:pt x="1644" y="352"/>
                  </a:lnTo>
                  <a:lnTo>
                    <a:pt x="1700" y="318"/>
                  </a:lnTo>
                  <a:lnTo>
                    <a:pt x="1740" y="314"/>
                  </a:lnTo>
                  <a:lnTo>
                    <a:pt x="1757" y="364"/>
                  </a:lnTo>
                  <a:lnTo>
                    <a:pt x="1801" y="405"/>
                  </a:lnTo>
                  <a:lnTo>
                    <a:pt x="1839" y="391"/>
                  </a:lnTo>
                  <a:lnTo>
                    <a:pt x="2035" y="391"/>
                  </a:lnTo>
                  <a:lnTo>
                    <a:pt x="2062" y="409"/>
                  </a:lnTo>
                  <a:lnTo>
                    <a:pt x="2075" y="460"/>
                  </a:lnTo>
                  <a:lnTo>
                    <a:pt x="2113" y="470"/>
                  </a:lnTo>
                  <a:lnTo>
                    <a:pt x="2125" y="432"/>
                  </a:lnTo>
                  <a:lnTo>
                    <a:pt x="2088" y="336"/>
                  </a:lnTo>
                  <a:lnTo>
                    <a:pt x="2113" y="274"/>
                  </a:lnTo>
                  <a:lnTo>
                    <a:pt x="2181" y="173"/>
                  </a:lnTo>
                  <a:lnTo>
                    <a:pt x="2235" y="145"/>
                  </a:lnTo>
                  <a:lnTo>
                    <a:pt x="2309" y="118"/>
                  </a:lnTo>
                  <a:lnTo>
                    <a:pt x="2426" y="118"/>
                  </a:lnTo>
                  <a:lnTo>
                    <a:pt x="2464" y="140"/>
                  </a:lnTo>
                  <a:lnTo>
                    <a:pt x="2503" y="140"/>
                  </a:lnTo>
                  <a:lnTo>
                    <a:pt x="2543" y="78"/>
                  </a:lnTo>
                  <a:lnTo>
                    <a:pt x="2571" y="24"/>
                  </a:lnTo>
                  <a:lnTo>
                    <a:pt x="2629" y="37"/>
                  </a:lnTo>
                  <a:lnTo>
                    <a:pt x="2700" y="39"/>
                  </a:lnTo>
                  <a:lnTo>
                    <a:pt x="2773" y="17"/>
                  </a:lnTo>
                  <a:lnTo>
                    <a:pt x="2835" y="24"/>
                  </a:lnTo>
                  <a:lnTo>
                    <a:pt x="2895" y="0"/>
                  </a:lnTo>
                  <a:lnTo>
                    <a:pt x="2946" y="29"/>
                  </a:lnTo>
                  <a:lnTo>
                    <a:pt x="2973" y="78"/>
                  </a:lnTo>
                  <a:lnTo>
                    <a:pt x="2982" y="143"/>
                  </a:lnTo>
                  <a:lnTo>
                    <a:pt x="3013" y="196"/>
                  </a:lnTo>
                  <a:lnTo>
                    <a:pt x="3052" y="235"/>
                  </a:lnTo>
                  <a:lnTo>
                    <a:pt x="3055" y="288"/>
                  </a:lnTo>
                  <a:lnTo>
                    <a:pt x="3013" y="301"/>
                  </a:lnTo>
                  <a:lnTo>
                    <a:pt x="3028" y="388"/>
                  </a:lnTo>
                  <a:lnTo>
                    <a:pt x="3028" y="469"/>
                  </a:lnTo>
                  <a:lnTo>
                    <a:pt x="3130" y="470"/>
                  </a:lnTo>
                  <a:lnTo>
                    <a:pt x="3182" y="457"/>
                  </a:lnTo>
                  <a:lnTo>
                    <a:pt x="3248" y="470"/>
                  </a:lnTo>
                  <a:lnTo>
                    <a:pt x="3255" y="536"/>
                  </a:lnTo>
                  <a:lnTo>
                    <a:pt x="3287" y="548"/>
                  </a:lnTo>
                  <a:lnTo>
                    <a:pt x="3287" y="581"/>
                  </a:lnTo>
                  <a:lnTo>
                    <a:pt x="3335" y="681"/>
                  </a:lnTo>
                  <a:lnTo>
                    <a:pt x="3316" y="702"/>
                  </a:lnTo>
                  <a:lnTo>
                    <a:pt x="3326" y="743"/>
                  </a:lnTo>
                  <a:lnTo>
                    <a:pt x="3366" y="822"/>
                  </a:lnTo>
                  <a:lnTo>
                    <a:pt x="3405" y="822"/>
                  </a:lnTo>
                  <a:lnTo>
                    <a:pt x="3431" y="799"/>
                  </a:lnTo>
                  <a:lnTo>
                    <a:pt x="3503" y="811"/>
                  </a:lnTo>
                  <a:lnTo>
                    <a:pt x="3594" y="839"/>
                  </a:lnTo>
                  <a:lnTo>
                    <a:pt x="3639" y="861"/>
                  </a:lnTo>
                  <a:lnTo>
                    <a:pt x="3835" y="783"/>
                  </a:lnTo>
                  <a:lnTo>
                    <a:pt x="3874" y="861"/>
                  </a:lnTo>
                  <a:lnTo>
                    <a:pt x="3874" y="900"/>
                  </a:lnTo>
                  <a:lnTo>
                    <a:pt x="3980" y="970"/>
                  </a:lnTo>
                  <a:lnTo>
                    <a:pt x="4021" y="983"/>
                  </a:lnTo>
                  <a:lnTo>
                    <a:pt x="4060" y="944"/>
                  </a:lnTo>
                  <a:lnTo>
                    <a:pt x="4109" y="978"/>
                  </a:lnTo>
                  <a:lnTo>
                    <a:pt x="4187" y="1017"/>
                  </a:lnTo>
                  <a:lnTo>
                    <a:pt x="4226" y="1017"/>
                  </a:lnTo>
                  <a:lnTo>
                    <a:pt x="4265" y="1057"/>
                  </a:lnTo>
                  <a:lnTo>
                    <a:pt x="4304" y="1057"/>
                  </a:lnTo>
                  <a:lnTo>
                    <a:pt x="4328" y="1075"/>
                  </a:lnTo>
                  <a:lnTo>
                    <a:pt x="4401" y="1088"/>
                  </a:lnTo>
                  <a:lnTo>
                    <a:pt x="4421" y="1135"/>
                  </a:lnTo>
                  <a:lnTo>
                    <a:pt x="4453" y="1113"/>
                  </a:lnTo>
                  <a:lnTo>
                    <a:pt x="4488" y="1121"/>
                  </a:lnTo>
                  <a:lnTo>
                    <a:pt x="4492" y="1148"/>
                  </a:lnTo>
                  <a:lnTo>
                    <a:pt x="4461" y="1174"/>
                  </a:lnTo>
                  <a:lnTo>
                    <a:pt x="4500" y="1213"/>
                  </a:lnTo>
                  <a:lnTo>
                    <a:pt x="4500" y="1252"/>
                  </a:lnTo>
                  <a:lnTo>
                    <a:pt x="4461" y="1291"/>
                  </a:lnTo>
                  <a:lnTo>
                    <a:pt x="4444" y="1333"/>
                  </a:lnTo>
                  <a:lnTo>
                    <a:pt x="4382" y="1330"/>
                  </a:lnTo>
                  <a:lnTo>
                    <a:pt x="4421" y="1370"/>
                  </a:lnTo>
                  <a:lnTo>
                    <a:pt x="4454" y="1376"/>
                  </a:lnTo>
                  <a:lnTo>
                    <a:pt x="4446" y="1418"/>
                  </a:lnTo>
                  <a:lnTo>
                    <a:pt x="4399" y="1419"/>
                  </a:lnTo>
                  <a:lnTo>
                    <a:pt x="4399" y="1498"/>
                  </a:lnTo>
                  <a:lnTo>
                    <a:pt x="4421" y="1526"/>
                  </a:lnTo>
                  <a:lnTo>
                    <a:pt x="4421" y="1604"/>
                  </a:lnTo>
                  <a:lnTo>
                    <a:pt x="4451" y="1633"/>
                  </a:lnTo>
                  <a:lnTo>
                    <a:pt x="4417" y="1687"/>
                  </a:lnTo>
                  <a:lnTo>
                    <a:pt x="4421" y="1761"/>
                  </a:lnTo>
                  <a:lnTo>
                    <a:pt x="4355" y="1791"/>
                  </a:lnTo>
                  <a:lnTo>
                    <a:pt x="4265" y="1761"/>
                  </a:lnTo>
                  <a:lnTo>
                    <a:pt x="4187" y="1761"/>
                  </a:lnTo>
                  <a:lnTo>
                    <a:pt x="4148" y="1800"/>
                  </a:lnTo>
                  <a:lnTo>
                    <a:pt x="4148" y="1839"/>
                  </a:lnTo>
                  <a:lnTo>
                    <a:pt x="4109" y="1839"/>
                  </a:lnTo>
                  <a:lnTo>
                    <a:pt x="4027" y="1883"/>
                  </a:lnTo>
                  <a:lnTo>
                    <a:pt x="4044" y="1933"/>
                  </a:lnTo>
                  <a:lnTo>
                    <a:pt x="4022" y="1978"/>
                  </a:lnTo>
                  <a:lnTo>
                    <a:pt x="4030" y="2035"/>
                  </a:lnTo>
                  <a:lnTo>
                    <a:pt x="3991" y="2072"/>
                  </a:lnTo>
                  <a:lnTo>
                    <a:pt x="3967" y="2046"/>
                  </a:lnTo>
                  <a:lnTo>
                    <a:pt x="3896" y="2046"/>
                  </a:lnTo>
                  <a:lnTo>
                    <a:pt x="3806" y="2105"/>
                  </a:lnTo>
                  <a:lnTo>
                    <a:pt x="3782" y="2089"/>
                  </a:lnTo>
                  <a:lnTo>
                    <a:pt x="3741" y="2101"/>
                  </a:lnTo>
                  <a:lnTo>
                    <a:pt x="3682" y="2170"/>
                  </a:lnTo>
                  <a:lnTo>
                    <a:pt x="3648" y="2142"/>
                  </a:lnTo>
                  <a:lnTo>
                    <a:pt x="3539" y="2214"/>
                  </a:lnTo>
                  <a:lnTo>
                    <a:pt x="3516" y="2197"/>
                  </a:lnTo>
                  <a:lnTo>
                    <a:pt x="3465" y="2199"/>
                  </a:lnTo>
                  <a:lnTo>
                    <a:pt x="3384" y="2271"/>
                  </a:lnTo>
                  <a:lnTo>
                    <a:pt x="3308" y="2311"/>
                  </a:lnTo>
                  <a:lnTo>
                    <a:pt x="3274" y="2301"/>
                  </a:lnTo>
                  <a:lnTo>
                    <a:pt x="3160" y="2366"/>
                  </a:lnTo>
                  <a:lnTo>
                    <a:pt x="3076" y="2339"/>
                  </a:lnTo>
                  <a:lnTo>
                    <a:pt x="3057" y="2407"/>
                  </a:lnTo>
                  <a:lnTo>
                    <a:pt x="3050" y="2453"/>
                  </a:lnTo>
                  <a:lnTo>
                    <a:pt x="3077" y="2511"/>
                  </a:lnTo>
                  <a:lnTo>
                    <a:pt x="3160" y="2558"/>
                  </a:lnTo>
                  <a:lnTo>
                    <a:pt x="3200" y="2606"/>
                  </a:lnTo>
                  <a:lnTo>
                    <a:pt x="3174" y="2625"/>
                  </a:lnTo>
                  <a:lnTo>
                    <a:pt x="3208" y="2661"/>
                  </a:lnTo>
                  <a:lnTo>
                    <a:pt x="3246" y="2691"/>
                  </a:lnTo>
                  <a:lnTo>
                    <a:pt x="3314" y="2689"/>
                  </a:lnTo>
                  <a:lnTo>
                    <a:pt x="3374" y="2673"/>
                  </a:lnTo>
                  <a:lnTo>
                    <a:pt x="3437" y="2634"/>
                  </a:lnTo>
                  <a:lnTo>
                    <a:pt x="3523" y="2626"/>
                  </a:lnTo>
                  <a:lnTo>
                    <a:pt x="3599" y="2662"/>
                  </a:lnTo>
                  <a:lnTo>
                    <a:pt x="3554" y="2719"/>
                  </a:lnTo>
                  <a:lnTo>
                    <a:pt x="3570" y="2770"/>
                  </a:lnTo>
                  <a:lnTo>
                    <a:pt x="3461" y="2797"/>
                  </a:lnTo>
                  <a:lnTo>
                    <a:pt x="3388" y="2778"/>
                  </a:lnTo>
                  <a:lnTo>
                    <a:pt x="3318" y="2779"/>
                  </a:lnTo>
                  <a:lnTo>
                    <a:pt x="3227" y="2903"/>
                  </a:lnTo>
                  <a:lnTo>
                    <a:pt x="3201" y="2884"/>
                  </a:lnTo>
                  <a:lnTo>
                    <a:pt x="3137" y="2884"/>
                  </a:lnTo>
                  <a:lnTo>
                    <a:pt x="3051" y="2926"/>
                  </a:lnTo>
                  <a:lnTo>
                    <a:pt x="3013" y="2974"/>
                  </a:lnTo>
                  <a:lnTo>
                    <a:pt x="2965" y="2980"/>
                  </a:lnTo>
                  <a:lnTo>
                    <a:pt x="2895" y="2974"/>
                  </a:lnTo>
                  <a:lnTo>
                    <a:pt x="2812" y="2919"/>
                  </a:lnTo>
                  <a:lnTo>
                    <a:pt x="2839" y="2866"/>
                  </a:lnTo>
                  <a:lnTo>
                    <a:pt x="2856" y="2778"/>
                  </a:lnTo>
                  <a:lnTo>
                    <a:pt x="2815" y="2719"/>
                  </a:lnTo>
                  <a:lnTo>
                    <a:pt x="2766" y="2722"/>
                  </a:lnTo>
                  <a:lnTo>
                    <a:pt x="2725" y="2662"/>
                  </a:lnTo>
                  <a:lnTo>
                    <a:pt x="2675" y="2664"/>
                  </a:lnTo>
                  <a:lnTo>
                    <a:pt x="2620" y="2689"/>
                  </a:lnTo>
                  <a:lnTo>
                    <a:pt x="2582" y="2661"/>
                  </a:lnTo>
                  <a:lnTo>
                    <a:pt x="2720" y="2564"/>
                  </a:lnTo>
                  <a:lnTo>
                    <a:pt x="2856" y="2504"/>
                  </a:lnTo>
                  <a:lnTo>
                    <a:pt x="2895" y="2465"/>
                  </a:lnTo>
                  <a:lnTo>
                    <a:pt x="2874" y="2417"/>
                  </a:lnTo>
                  <a:lnTo>
                    <a:pt x="2817" y="2387"/>
                  </a:lnTo>
                  <a:lnTo>
                    <a:pt x="2700" y="2387"/>
                  </a:lnTo>
                  <a:lnTo>
                    <a:pt x="2582" y="2426"/>
                  </a:lnTo>
                  <a:lnTo>
                    <a:pt x="2504" y="2387"/>
                  </a:lnTo>
                  <a:lnTo>
                    <a:pt x="2428" y="2356"/>
                  </a:lnTo>
                  <a:lnTo>
                    <a:pt x="2492" y="2330"/>
                  </a:lnTo>
                  <a:lnTo>
                    <a:pt x="2436" y="2298"/>
                  </a:lnTo>
                  <a:lnTo>
                    <a:pt x="2398" y="2309"/>
                  </a:lnTo>
                  <a:lnTo>
                    <a:pt x="2376" y="2274"/>
                  </a:lnTo>
                  <a:lnTo>
                    <a:pt x="2232" y="2271"/>
                  </a:lnTo>
                  <a:lnTo>
                    <a:pt x="2113" y="2348"/>
                  </a:lnTo>
                  <a:lnTo>
                    <a:pt x="1974" y="2532"/>
                  </a:lnTo>
                  <a:lnTo>
                    <a:pt x="1876" y="2616"/>
                  </a:lnTo>
                  <a:lnTo>
                    <a:pt x="1880" y="2663"/>
                  </a:lnTo>
                  <a:lnTo>
                    <a:pt x="1801" y="2662"/>
                  </a:lnTo>
                  <a:lnTo>
                    <a:pt x="1724" y="2700"/>
                  </a:lnTo>
                  <a:lnTo>
                    <a:pt x="1566" y="2700"/>
                  </a:lnTo>
                  <a:lnTo>
                    <a:pt x="1526" y="2660"/>
                  </a:lnTo>
                  <a:lnTo>
                    <a:pt x="1527" y="2622"/>
                  </a:lnTo>
                  <a:lnTo>
                    <a:pt x="1567" y="2611"/>
                  </a:lnTo>
                  <a:lnTo>
                    <a:pt x="1605" y="2622"/>
                  </a:lnTo>
                  <a:lnTo>
                    <a:pt x="1617" y="2585"/>
                  </a:lnTo>
                  <a:lnTo>
                    <a:pt x="1605" y="2543"/>
                  </a:lnTo>
                  <a:lnTo>
                    <a:pt x="1622" y="2517"/>
                  </a:lnTo>
                  <a:lnTo>
                    <a:pt x="1647" y="2500"/>
                  </a:lnTo>
                  <a:lnTo>
                    <a:pt x="1679" y="2466"/>
                  </a:lnTo>
                  <a:lnTo>
                    <a:pt x="1720" y="2451"/>
                  </a:lnTo>
                  <a:lnTo>
                    <a:pt x="1710" y="2415"/>
                  </a:lnTo>
                  <a:lnTo>
                    <a:pt x="1721" y="2346"/>
                  </a:lnTo>
                  <a:lnTo>
                    <a:pt x="1694" y="2296"/>
                  </a:lnTo>
                  <a:lnTo>
                    <a:pt x="1761" y="2269"/>
                  </a:lnTo>
                  <a:lnTo>
                    <a:pt x="1761" y="2309"/>
                  </a:lnTo>
                  <a:lnTo>
                    <a:pt x="1782" y="2307"/>
                  </a:lnTo>
                  <a:lnTo>
                    <a:pt x="1802" y="2278"/>
                  </a:lnTo>
                  <a:lnTo>
                    <a:pt x="1843" y="2289"/>
                  </a:lnTo>
                  <a:lnTo>
                    <a:pt x="1853" y="2334"/>
                  </a:lnTo>
                  <a:lnTo>
                    <a:pt x="1879" y="2309"/>
                  </a:lnTo>
                  <a:lnTo>
                    <a:pt x="1917" y="2309"/>
                  </a:lnTo>
                  <a:lnTo>
                    <a:pt x="1917" y="2348"/>
                  </a:lnTo>
                  <a:lnTo>
                    <a:pt x="1917" y="2309"/>
                  </a:lnTo>
                  <a:lnTo>
                    <a:pt x="1996" y="2309"/>
                  </a:lnTo>
                  <a:lnTo>
                    <a:pt x="1937" y="2259"/>
                  </a:lnTo>
                  <a:lnTo>
                    <a:pt x="1957" y="2230"/>
                  </a:lnTo>
                  <a:lnTo>
                    <a:pt x="1957" y="2191"/>
                  </a:lnTo>
                  <a:lnTo>
                    <a:pt x="1928" y="2132"/>
                  </a:lnTo>
                  <a:lnTo>
                    <a:pt x="1879" y="2114"/>
                  </a:lnTo>
                  <a:lnTo>
                    <a:pt x="1839" y="2114"/>
                  </a:lnTo>
                  <a:lnTo>
                    <a:pt x="1877" y="2064"/>
                  </a:lnTo>
                  <a:lnTo>
                    <a:pt x="1838" y="2060"/>
                  </a:lnTo>
                  <a:lnTo>
                    <a:pt x="1839" y="2035"/>
                  </a:lnTo>
                  <a:lnTo>
                    <a:pt x="1869" y="2022"/>
                  </a:lnTo>
                  <a:lnTo>
                    <a:pt x="1876" y="1947"/>
                  </a:lnTo>
                  <a:lnTo>
                    <a:pt x="1839" y="1941"/>
                  </a:lnTo>
                  <a:lnTo>
                    <a:pt x="1820" y="1969"/>
                  </a:lnTo>
                  <a:lnTo>
                    <a:pt x="1793" y="1960"/>
                  </a:lnTo>
                  <a:lnTo>
                    <a:pt x="1740" y="1902"/>
                  </a:lnTo>
                  <a:lnTo>
                    <a:pt x="1761" y="1878"/>
                  </a:lnTo>
                  <a:lnTo>
                    <a:pt x="1761" y="1839"/>
                  </a:lnTo>
                  <a:lnTo>
                    <a:pt x="1777" y="1779"/>
                  </a:lnTo>
                  <a:lnTo>
                    <a:pt x="1760" y="1761"/>
                  </a:lnTo>
                  <a:lnTo>
                    <a:pt x="1761" y="1722"/>
                  </a:lnTo>
                  <a:lnTo>
                    <a:pt x="1713" y="1737"/>
                  </a:lnTo>
                  <a:lnTo>
                    <a:pt x="1672" y="1712"/>
                  </a:lnTo>
                  <a:lnTo>
                    <a:pt x="1685" y="1688"/>
                  </a:lnTo>
                  <a:lnTo>
                    <a:pt x="1605" y="1682"/>
                  </a:lnTo>
                  <a:lnTo>
                    <a:pt x="1566" y="1643"/>
                  </a:lnTo>
                  <a:lnTo>
                    <a:pt x="1527" y="1643"/>
                  </a:lnTo>
                  <a:lnTo>
                    <a:pt x="1487" y="1604"/>
                  </a:lnTo>
                  <a:lnTo>
                    <a:pt x="1438" y="1590"/>
                  </a:lnTo>
                  <a:lnTo>
                    <a:pt x="1409" y="1565"/>
                  </a:lnTo>
                  <a:lnTo>
                    <a:pt x="1370" y="1552"/>
                  </a:lnTo>
                  <a:lnTo>
                    <a:pt x="1340" y="1577"/>
                  </a:lnTo>
                  <a:lnTo>
                    <a:pt x="1292" y="1565"/>
                  </a:lnTo>
                  <a:lnTo>
                    <a:pt x="1292" y="1604"/>
                  </a:lnTo>
                  <a:lnTo>
                    <a:pt x="1253" y="1604"/>
                  </a:lnTo>
                  <a:lnTo>
                    <a:pt x="1223" y="1573"/>
                  </a:lnTo>
                  <a:lnTo>
                    <a:pt x="1180" y="1580"/>
                  </a:lnTo>
                  <a:lnTo>
                    <a:pt x="1166" y="1614"/>
                  </a:lnTo>
                  <a:lnTo>
                    <a:pt x="1134" y="1624"/>
                  </a:lnTo>
                  <a:lnTo>
                    <a:pt x="1056" y="1643"/>
                  </a:lnTo>
                  <a:lnTo>
                    <a:pt x="1017" y="1682"/>
                  </a:lnTo>
                  <a:lnTo>
                    <a:pt x="1017" y="1704"/>
                  </a:lnTo>
                  <a:lnTo>
                    <a:pt x="984" y="1728"/>
                  </a:lnTo>
                  <a:lnTo>
                    <a:pt x="782" y="1763"/>
                  </a:lnTo>
                  <a:lnTo>
                    <a:pt x="731" y="1801"/>
                  </a:lnTo>
                  <a:lnTo>
                    <a:pt x="665" y="1800"/>
                  </a:lnTo>
                  <a:lnTo>
                    <a:pt x="629" y="1785"/>
                  </a:lnTo>
                  <a:lnTo>
                    <a:pt x="625" y="1761"/>
                  </a:lnTo>
                  <a:lnTo>
                    <a:pt x="565" y="1759"/>
                  </a:lnTo>
                  <a:lnTo>
                    <a:pt x="513" y="1723"/>
                  </a:lnTo>
                  <a:lnTo>
                    <a:pt x="458" y="1729"/>
                  </a:lnTo>
                  <a:lnTo>
                    <a:pt x="419" y="1720"/>
                  </a:lnTo>
                  <a:lnTo>
                    <a:pt x="371" y="1733"/>
                  </a:lnTo>
                  <a:lnTo>
                    <a:pt x="325" y="1700"/>
                  </a:lnTo>
                  <a:lnTo>
                    <a:pt x="291" y="1700"/>
                  </a:lnTo>
                  <a:lnTo>
                    <a:pt x="256" y="1729"/>
                  </a:lnTo>
                  <a:lnTo>
                    <a:pt x="221" y="1691"/>
                  </a:lnTo>
                  <a:lnTo>
                    <a:pt x="173" y="1674"/>
                  </a:lnTo>
                  <a:lnTo>
                    <a:pt x="157" y="1643"/>
                  </a:lnTo>
                  <a:lnTo>
                    <a:pt x="108" y="1623"/>
                  </a:lnTo>
                  <a:lnTo>
                    <a:pt x="56" y="1615"/>
                  </a:lnTo>
                  <a:lnTo>
                    <a:pt x="0" y="1565"/>
                  </a:lnTo>
                  <a:lnTo>
                    <a:pt x="19" y="1487"/>
                  </a:lnTo>
                  <a:lnTo>
                    <a:pt x="75" y="1445"/>
                  </a:lnTo>
                  <a:lnTo>
                    <a:pt x="89" y="1361"/>
                  </a:lnTo>
                  <a:lnTo>
                    <a:pt x="115" y="1300"/>
                  </a:lnTo>
                  <a:lnTo>
                    <a:pt x="196" y="1330"/>
                  </a:lnTo>
                  <a:lnTo>
                    <a:pt x="202" y="1292"/>
                  </a:lnTo>
                  <a:lnTo>
                    <a:pt x="162" y="1233"/>
                  </a:lnTo>
                  <a:lnTo>
                    <a:pt x="171" y="1125"/>
                  </a:lnTo>
                  <a:lnTo>
                    <a:pt x="430" y="783"/>
                  </a:lnTo>
                  <a:lnTo>
                    <a:pt x="470" y="783"/>
                  </a:lnTo>
                  <a:lnTo>
                    <a:pt x="511" y="746"/>
                  </a:lnTo>
                  <a:lnTo>
                    <a:pt x="510" y="705"/>
                  </a:lnTo>
                  <a:lnTo>
                    <a:pt x="470" y="626"/>
                  </a:lnTo>
                  <a:lnTo>
                    <a:pt x="509" y="626"/>
                  </a:lnTo>
                  <a:lnTo>
                    <a:pt x="470" y="591"/>
                  </a:lnTo>
                  <a:lnTo>
                    <a:pt x="406" y="479"/>
                  </a:lnTo>
                  <a:lnTo>
                    <a:pt x="391" y="391"/>
                  </a:lnTo>
                  <a:lnTo>
                    <a:pt x="352" y="352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6" name="Freeform 21"/>
            <p:cNvSpPr>
              <a:spLocks/>
            </p:cNvSpPr>
            <p:nvPr/>
          </p:nvSpPr>
          <p:spPr bwMode="auto">
            <a:xfrm>
              <a:off x="7827963" y="4516438"/>
              <a:ext cx="560388" cy="581025"/>
            </a:xfrm>
            <a:custGeom>
              <a:avLst/>
              <a:gdLst>
                <a:gd name="T0" fmla="*/ 0 w 1799"/>
                <a:gd name="T1" fmla="*/ 0 h 2387"/>
                <a:gd name="T2" fmla="*/ 0 w 1799"/>
                <a:gd name="T3" fmla="*/ 0 h 2387"/>
                <a:gd name="T4" fmla="*/ 0 w 1799"/>
                <a:gd name="T5" fmla="*/ 0 h 2387"/>
                <a:gd name="T6" fmla="*/ 0 w 1799"/>
                <a:gd name="T7" fmla="*/ 0 h 2387"/>
                <a:gd name="T8" fmla="*/ 0 w 1799"/>
                <a:gd name="T9" fmla="*/ 0 h 2387"/>
                <a:gd name="T10" fmla="*/ 0 w 1799"/>
                <a:gd name="T11" fmla="*/ 0 h 2387"/>
                <a:gd name="T12" fmla="*/ 0 w 1799"/>
                <a:gd name="T13" fmla="*/ 0 h 2387"/>
                <a:gd name="T14" fmla="*/ 0 w 1799"/>
                <a:gd name="T15" fmla="*/ 0 h 2387"/>
                <a:gd name="T16" fmla="*/ 0 w 1799"/>
                <a:gd name="T17" fmla="*/ 0 h 2387"/>
                <a:gd name="T18" fmla="*/ 0 w 1799"/>
                <a:gd name="T19" fmla="*/ 0 h 2387"/>
                <a:gd name="T20" fmla="*/ 0 w 1799"/>
                <a:gd name="T21" fmla="*/ 0 h 2387"/>
                <a:gd name="T22" fmla="*/ 0 w 1799"/>
                <a:gd name="T23" fmla="*/ 0 h 2387"/>
                <a:gd name="T24" fmla="*/ 0 w 1799"/>
                <a:gd name="T25" fmla="*/ 0 h 2387"/>
                <a:gd name="T26" fmla="*/ 0 w 1799"/>
                <a:gd name="T27" fmla="*/ 0 h 2387"/>
                <a:gd name="T28" fmla="*/ 0 w 1799"/>
                <a:gd name="T29" fmla="*/ 0 h 2387"/>
                <a:gd name="T30" fmla="*/ 0 w 1799"/>
                <a:gd name="T31" fmla="*/ 0 h 2387"/>
                <a:gd name="T32" fmla="*/ 0 w 1799"/>
                <a:gd name="T33" fmla="*/ 0 h 2387"/>
                <a:gd name="T34" fmla="*/ 0 w 1799"/>
                <a:gd name="T35" fmla="*/ 0 h 2387"/>
                <a:gd name="T36" fmla="*/ 0 w 1799"/>
                <a:gd name="T37" fmla="*/ 0 h 2387"/>
                <a:gd name="T38" fmla="*/ 0 w 1799"/>
                <a:gd name="T39" fmla="*/ 0 h 2387"/>
                <a:gd name="T40" fmla="*/ 0 w 1799"/>
                <a:gd name="T41" fmla="*/ 0 h 2387"/>
                <a:gd name="T42" fmla="*/ 0 w 1799"/>
                <a:gd name="T43" fmla="*/ 0 h 2387"/>
                <a:gd name="T44" fmla="*/ 0 w 1799"/>
                <a:gd name="T45" fmla="*/ 0 h 2387"/>
                <a:gd name="T46" fmla="*/ 0 w 1799"/>
                <a:gd name="T47" fmla="*/ 0 h 2387"/>
                <a:gd name="T48" fmla="*/ 0 w 1799"/>
                <a:gd name="T49" fmla="*/ 0 h 2387"/>
                <a:gd name="T50" fmla="*/ 0 w 1799"/>
                <a:gd name="T51" fmla="*/ 0 h 2387"/>
                <a:gd name="T52" fmla="*/ 0 w 1799"/>
                <a:gd name="T53" fmla="*/ 0 h 2387"/>
                <a:gd name="T54" fmla="*/ 0 w 1799"/>
                <a:gd name="T55" fmla="*/ 0 h 2387"/>
                <a:gd name="T56" fmla="*/ 0 w 1799"/>
                <a:gd name="T57" fmla="*/ 0 h 2387"/>
                <a:gd name="T58" fmla="*/ 0 w 1799"/>
                <a:gd name="T59" fmla="*/ 0 h 2387"/>
                <a:gd name="T60" fmla="*/ 0 w 1799"/>
                <a:gd name="T61" fmla="*/ 0 h 2387"/>
                <a:gd name="T62" fmla="*/ 0 w 1799"/>
                <a:gd name="T63" fmla="*/ 0 h 2387"/>
                <a:gd name="T64" fmla="*/ 0 w 1799"/>
                <a:gd name="T65" fmla="*/ 0 h 2387"/>
                <a:gd name="T66" fmla="*/ 0 w 1799"/>
                <a:gd name="T67" fmla="*/ 0 h 2387"/>
                <a:gd name="T68" fmla="*/ 0 w 1799"/>
                <a:gd name="T69" fmla="*/ 0 h 2387"/>
                <a:gd name="T70" fmla="*/ 0 w 1799"/>
                <a:gd name="T71" fmla="*/ 0 h 2387"/>
                <a:gd name="T72" fmla="*/ 0 w 1799"/>
                <a:gd name="T73" fmla="*/ 0 h 2387"/>
                <a:gd name="T74" fmla="*/ 0 w 1799"/>
                <a:gd name="T75" fmla="*/ 0 h 2387"/>
                <a:gd name="T76" fmla="*/ 0 w 1799"/>
                <a:gd name="T77" fmla="*/ 0 h 2387"/>
                <a:gd name="T78" fmla="*/ 0 w 1799"/>
                <a:gd name="T79" fmla="*/ 0 h 2387"/>
                <a:gd name="T80" fmla="*/ 0 w 1799"/>
                <a:gd name="T81" fmla="*/ 0 h 2387"/>
                <a:gd name="T82" fmla="*/ 0 w 1799"/>
                <a:gd name="T83" fmla="*/ 0 h 2387"/>
                <a:gd name="T84" fmla="*/ 0 w 1799"/>
                <a:gd name="T85" fmla="*/ 0 h 2387"/>
                <a:gd name="T86" fmla="*/ 0 w 1799"/>
                <a:gd name="T87" fmla="*/ 0 h 2387"/>
                <a:gd name="T88" fmla="*/ 0 w 1799"/>
                <a:gd name="T89" fmla="*/ 0 h 2387"/>
                <a:gd name="T90" fmla="*/ 0 w 1799"/>
                <a:gd name="T91" fmla="*/ 0 h 2387"/>
                <a:gd name="T92" fmla="*/ 0 w 1799"/>
                <a:gd name="T93" fmla="*/ 0 h 2387"/>
                <a:gd name="T94" fmla="*/ 0 w 1799"/>
                <a:gd name="T95" fmla="*/ 0 h 2387"/>
                <a:gd name="T96" fmla="*/ 0 w 1799"/>
                <a:gd name="T97" fmla="*/ 0 h 238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99"/>
                <a:gd name="T148" fmla="*/ 0 h 2387"/>
                <a:gd name="T149" fmla="*/ 1799 w 1799"/>
                <a:gd name="T150" fmla="*/ 2387 h 238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99" h="2387">
                  <a:moveTo>
                    <a:pt x="1799" y="2387"/>
                  </a:moveTo>
                  <a:lnTo>
                    <a:pt x="1760" y="2387"/>
                  </a:lnTo>
                  <a:lnTo>
                    <a:pt x="1682" y="2348"/>
                  </a:lnTo>
                  <a:lnTo>
                    <a:pt x="1486" y="2191"/>
                  </a:lnTo>
                  <a:lnTo>
                    <a:pt x="1408" y="2152"/>
                  </a:lnTo>
                  <a:lnTo>
                    <a:pt x="1330" y="2113"/>
                  </a:lnTo>
                  <a:lnTo>
                    <a:pt x="1252" y="2113"/>
                  </a:lnTo>
                  <a:lnTo>
                    <a:pt x="1135" y="2113"/>
                  </a:lnTo>
                  <a:lnTo>
                    <a:pt x="940" y="2113"/>
                  </a:lnTo>
                  <a:lnTo>
                    <a:pt x="823" y="2074"/>
                  </a:lnTo>
                  <a:lnTo>
                    <a:pt x="744" y="2035"/>
                  </a:lnTo>
                  <a:lnTo>
                    <a:pt x="744" y="1996"/>
                  </a:lnTo>
                  <a:lnTo>
                    <a:pt x="705" y="1917"/>
                  </a:lnTo>
                  <a:lnTo>
                    <a:pt x="783" y="1839"/>
                  </a:lnTo>
                  <a:lnTo>
                    <a:pt x="783" y="1800"/>
                  </a:lnTo>
                  <a:lnTo>
                    <a:pt x="823" y="1683"/>
                  </a:lnTo>
                  <a:lnTo>
                    <a:pt x="823" y="1604"/>
                  </a:lnTo>
                  <a:lnTo>
                    <a:pt x="783" y="1487"/>
                  </a:lnTo>
                  <a:lnTo>
                    <a:pt x="666" y="1252"/>
                  </a:lnTo>
                  <a:lnTo>
                    <a:pt x="627" y="1135"/>
                  </a:lnTo>
                  <a:lnTo>
                    <a:pt x="588" y="1135"/>
                  </a:lnTo>
                  <a:lnTo>
                    <a:pt x="510" y="1096"/>
                  </a:lnTo>
                  <a:lnTo>
                    <a:pt x="431" y="1057"/>
                  </a:lnTo>
                  <a:lnTo>
                    <a:pt x="353" y="1057"/>
                  </a:lnTo>
                  <a:lnTo>
                    <a:pt x="275" y="978"/>
                  </a:lnTo>
                  <a:lnTo>
                    <a:pt x="118" y="861"/>
                  </a:lnTo>
                  <a:lnTo>
                    <a:pt x="78" y="783"/>
                  </a:lnTo>
                  <a:lnTo>
                    <a:pt x="39" y="705"/>
                  </a:lnTo>
                  <a:lnTo>
                    <a:pt x="39" y="626"/>
                  </a:lnTo>
                  <a:lnTo>
                    <a:pt x="0" y="587"/>
                  </a:lnTo>
                  <a:lnTo>
                    <a:pt x="39" y="587"/>
                  </a:lnTo>
                  <a:lnTo>
                    <a:pt x="118" y="509"/>
                  </a:lnTo>
                  <a:lnTo>
                    <a:pt x="196" y="470"/>
                  </a:lnTo>
                  <a:lnTo>
                    <a:pt x="353" y="470"/>
                  </a:lnTo>
                  <a:lnTo>
                    <a:pt x="431" y="431"/>
                  </a:lnTo>
                  <a:lnTo>
                    <a:pt x="510" y="352"/>
                  </a:lnTo>
                  <a:lnTo>
                    <a:pt x="627" y="235"/>
                  </a:lnTo>
                  <a:lnTo>
                    <a:pt x="705" y="196"/>
                  </a:lnTo>
                  <a:lnTo>
                    <a:pt x="823" y="118"/>
                  </a:lnTo>
                  <a:lnTo>
                    <a:pt x="979" y="39"/>
                  </a:lnTo>
                  <a:lnTo>
                    <a:pt x="1096" y="0"/>
                  </a:lnTo>
                  <a:lnTo>
                    <a:pt x="1214" y="0"/>
                  </a:lnTo>
                  <a:lnTo>
                    <a:pt x="1291" y="39"/>
                  </a:lnTo>
                  <a:lnTo>
                    <a:pt x="1526" y="79"/>
                  </a:lnTo>
                  <a:lnTo>
                    <a:pt x="1604" y="79"/>
                  </a:lnTo>
                  <a:lnTo>
                    <a:pt x="1682" y="235"/>
                  </a:lnTo>
                  <a:lnTo>
                    <a:pt x="1721" y="274"/>
                  </a:lnTo>
                  <a:lnTo>
                    <a:pt x="1799" y="313"/>
                  </a:lnTo>
                  <a:lnTo>
                    <a:pt x="1799" y="2387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7" name="Freeform 22"/>
            <p:cNvSpPr>
              <a:spLocks/>
            </p:cNvSpPr>
            <p:nvPr/>
          </p:nvSpPr>
          <p:spPr bwMode="auto">
            <a:xfrm>
              <a:off x="1209676" y="4437063"/>
              <a:ext cx="300038" cy="196850"/>
            </a:xfrm>
            <a:custGeom>
              <a:avLst/>
              <a:gdLst>
                <a:gd name="T0" fmla="*/ 0 w 965"/>
                <a:gd name="T1" fmla="*/ 0 h 810"/>
                <a:gd name="T2" fmla="*/ 0 w 965"/>
                <a:gd name="T3" fmla="*/ 0 h 810"/>
                <a:gd name="T4" fmla="*/ 0 w 965"/>
                <a:gd name="T5" fmla="*/ 0 h 810"/>
                <a:gd name="T6" fmla="*/ 0 w 965"/>
                <a:gd name="T7" fmla="*/ 0 h 810"/>
                <a:gd name="T8" fmla="*/ 0 w 965"/>
                <a:gd name="T9" fmla="*/ 0 h 810"/>
                <a:gd name="T10" fmla="*/ 0 w 965"/>
                <a:gd name="T11" fmla="*/ 0 h 810"/>
                <a:gd name="T12" fmla="*/ 0 w 965"/>
                <a:gd name="T13" fmla="*/ 0 h 810"/>
                <a:gd name="T14" fmla="*/ 0 w 965"/>
                <a:gd name="T15" fmla="*/ 0 h 810"/>
                <a:gd name="T16" fmla="*/ 0 w 965"/>
                <a:gd name="T17" fmla="*/ 0 h 810"/>
                <a:gd name="T18" fmla="*/ 0 w 965"/>
                <a:gd name="T19" fmla="*/ 0 h 810"/>
                <a:gd name="T20" fmla="*/ 0 w 965"/>
                <a:gd name="T21" fmla="*/ 0 h 810"/>
                <a:gd name="T22" fmla="*/ 0 w 965"/>
                <a:gd name="T23" fmla="*/ 0 h 810"/>
                <a:gd name="T24" fmla="*/ 0 w 965"/>
                <a:gd name="T25" fmla="*/ 0 h 810"/>
                <a:gd name="T26" fmla="*/ 0 w 965"/>
                <a:gd name="T27" fmla="*/ 0 h 810"/>
                <a:gd name="T28" fmla="*/ 0 w 965"/>
                <a:gd name="T29" fmla="*/ 0 h 810"/>
                <a:gd name="T30" fmla="*/ 0 w 965"/>
                <a:gd name="T31" fmla="*/ 0 h 810"/>
                <a:gd name="T32" fmla="*/ 0 w 965"/>
                <a:gd name="T33" fmla="*/ 0 h 810"/>
                <a:gd name="T34" fmla="*/ 0 w 965"/>
                <a:gd name="T35" fmla="*/ 0 h 810"/>
                <a:gd name="T36" fmla="*/ 0 w 965"/>
                <a:gd name="T37" fmla="*/ 0 h 810"/>
                <a:gd name="T38" fmla="*/ 0 w 965"/>
                <a:gd name="T39" fmla="*/ 0 h 810"/>
                <a:gd name="T40" fmla="*/ 0 w 965"/>
                <a:gd name="T41" fmla="*/ 0 h 810"/>
                <a:gd name="T42" fmla="*/ 0 w 965"/>
                <a:gd name="T43" fmla="*/ 0 h 810"/>
                <a:gd name="T44" fmla="*/ 0 w 965"/>
                <a:gd name="T45" fmla="*/ 0 h 810"/>
                <a:gd name="T46" fmla="*/ 0 w 965"/>
                <a:gd name="T47" fmla="*/ 0 h 810"/>
                <a:gd name="T48" fmla="*/ 0 w 965"/>
                <a:gd name="T49" fmla="*/ 0 h 810"/>
                <a:gd name="T50" fmla="*/ 0 w 965"/>
                <a:gd name="T51" fmla="*/ 0 h 810"/>
                <a:gd name="T52" fmla="*/ 0 w 965"/>
                <a:gd name="T53" fmla="*/ 0 h 810"/>
                <a:gd name="T54" fmla="*/ 0 w 965"/>
                <a:gd name="T55" fmla="*/ 0 h 810"/>
                <a:gd name="T56" fmla="*/ 0 w 965"/>
                <a:gd name="T57" fmla="*/ 0 h 810"/>
                <a:gd name="T58" fmla="*/ 0 w 965"/>
                <a:gd name="T59" fmla="*/ 0 h 810"/>
                <a:gd name="T60" fmla="*/ 0 w 965"/>
                <a:gd name="T61" fmla="*/ 0 h 810"/>
                <a:gd name="T62" fmla="*/ 0 w 965"/>
                <a:gd name="T63" fmla="*/ 0 h 810"/>
                <a:gd name="T64" fmla="*/ 0 w 965"/>
                <a:gd name="T65" fmla="*/ 0 h 810"/>
                <a:gd name="T66" fmla="*/ 0 w 965"/>
                <a:gd name="T67" fmla="*/ 0 h 810"/>
                <a:gd name="T68" fmla="*/ 0 w 965"/>
                <a:gd name="T69" fmla="*/ 0 h 810"/>
                <a:gd name="T70" fmla="*/ 0 w 965"/>
                <a:gd name="T71" fmla="*/ 0 h 810"/>
                <a:gd name="T72" fmla="*/ 0 w 965"/>
                <a:gd name="T73" fmla="*/ 0 h 810"/>
                <a:gd name="T74" fmla="*/ 0 w 965"/>
                <a:gd name="T75" fmla="*/ 0 h 810"/>
                <a:gd name="T76" fmla="*/ 0 w 965"/>
                <a:gd name="T77" fmla="*/ 0 h 810"/>
                <a:gd name="T78" fmla="*/ 0 w 965"/>
                <a:gd name="T79" fmla="*/ 0 h 810"/>
                <a:gd name="T80" fmla="*/ 0 w 965"/>
                <a:gd name="T81" fmla="*/ 0 h 810"/>
                <a:gd name="T82" fmla="*/ 0 w 965"/>
                <a:gd name="T83" fmla="*/ 0 h 810"/>
                <a:gd name="T84" fmla="*/ 0 w 965"/>
                <a:gd name="T85" fmla="*/ 0 h 810"/>
                <a:gd name="T86" fmla="*/ 0 w 965"/>
                <a:gd name="T87" fmla="*/ 0 h 810"/>
                <a:gd name="T88" fmla="*/ 0 w 965"/>
                <a:gd name="T89" fmla="*/ 0 h 810"/>
                <a:gd name="T90" fmla="*/ 0 w 965"/>
                <a:gd name="T91" fmla="*/ 0 h 810"/>
                <a:gd name="T92" fmla="*/ 0 w 965"/>
                <a:gd name="T93" fmla="*/ 0 h 810"/>
                <a:gd name="T94" fmla="*/ 0 w 965"/>
                <a:gd name="T95" fmla="*/ 0 h 810"/>
                <a:gd name="T96" fmla="*/ 0 w 965"/>
                <a:gd name="T97" fmla="*/ 0 h 810"/>
                <a:gd name="T98" fmla="*/ 0 w 965"/>
                <a:gd name="T99" fmla="*/ 0 h 810"/>
                <a:gd name="T100" fmla="*/ 0 w 965"/>
                <a:gd name="T101" fmla="*/ 0 h 810"/>
                <a:gd name="T102" fmla="*/ 0 w 965"/>
                <a:gd name="T103" fmla="*/ 0 h 81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65"/>
                <a:gd name="T157" fmla="*/ 0 h 810"/>
                <a:gd name="T158" fmla="*/ 965 w 965"/>
                <a:gd name="T159" fmla="*/ 810 h 81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65" h="810">
                  <a:moveTo>
                    <a:pt x="0" y="180"/>
                  </a:moveTo>
                  <a:lnTo>
                    <a:pt x="125" y="91"/>
                  </a:lnTo>
                  <a:lnTo>
                    <a:pt x="227" y="43"/>
                  </a:lnTo>
                  <a:lnTo>
                    <a:pt x="272" y="90"/>
                  </a:lnTo>
                  <a:lnTo>
                    <a:pt x="313" y="89"/>
                  </a:lnTo>
                  <a:lnTo>
                    <a:pt x="378" y="106"/>
                  </a:lnTo>
                  <a:lnTo>
                    <a:pt x="435" y="54"/>
                  </a:lnTo>
                  <a:lnTo>
                    <a:pt x="470" y="54"/>
                  </a:lnTo>
                  <a:lnTo>
                    <a:pt x="470" y="22"/>
                  </a:lnTo>
                  <a:lnTo>
                    <a:pt x="496" y="4"/>
                  </a:lnTo>
                  <a:lnTo>
                    <a:pt x="528" y="35"/>
                  </a:lnTo>
                  <a:lnTo>
                    <a:pt x="578" y="13"/>
                  </a:lnTo>
                  <a:lnTo>
                    <a:pt x="600" y="50"/>
                  </a:lnTo>
                  <a:lnTo>
                    <a:pt x="628" y="0"/>
                  </a:lnTo>
                  <a:lnTo>
                    <a:pt x="669" y="65"/>
                  </a:lnTo>
                  <a:lnTo>
                    <a:pt x="680" y="100"/>
                  </a:lnTo>
                  <a:lnTo>
                    <a:pt x="743" y="100"/>
                  </a:lnTo>
                  <a:lnTo>
                    <a:pt x="822" y="139"/>
                  </a:lnTo>
                  <a:lnTo>
                    <a:pt x="820" y="224"/>
                  </a:lnTo>
                  <a:lnTo>
                    <a:pt x="799" y="283"/>
                  </a:lnTo>
                  <a:lnTo>
                    <a:pt x="859" y="302"/>
                  </a:lnTo>
                  <a:lnTo>
                    <a:pt x="915" y="376"/>
                  </a:lnTo>
                  <a:lnTo>
                    <a:pt x="965" y="497"/>
                  </a:lnTo>
                  <a:lnTo>
                    <a:pt x="896" y="564"/>
                  </a:lnTo>
                  <a:lnTo>
                    <a:pt x="858" y="560"/>
                  </a:lnTo>
                  <a:lnTo>
                    <a:pt x="816" y="634"/>
                  </a:lnTo>
                  <a:lnTo>
                    <a:pt x="819" y="677"/>
                  </a:lnTo>
                  <a:lnTo>
                    <a:pt x="846" y="752"/>
                  </a:lnTo>
                  <a:lnTo>
                    <a:pt x="819" y="795"/>
                  </a:lnTo>
                  <a:lnTo>
                    <a:pt x="743" y="810"/>
                  </a:lnTo>
                  <a:lnTo>
                    <a:pt x="728" y="781"/>
                  </a:lnTo>
                  <a:lnTo>
                    <a:pt x="648" y="719"/>
                  </a:lnTo>
                  <a:lnTo>
                    <a:pt x="599" y="717"/>
                  </a:lnTo>
                  <a:lnTo>
                    <a:pt x="605" y="664"/>
                  </a:lnTo>
                  <a:lnTo>
                    <a:pt x="585" y="638"/>
                  </a:lnTo>
                  <a:lnTo>
                    <a:pt x="585" y="560"/>
                  </a:lnTo>
                  <a:lnTo>
                    <a:pt x="567" y="549"/>
                  </a:lnTo>
                  <a:lnTo>
                    <a:pt x="545" y="599"/>
                  </a:lnTo>
                  <a:lnTo>
                    <a:pt x="545" y="638"/>
                  </a:lnTo>
                  <a:lnTo>
                    <a:pt x="483" y="660"/>
                  </a:lnTo>
                  <a:lnTo>
                    <a:pt x="428" y="638"/>
                  </a:lnTo>
                  <a:lnTo>
                    <a:pt x="448" y="596"/>
                  </a:lnTo>
                  <a:lnTo>
                    <a:pt x="443" y="525"/>
                  </a:lnTo>
                  <a:lnTo>
                    <a:pt x="389" y="482"/>
                  </a:lnTo>
                  <a:lnTo>
                    <a:pt x="296" y="480"/>
                  </a:lnTo>
                  <a:lnTo>
                    <a:pt x="267" y="439"/>
                  </a:lnTo>
                  <a:lnTo>
                    <a:pt x="194" y="439"/>
                  </a:lnTo>
                  <a:lnTo>
                    <a:pt x="177" y="336"/>
                  </a:lnTo>
                  <a:lnTo>
                    <a:pt x="146" y="301"/>
                  </a:lnTo>
                  <a:lnTo>
                    <a:pt x="75" y="325"/>
                  </a:lnTo>
                  <a:lnTo>
                    <a:pt x="27" y="271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8" name="Freeform 23"/>
            <p:cNvSpPr>
              <a:spLocks/>
            </p:cNvSpPr>
            <p:nvPr/>
          </p:nvSpPr>
          <p:spPr bwMode="auto">
            <a:xfrm>
              <a:off x="2322513" y="4621213"/>
              <a:ext cx="442913" cy="161925"/>
            </a:xfrm>
            <a:custGeom>
              <a:avLst/>
              <a:gdLst>
                <a:gd name="T0" fmla="*/ 0 w 1423"/>
                <a:gd name="T1" fmla="*/ 0 h 673"/>
                <a:gd name="T2" fmla="*/ 0 w 1423"/>
                <a:gd name="T3" fmla="*/ 0 h 673"/>
                <a:gd name="T4" fmla="*/ 0 w 1423"/>
                <a:gd name="T5" fmla="*/ 0 h 673"/>
                <a:gd name="T6" fmla="*/ 0 w 1423"/>
                <a:gd name="T7" fmla="*/ 0 h 673"/>
                <a:gd name="T8" fmla="*/ 0 w 1423"/>
                <a:gd name="T9" fmla="*/ 0 h 673"/>
                <a:gd name="T10" fmla="*/ 0 w 1423"/>
                <a:gd name="T11" fmla="*/ 0 h 673"/>
                <a:gd name="T12" fmla="*/ 0 w 1423"/>
                <a:gd name="T13" fmla="*/ 0 h 673"/>
                <a:gd name="T14" fmla="*/ 0 w 1423"/>
                <a:gd name="T15" fmla="*/ 0 h 673"/>
                <a:gd name="T16" fmla="*/ 0 w 1423"/>
                <a:gd name="T17" fmla="*/ 0 h 673"/>
                <a:gd name="T18" fmla="*/ 0 w 1423"/>
                <a:gd name="T19" fmla="*/ 0 h 673"/>
                <a:gd name="T20" fmla="*/ 0 w 1423"/>
                <a:gd name="T21" fmla="*/ 0 h 673"/>
                <a:gd name="T22" fmla="*/ 0 w 1423"/>
                <a:gd name="T23" fmla="*/ 0 h 673"/>
                <a:gd name="T24" fmla="*/ 0 w 1423"/>
                <a:gd name="T25" fmla="*/ 0 h 673"/>
                <a:gd name="T26" fmla="*/ 0 w 1423"/>
                <a:gd name="T27" fmla="*/ 0 h 673"/>
                <a:gd name="T28" fmla="*/ 0 w 1423"/>
                <a:gd name="T29" fmla="*/ 0 h 673"/>
                <a:gd name="T30" fmla="*/ 0 w 1423"/>
                <a:gd name="T31" fmla="*/ 0 h 673"/>
                <a:gd name="T32" fmla="*/ 0 w 1423"/>
                <a:gd name="T33" fmla="*/ 0 h 673"/>
                <a:gd name="T34" fmla="*/ 0 w 1423"/>
                <a:gd name="T35" fmla="*/ 0 h 673"/>
                <a:gd name="T36" fmla="*/ 0 w 1423"/>
                <a:gd name="T37" fmla="*/ 0 h 673"/>
                <a:gd name="T38" fmla="*/ 0 w 1423"/>
                <a:gd name="T39" fmla="*/ 0 h 673"/>
                <a:gd name="T40" fmla="*/ 0 w 1423"/>
                <a:gd name="T41" fmla="*/ 0 h 673"/>
                <a:gd name="T42" fmla="*/ 0 w 1423"/>
                <a:gd name="T43" fmla="*/ 0 h 673"/>
                <a:gd name="T44" fmla="*/ 0 w 1423"/>
                <a:gd name="T45" fmla="*/ 0 h 673"/>
                <a:gd name="T46" fmla="*/ 0 w 1423"/>
                <a:gd name="T47" fmla="*/ 0 h 673"/>
                <a:gd name="T48" fmla="*/ 0 w 1423"/>
                <a:gd name="T49" fmla="*/ 0 h 673"/>
                <a:gd name="T50" fmla="*/ 0 w 1423"/>
                <a:gd name="T51" fmla="*/ 0 h 673"/>
                <a:gd name="T52" fmla="*/ 0 w 1423"/>
                <a:gd name="T53" fmla="*/ 0 h 673"/>
                <a:gd name="T54" fmla="*/ 0 w 1423"/>
                <a:gd name="T55" fmla="*/ 0 h 673"/>
                <a:gd name="T56" fmla="*/ 0 w 1423"/>
                <a:gd name="T57" fmla="*/ 0 h 673"/>
                <a:gd name="T58" fmla="*/ 0 w 1423"/>
                <a:gd name="T59" fmla="*/ 0 h 673"/>
                <a:gd name="T60" fmla="*/ 0 w 1423"/>
                <a:gd name="T61" fmla="*/ 0 h 673"/>
                <a:gd name="T62" fmla="*/ 0 w 1423"/>
                <a:gd name="T63" fmla="*/ 0 h 673"/>
                <a:gd name="T64" fmla="*/ 0 w 1423"/>
                <a:gd name="T65" fmla="*/ 0 h 673"/>
                <a:gd name="T66" fmla="*/ 0 w 1423"/>
                <a:gd name="T67" fmla="*/ 0 h 673"/>
                <a:gd name="T68" fmla="*/ 0 w 1423"/>
                <a:gd name="T69" fmla="*/ 0 h 673"/>
                <a:gd name="T70" fmla="*/ 0 w 1423"/>
                <a:gd name="T71" fmla="*/ 0 h 673"/>
                <a:gd name="T72" fmla="*/ 0 w 1423"/>
                <a:gd name="T73" fmla="*/ 0 h 673"/>
                <a:gd name="T74" fmla="*/ 0 w 1423"/>
                <a:gd name="T75" fmla="*/ 0 h 673"/>
                <a:gd name="T76" fmla="*/ 0 w 1423"/>
                <a:gd name="T77" fmla="*/ 0 h 673"/>
                <a:gd name="T78" fmla="*/ 0 w 1423"/>
                <a:gd name="T79" fmla="*/ 0 h 673"/>
                <a:gd name="T80" fmla="*/ 0 w 1423"/>
                <a:gd name="T81" fmla="*/ 0 h 673"/>
                <a:gd name="T82" fmla="*/ 0 w 1423"/>
                <a:gd name="T83" fmla="*/ 0 h 673"/>
                <a:gd name="T84" fmla="*/ 0 w 1423"/>
                <a:gd name="T85" fmla="*/ 0 h 673"/>
                <a:gd name="T86" fmla="*/ 0 w 1423"/>
                <a:gd name="T87" fmla="*/ 0 h 673"/>
                <a:gd name="T88" fmla="*/ 0 w 1423"/>
                <a:gd name="T89" fmla="*/ 0 h 673"/>
                <a:gd name="T90" fmla="*/ 0 w 1423"/>
                <a:gd name="T91" fmla="*/ 0 h 673"/>
                <a:gd name="T92" fmla="*/ 0 w 1423"/>
                <a:gd name="T93" fmla="*/ 0 h 673"/>
                <a:gd name="T94" fmla="*/ 0 w 1423"/>
                <a:gd name="T95" fmla="*/ 0 h 673"/>
                <a:gd name="T96" fmla="*/ 0 w 1423"/>
                <a:gd name="T97" fmla="*/ 0 h 673"/>
                <a:gd name="T98" fmla="*/ 0 w 1423"/>
                <a:gd name="T99" fmla="*/ 0 h 673"/>
                <a:gd name="T100" fmla="*/ 0 w 1423"/>
                <a:gd name="T101" fmla="*/ 0 h 673"/>
                <a:gd name="T102" fmla="*/ 0 w 1423"/>
                <a:gd name="T103" fmla="*/ 0 h 673"/>
                <a:gd name="T104" fmla="*/ 0 w 1423"/>
                <a:gd name="T105" fmla="*/ 0 h 673"/>
                <a:gd name="T106" fmla="*/ 0 w 1423"/>
                <a:gd name="T107" fmla="*/ 0 h 673"/>
                <a:gd name="T108" fmla="*/ 0 w 1423"/>
                <a:gd name="T109" fmla="*/ 0 h 673"/>
                <a:gd name="T110" fmla="*/ 0 w 1423"/>
                <a:gd name="T111" fmla="*/ 0 h 673"/>
                <a:gd name="T112" fmla="*/ 0 w 1423"/>
                <a:gd name="T113" fmla="*/ 0 h 673"/>
                <a:gd name="T114" fmla="*/ 0 w 1423"/>
                <a:gd name="T115" fmla="*/ 0 h 673"/>
                <a:gd name="T116" fmla="*/ 0 w 1423"/>
                <a:gd name="T117" fmla="*/ 0 h 673"/>
                <a:gd name="T118" fmla="*/ 0 w 1423"/>
                <a:gd name="T119" fmla="*/ 0 h 673"/>
                <a:gd name="T120" fmla="*/ 0 w 1423"/>
                <a:gd name="T121" fmla="*/ 0 h 673"/>
                <a:gd name="T122" fmla="*/ 0 w 1423"/>
                <a:gd name="T123" fmla="*/ 0 h 6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23"/>
                <a:gd name="T187" fmla="*/ 0 h 673"/>
                <a:gd name="T188" fmla="*/ 1423 w 1423"/>
                <a:gd name="T189" fmla="*/ 673 h 6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23" h="673">
                  <a:moveTo>
                    <a:pt x="17" y="391"/>
                  </a:moveTo>
                  <a:lnTo>
                    <a:pt x="81" y="291"/>
                  </a:lnTo>
                  <a:lnTo>
                    <a:pt x="134" y="313"/>
                  </a:lnTo>
                  <a:lnTo>
                    <a:pt x="173" y="313"/>
                  </a:lnTo>
                  <a:lnTo>
                    <a:pt x="251" y="273"/>
                  </a:lnTo>
                  <a:lnTo>
                    <a:pt x="290" y="234"/>
                  </a:lnTo>
                  <a:lnTo>
                    <a:pt x="335" y="204"/>
                  </a:lnTo>
                  <a:lnTo>
                    <a:pt x="334" y="128"/>
                  </a:lnTo>
                  <a:lnTo>
                    <a:pt x="369" y="117"/>
                  </a:lnTo>
                  <a:lnTo>
                    <a:pt x="381" y="83"/>
                  </a:lnTo>
                  <a:lnTo>
                    <a:pt x="436" y="38"/>
                  </a:lnTo>
                  <a:lnTo>
                    <a:pt x="525" y="39"/>
                  </a:lnTo>
                  <a:lnTo>
                    <a:pt x="525" y="78"/>
                  </a:lnTo>
                  <a:lnTo>
                    <a:pt x="565" y="78"/>
                  </a:lnTo>
                  <a:lnTo>
                    <a:pt x="643" y="0"/>
                  </a:lnTo>
                  <a:lnTo>
                    <a:pt x="683" y="55"/>
                  </a:lnTo>
                  <a:lnTo>
                    <a:pt x="722" y="78"/>
                  </a:lnTo>
                  <a:lnTo>
                    <a:pt x="726" y="117"/>
                  </a:lnTo>
                  <a:lnTo>
                    <a:pt x="722" y="156"/>
                  </a:lnTo>
                  <a:lnTo>
                    <a:pt x="758" y="147"/>
                  </a:lnTo>
                  <a:lnTo>
                    <a:pt x="800" y="156"/>
                  </a:lnTo>
                  <a:lnTo>
                    <a:pt x="834" y="105"/>
                  </a:lnTo>
                  <a:lnTo>
                    <a:pt x="878" y="78"/>
                  </a:lnTo>
                  <a:lnTo>
                    <a:pt x="956" y="78"/>
                  </a:lnTo>
                  <a:lnTo>
                    <a:pt x="995" y="117"/>
                  </a:lnTo>
                  <a:lnTo>
                    <a:pt x="1035" y="78"/>
                  </a:lnTo>
                  <a:lnTo>
                    <a:pt x="1078" y="83"/>
                  </a:lnTo>
                  <a:lnTo>
                    <a:pt x="1114" y="69"/>
                  </a:lnTo>
                  <a:lnTo>
                    <a:pt x="1190" y="78"/>
                  </a:lnTo>
                  <a:lnTo>
                    <a:pt x="1268" y="117"/>
                  </a:lnTo>
                  <a:lnTo>
                    <a:pt x="1300" y="155"/>
                  </a:lnTo>
                  <a:lnTo>
                    <a:pt x="1358" y="188"/>
                  </a:lnTo>
                  <a:lnTo>
                    <a:pt x="1423" y="201"/>
                  </a:lnTo>
                  <a:lnTo>
                    <a:pt x="1393" y="268"/>
                  </a:lnTo>
                  <a:lnTo>
                    <a:pt x="1382" y="351"/>
                  </a:lnTo>
                  <a:lnTo>
                    <a:pt x="1327" y="388"/>
                  </a:lnTo>
                  <a:lnTo>
                    <a:pt x="1307" y="469"/>
                  </a:lnTo>
                  <a:lnTo>
                    <a:pt x="1262" y="464"/>
                  </a:lnTo>
                  <a:lnTo>
                    <a:pt x="1198" y="475"/>
                  </a:lnTo>
                  <a:lnTo>
                    <a:pt x="1193" y="433"/>
                  </a:lnTo>
                  <a:lnTo>
                    <a:pt x="1137" y="400"/>
                  </a:lnTo>
                  <a:lnTo>
                    <a:pt x="1072" y="413"/>
                  </a:lnTo>
                  <a:lnTo>
                    <a:pt x="1022" y="378"/>
                  </a:lnTo>
                  <a:lnTo>
                    <a:pt x="956" y="389"/>
                  </a:lnTo>
                  <a:lnTo>
                    <a:pt x="887" y="481"/>
                  </a:lnTo>
                  <a:lnTo>
                    <a:pt x="842" y="498"/>
                  </a:lnTo>
                  <a:lnTo>
                    <a:pt x="783" y="549"/>
                  </a:lnTo>
                  <a:lnTo>
                    <a:pt x="714" y="515"/>
                  </a:lnTo>
                  <a:lnTo>
                    <a:pt x="670" y="565"/>
                  </a:lnTo>
                  <a:lnTo>
                    <a:pt x="621" y="567"/>
                  </a:lnTo>
                  <a:lnTo>
                    <a:pt x="587" y="587"/>
                  </a:lnTo>
                  <a:lnTo>
                    <a:pt x="525" y="587"/>
                  </a:lnTo>
                  <a:lnTo>
                    <a:pt x="509" y="623"/>
                  </a:lnTo>
                  <a:lnTo>
                    <a:pt x="520" y="666"/>
                  </a:lnTo>
                  <a:lnTo>
                    <a:pt x="379" y="673"/>
                  </a:lnTo>
                  <a:lnTo>
                    <a:pt x="311" y="660"/>
                  </a:lnTo>
                  <a:lnTo>
                    <a:pt x="251" y="665"/>
                  </a:lnTo>
                  <a:lnTo>
                    <a:pt x="154" y="615"/>
                  </a:lnTo>
                  <a:lnTo>
                    <a:pt x="90" y="617"/>
                  </a:lnTo>
                  <a:lnTo>
                    <a:pt x="17" y="547"/>
                  </a:lnTo>
                  <a:lnTo>
                    <a:pt x="0" y="429"/>
                  </a:lnTo>
                  <a:lnTo>
                    <a:pt x="17" y="391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19" name="Freeform 24"/>
            <p:cNvSpPr>
              <a:spLocks/>
            </p:cNvSpPr>
            <p:nvPr/>
          </p:nvSpPr>
          <p:spPr bwMode="auto">
            <a:xfrm>
              <a:off x="2281238" y="4711701"/>
              <a:ext cx="528638" cy="260350"/>
            </a:xfrm>
            <a:custGeom>
              <a:avLst/>
              <a:gdLst>
                <a:gd name="T0" fmla="*/ 0 w 1701"/>
                <a:gd name="T1" fmla="*/ 0 h 1069"/>
                <a:gd name="T2" fmla="*/ 0 w 1701"/>
                <a:gd name="T3" fmla="*/ 0 h 1069"/>
                <a:gd name="T4" fmla="*/ 0 w 1701"/>
                <a:gd name="T5" fmla="*/ 0 h 1069"/>
                <a:gd name="T6" fmla="*/ 0 w 1701"/>
                <a:gd name="T7" fmla="*/ 0 h 1069"/>
                <a:gd name="T8" fmla="*/ 0 w 1701"/>
                <a:gd name="T9" fmla="*/ 0 h 1069"/>
                <a:gd name="T10" fmla="*/ 0 w 1701"/>
                <a:gd name="T11" fmla="*/ 0 h 1069"/>
                <a:gd name="T12" fmla="*/ 0 w 1701"/>
                <a:gd name="T13" fmla="*/ 0 h 1069"/>
                <a:gd name="T14" fmla="*/ 0 w 1701"/>
                <a:gd name="T15" fmla="*/ 0 h 1069"/>
                <a:gd name="T16" fmla="*/ 0 w 1701"/>
                <a:gd name="T17" fmla="*/ 0 h 1069"/>
                <a:gd name="T18" fmla="*/ 0 w 1701"/>
                <a:gd name="T19" fmla="*/ 0 h 1069"/>
                <a:gd name="T20" fmla="*/ 0 w 1701"/>
                <a:gd name="T21" fmla="*/ 0 h 1069"/>
                <a:gd name="T22" fmla="*/ 0 w 1701"/>
                <a:gd name="T23" fmla="*/ 0 h 1069"/>
                <a:gd name="T24" fmla="*/ 0 w 1701"/>
                <a:gd name="T25" fmla="*/ 0 h 1069"/>
                <a:gd name="T26" fmla="*/ 0 w 1701"/>
                <a:gd name="T27" fmla="*/ 0 h 1069"/>
                <a:gd name="T28" fmla="*/ 0 w 1701"/>
                <a:gd name="T29" fmla="*/ 0 h 1069"/>
                <a:gd name="T30" fmla="*/ 0 w 1701"/>
                <a:gd name="T31" fmla="*/ 0 h 1069"/>
                <a:gd name="T32" fmla="*/ 0 w 1701"/>
                <a:gd name="T33" fmla="*/ 0 h 1069"/>
                <a:gd name="T34" fmla="*/ 0 w 1701"/>
                <a:gd name="T35" fmla="*/ 0 h 1069"/>
                <a:gd name="T36" fmla="*/ 0 w 1701"/>
                <a:gd name="T37" fmla="*/ 0 h 1069"/>
                <a:gd name="T38" fmla="*/ 0 w 1701"/>
                <a:gd name="T39" fmla="*/ 0 h 1069"/>
                <a:gd name="T40" fmla="*/ 0 w 1701"/>
                <a:gd name="T41" fmla="*/ 0 h 1069"/>
                <a:gd name="T42" fmla="*/ 0 w 1701"/>
                <a:gd name="T43" fmla="*/ 0 h 1069"/>
                <a:gd name="T44" fmla="*/ 0 w 1701"/>
                <a:gd name="T45" fmla="*/ 0 h 1069"/>
                <a:gd name="T46" fmla="*/ 0 w 1701"/>
                <a:gd name="T47" fmla="*/ 0 h 1069"/>
                <a:gd name="T48" fmla="*/ 0 w 1701"/>
                <a:gd name="T49" fmla="*/ 0 h 1069"/>
                <a:gd name="T50" fmla="*/ 0 w 1701"/>
                <a:gd name="T51" fmla="*/ 0 h 1069"/>
                <a:gd name="T52" fmla="*/ 0 w 1701"/>
                <a:gd name="T53" fmla="*/ 0 h 1069"/>
                <a:gd name="T54" fmla="*/ 0 w 1701"/>
                <a:gd name="T55" fmla="*/ 0 h 1069"/>
                <a:gd name="T56" fmla="*/ 0 w 1701"/>
                <a:gd name="T57" fmla="*/ 0 h 1069"/>
                <a:gd name="T58" fmla="*/ 0 w 1701"/>
                <a:gd name="T59" fmla="*/ 0 h 1069"/>
                <a:gd name="T60" fmla="*/ 0 w 1701"/>
                <a:gd name="T61" fmla="*/ 0 h 1069"/>
                <a:gd name="T62" fmla="*/ 0 w 1701"/>
                <a:gd name="T63" fmla="*/ 0 h 1069"/>
                <a:gd name="T64" fmla="*/ 0 w 1701"/>
                <a:gd name="T65" fmla="*/ 0 h 1069"/>
                <a:gd name="T66" fmla="*/ 0 w 1701"/>
                <a:gd name="T67" fmla="*/ 0 h 1069"/>
                <a:gd name="T68" fmla="*/ 0 w 1701"/>
                <a:gd name="T69" fmla="*/ 0 h 1069"/>
                <a:gd name="T70" fmla="*/ 0 w 1701"/>
                <a:gd name="T71" fmla="*/ 0 h 1069"/>
                <a:gd name="T72" fmla="*/ 0 w 1701"/>
                <a:gd name="T73" fmla="*/ 0 h 1069"/>
                <a:gd name="T74" fmla="*/ 0 w 1701"/>
                <a:gd name="T75" fmla="*/ 0 h 1069"/>
                <a:gd name="T76" fmla="*/ 0 w 1701"/>
                <a:gd name="T77" fmla="*/ 0 h 1069"/>
                <a:gd name="T78" fmla="*/ 0 w 1701"/>
                <a:gd name="T79" fmla="*/ 0 h 1069"/>
                <a:gd name="T80" fmla="*/ 0 w 1701"/>
                <a:gd name="T81" fmla="*/ 0 h 1069"/>
                <a:gd name="T82" fmla="*/ 0 w 1701"/>
                <a:gd name="T83" fmla="*/ 0 h 1069"/>
                <a:gd name="T84" fmla="*/ 0 w 1701"/>
                <a:gd name="T85" fmla="*/ 0 h 1069"/>
                <a:gd name="T86" fmla="*/ 0 w 1701"/>
                <a:gd name="T87" fmla="*/ 0 h 1069"/>
                <a:gd name="T88" fmla="*/ 0 w 1701"/>
                <a:gd name="T89" fmla="*/ 0 h 1069"/>
                <a:gd name="T90" fmla="*/ 0 w 1701"/>
                <a:gd name="T91" fmla="*/ 0 h 1069"/>
                <a:gd name="T92" fmla="*/ 0 w 1701"/>
                <a:gd name="T93" fmla="*/ 0 h 1069"/>
                <a:gd name="T94" fmla="*/ 0 w 1701"/>
                <a:gd name="T95" fmla="*/ 0 h 1069"/>
                <a:gd name="T96" fmla="*/ 0 w 1701"/>
                <a:gd name="T97" fmla="*/ 0 h 1069"/>
                <a:gd name="T98" fmla="*/ 0 w 1701"/>
                <a:gd name="T99" fmla="*/ 0 h 1069"/>
                <a:gd name="T100" fmla="*/ 0 w 1701"/>
                <a:gd name="T101" fmla="*/ 0 h 1069"/>
                <a:gd name="T102" fmla="*/ 0 w 1701"/>
                <a:gd name="T103" fmla="*/ 0 h 1069"/>
                <a:gd name="T104" fmla="*/ 0 w 1701"/>
                <a:gd name="T105" fmla="*/ 0 h 1069"/>
                <a:gd name="T106" fmla="*/ 0 w 1701"/>
                <a:gd name="T107" fmla="*/ 0 h 1069"/>
                <a:gd name="T108" fmla="*/ 0 w 1701"/>
                <a:gd name="T109" fmla="*/ 0 h 1069"/>
                <a:gd name="T110" fmla="*/ 0 w 1701"/>
                <a:gd name="T111" fmla="*/ 0 h 1069"/>
                <a:gd name="T112" fmla="*/ 0 w 1701"/>
                <a:gd name="T113" fmla="*/ 0 h 1069"/>
                <a:gd name="T114" fmla="*/ 0 w 1701"/>
                <a:gd name="T115" fmla="*/ 0 h 1069"/>
                <a:gd name="T116" fmla="*/ 0 w 1701"/>
                <a:gd name="T117" fmla="*/ 0 h 1069"/>
                <a:gd name="T118" fmla="*/ 0 w 1701"/>
                <a:gd name="T119" fmla="*/ 0 h 1069"/>
                <a:gd name="T120" fmla="*/ 0 w 1701"/>
                <a:gd name="T121" fmla="*/ 0 h 1069"/>
                <a:gd name="T122" fmla="*/ 0 w 1701"/>
                <a:gd name="T123" fmla="*/ 0 h 1069"/>
                <a:gd name="T124" fmla="*/ 0 w 1701"/>
                <a:gd name="T125" fmla="*/ 0 h 106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01"/>
                <a:gd name="T190" fmla="*/ 0 h 1069"/>
                <a:gd name="T191" fmla="*/ 1701 w 1701"/>
                <a:gd name="T192" fmla="*/ 1069 h 106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01" h="1069">
                  <a:moveTo>
                    <a:pt x="623" y="1030"/>
                  </a:moveTo>
                  <a:lnTo>
                    <a:pt x="506" y="1069"/>
                  </a:lnTo>
                  <a:lnTo>
                    <a:pt x="428" y="1069"/>
                  </a:lnTo>
                  <a:lnTo>
                    <a:pt x="321" y="1025"/>
                  </a:lnTo>
                  <a:lnTo>
                    <a:pt x="221" y="954"/>
                  </a:lnTo>
                  <a:lnTo>
                    <a:pt x="89" y="839"/>
                  </a:lnTo>
                  <a:lnTo>
                    <a:pt x="52" y="748"/>
                  </a:lnTo>
                  <a:lnTo>
                    <a:pt x="58" y="674"/>
                  </a:lnTo>
                  <a:lnTo>
                    <a:pt x="0" y="661"/>
                  </a:lnTo>
                  <a:lnTo>
                    <a:pt x="19" y="603"/>
                  </a:lnTo>
                  <a:lnTo>
                    <a:pt x="64" y="603"/>
                  </a:lnTo>
                  <a:lnTo>
                    <a:pt x="61" y="481"/>
                  </a:lnTo>
                  <a:lnTo>
                    <a:pt x="96" y="463"/>
                  </a:lnTo>
                  <a:lnTo>
                    <a:pt x="107" y="406"/>
                  </a:lnTo>
                  <a:lnTo>
                    <a:pt x="36" y="365"/>
                  </a:lnTo>
                  <a:lnTo>
                    <a:pt x="87" y="329"/>
                  </a:lnTo>
                  <a:lnTo>
                    <a:pt x="147" y="364"/>
                  </a:lnTo>
                  <a:lnTo>
                    <a:pt x="204" y="362"/>
                  </a:lnTo>
                  <a:lnTo>
                    <a:pt x="193" y="287"/>
                  </a:lnTo>
                  <a:lnTo>
                    <a:pt x="227" y="268"/>
                  </a:lnTo>
                  <a:lnTo>
                    <a:pt x="225" y="238"/>
                  </a:lnTo>
                  <a:lnTo>
                    <a:pt x="292" y="237"/>
                  </a:lnTo>
                  <a:lnTo>
                    <a:pt x="389" y="287"/>
                  </a:lnTo>
                  <a:lnTo>
                    <a:pt x="451" y="282"/>
                  </a:lnTo>
                  <a:lnTo>
                    <a:pt x="515" y="297"/>
                  </a:lnTo>
                  <a:lnTo>
                    <a:pt x="623" y="287"/>
                  </a:lnTo>
                  <a:lnTo>
                    <a:pt x="662" y="209"/>
                  </a:lnTo>
                  <a:lnTo>
                    <a:pt x="724" y="210"/>
                  </a:lnTo>
                  <a:lnTo>
                    <a:pt x="758" y="189"/>
                  </a:lnTo>
                  <a:lnTo>
                    <a:pt x="804" y="187"/>
                  </a:lnTo>
                  <a:lnTo>
                    <a:pt x="853" y="136"/>
                  </a:lnTo>
                  <a:lnTo>
                    <a:pt x="920" y="170"/>
                  </a:lnTo>
                  <a:lnTo>
                    <a:pt x="980" y="119"/>
                  </a:lnTo>
                  <a:lnTo>
                    <a:pt x="1026" y="103"/>
                  </a:lnTo>
                  <a:lnTo>
                    <a:pt x="1094" y="10"/>
                  </a:lnTo>
                  <a:lnTo>
                    <a:pt x="1160" y="0"/>
                  </a:lnTo>
                  <a:lnTo>
                    <a:pt x="1211" y="33"/>
                  </a:lnTo>
                  <a:lnTo>
                    <a:pt x="1274" y="20"/>
                  </a:lnTo>
                  <a:lnTo>
                    <a:pt x="1330" y="54"/>
                  </a:lnTo>
                  <a:lnTo>
                    <a:pt x="1337" y="92"/>
                  </a:lnTo>
                  <a:lnTo>
                    <a:pt x="1400" y="86"/>
                  </a:lnTo>
                  <a:lnTo>
                    <a:pt x="1444" y="91"/>
                  </a:lnTo>
                  <a:lnTo>
                    <a:pt x="1474" y="101"/>
                  </a:lnTo>
                  <a:lnTo>
                    <a:pt x="1500" y="141"/>
                  </a:lnTo>
                  <a:lnTo>
                    <a:pt x="1553" y="150"/>
                  </a:lnTo>
                  <a:lnTo>
                    <a:pt x="1601" y="170"/>
                  </a:lnTo>
                  <a:lnTo>
                    <a:pt x="1616" y="202"/>
                  </a:lnTo>
                  <a:lnTo>
                    <a:pt x="1664" y="217"/>
                  </a:lnTo>
                  <a:lnTo>
                    <a:pt x="1701" y="256"/>
                  </a:lnTo>
                  <a:lnTo>
                    <a:pt x="1626" y="272"/>
                  </a:lnTo>
                  <a:lnTo>
                    <a:pt x="1612" y="312"/>
                  </a:lnTo>
                  <a:lnTo>
                    <a:pt x="1483" y="365"/>
                  </a:lnTo>
                  <a:lnTo>
                    <a:pt x="1444" y="404"/>
                  </a:lnTo>
                  <a:lnTo>
                    <a:pt x="1250" y="795"/>
                  </a:lnTo>
                  <a:lnTo>
                    <a:pt x="1191" y="842"/>
                  </a:lnTo>
                  <a:lnTo>
                    <a:pt x="1120" y="848"/>
                  </a:lnTo>
                  <a:lnTo>
                    <a:pt x="1106" y="933"/>
                  </a:lnTo>
                  <a:lnTo>
                    <a:pt x="1015" y="952"/>
                  </a:lnTo>
                  <a:lnTo>
                    <a:pt x="990" y="922"/>
                  </a:lnTo>
                  <a:lnTo>
                    <a:pt x="861" y="909"/>
                  </a:lnTo>
                  <a:lnTo>
                    <a:pt x="786" y="975"/>
                  </a:lnTo>
                  <a:lnTo>
                    <a:pt x="737" y="975"/>
                  </a:lnTo>
                  <a:lnTo>
                    <a:pt x="623" y="103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0" name="Freeform 25"/>
            <p:cNvSpPr>
              <a:spLocks/>
            </p:cNvSpPr>
            <p:nvPr/>
          </p:nvSpPr>
          <p:spPr bwMode="auto">
            <a:xfrm>
              <a:off x="3079751" y="4730751"/>
              <a:ext cx="271463" cy="271463"/>
            </a:xfrm>
            <a:custGeom>
              <a:avLst/>
              <a:gdLst>
                <a:gd name="T0" fmla="*/ 0 w 869"/>
                <a:gd name="T1" fmla="*/ 0 h 1110"/>
                <a:gd name="T2" fmla="*/ 0 w 869"/>
                <a:gd name="T3" fmla="*/ 0 h 1110"/>
                <a:gd name="T4" fmla="*/ 0 w 869"/>
                <a:gd name="T5" fmla="*/ 0 h 1110"/>
                <a:gd name="T6" fmla="*/ 0 w 869"/>
                <a:gd name="T7" fmla="*/ 0 h 1110"/>
                <a:gd name="T8" fmla="*/ 0 w 869"/>
                <a:gd name="T9" fmla="*/ 0 h 1110"/>
                <a:gd name="T10" fmla="*/ 0 w 869"/>
                <a:gd name="T11" fmla="*/ 0 h 1110"/>
                <a:gd name="T12" fmla="*/ 0 w 869"/>
                <a:gd name="T13" fmla="*/ 0 h 1110"/>
                <a:gd name="T14" fmla="*/ 0 w 869"/>
                <a:gd name="T15" fmla="*/ 0 h 1110"/>
                <a:gd name="T16" fmla="*/ 0 w 869"/>
                <a:gd name="T17" fmla="*/ 0 h 1110"/>
                <a:gd name="T18" fmla="*/ 0 w 869"/>
                <a:gd name="T19" fmla="*/ 0 h 1110"/>
                <a:gd name="T20" fmla="*/ 0 w 869"/>
                <a:gd name="T21" fmla="*/ 0 h 1110"/>
                <a:gd name="T22" fmla="*/ 0 w 869"/>
                <a:gd name="T23" fmla="*/ 0 h 1110"/>
                <a:gd name="T24" fmla="*/ 0 w 869"/>
                <a:gd name="T25" fmla="*/ 0 h 1110"/>
                <a:gd name="T26" fmla="*/ 0 w 869"/>
                <a:gd name="T27" fmla="*/ 0 h 1110"/>
                <a:gd name="T28" fmla="*/ 0 w 869"/>
                <a:gd name="T29" fmla="*/ 0 h 1110"/>
                <a:gd name="T30" fmla="*/ 0 w 869"/>
                <a:gd name="T31" fmla="*/ 0 h 1110"/>
                <a:gd name="T32" fmla="*/ 0 w 869"/>
                <a:gd name="T33" fmla="*/ 0 h 1110"/>
                <a:gd name="T34" fmla="*/ 0 w 869"/>
                <a:gd name="T35" fmla="*/ 0 h 1110"/>
                <a:gd name="T36" fmla="*/ 0 w 869"/>
                <a:gd name="T37" fmla="*/ 0 h 1110"/>
                <a:gd name="T38" fmla="*/ 0 w 869"/>
                <a:gd name="T39" fmla="*/ 0 h 1110"/>
                <a:gd name="T40" fmla="*/ 0 w 869"/>
                <a:gd name="T41" fmla="*/ 0 h 1110"/>
                <a:gd name="T42" fmla="*/ 0 w 869"/>
                <a:gd name="T43" fmla="*/ 0 h 1110"/>
                <a:gd name="T44" fmla="*/ 0 w 869"/>
                <a:gd name="T45" fmla="*/ 0 h 1110"/>
                <a:gd name="T46" fmla="*/ 0 w 869"/>
                <a:gd name="T47" fmla="*/ 0 h 1110"/>
                <a:gd name="T48" fmla="*/ 0 w 869"/>
                <a:gd name="T49" fmla="*/ 0 h 1110"/>
                <a:gd name="T50" fmla="*/ 0 w 869"/>
                <a:gd name="T51" fmla="*/ 0 h 1110"/>
                <a:gd name="T52" fmla="*/ 0 w 869"/>
                <a:gd name="T53" fmla="*/ 0 h 1110"/>
                <a:gd name="T54" fmla="*/ 0 w 869"/>
                <a:gd name="T55" fmla="*/ 0 h 1110"/>
                <a:gd name="T56" fmla="*/ 0 w 869"/>
                <a:gd name="T57" fmla="*/ 0 h 1110"/>
                <a:gd name="T58" fmla="*/ 0 w 869"/>
                <a:gd name="T59" fmla="*/ 0 h 1110"/>
                <a:gd name="T60" fmla="*/ 0 w 869"/>
                <a:gd name="T61" fmla="*/ 0 h 1110"/>
                <a:gd name="T62" fmla="*/ 0 w 869"/>
                <a:gd name="T63" fmla="*/ 0 h 1110"/>
                <a:gd name="T64" fmla="*/ 0 w 869"/>
                <a:gd name="T65" fmla="*/ 0 h 1110"/>
                <a:gd name="T66" fmla="*/ 0 w 869"/>
                <a:gd name="T67" fmla="*/ 0 h 1110"/>
                <a:gd name="T68" fmla="*/ 0 w 869"/>
                <a:gd name="T69" fmla="*/ 0 h 1110"/>
                <a:gd name="T70" fmla="*/ 0 w 869"/>
                <a:gd name="T71" fmla="*/ 0 h 1110"/>
                <a:gd name="T72" fmla="*/ 0 w 869"/>
                <a:gd name="T73" fmla="*/ 0 h 1110"/>
                <a:gd name="T74" fmla="*/ 0 w 869"/>
                <a:gd name="T75" fmla="*/ 0 h 1110"/>
                <a:gd name="T76" fmla="*/ 0 w 869"/>
                <a:gd name="T77" fmla="*/ 0 h 1110"/>
                <a:gd name="T78" fmla="*/ 0 w 869"/>
                <a:gd name="T79" fmla="*/ 0 h 11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69"/>
                <a:gd name="T121" fmla="*/ 0 h 1110"/>
                <a:gd name="T122" fmla="*/ 869 w 869"/>
                <a:gd name="T123" fmla="*/ 1110 h 111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69" h="1110">
                  <a:moveTo>
                    <a:pt x="0" y="77"/>
                  </a:moveTo>
                  <a:lnTo>
                    <a:pt x="39" y="63"/>
                  </a:lnTo>
                  <a:lnTo>
                    <a:pt x="50" y="29"/>
                  </a:lnTo>
                  <a:lnTo>
                    <a:pt x="95" y="21"/>
                  </a:lnTo>
                  <a:lnTo>
                    <a:pt x="126" y="53"/>
                  </a:lnTo>
                  <a:lnTo>
                    <a:pt x="165" y="53"/>
                  </a:lnTo>
                  <a:lnTo>
                    <a:pt x="165" y="14"/>
                  </a:lnTo>
                  <a:lnTo>
                    <a:pt x="212" y="26"/>
                  </a:lnTo>
                  <a:lnTo>
                    <a:pt x="240" y="0"/>
                  </a:lnTo>
                  <a:lnTo>
                    <a:pt x="282" y="14"/>
                  </a:lnTo>
                  <a:lnTo>
                    <a:pt x="313" y="41"/>
                  </a:lnTo>
                  <a:lnTo>
                    <a:pt x="360" y="53"/>
                  </a:lnTo>
                  <a:lnTo>
                    <a:pt x="399" y="92"/>
                  </a:lnTo>
                  <a:lnTo>
                    <a:pt x="439" y="92"/>
                  </a:lnTo>
                  <a:lnTo>
                    <a:pt x="478" y="132"/>
                  </a:lnTo>
                  <a:lnTo>
                    <a:pt x="559" y="137"/>
                  </a:lnTo>
                  <a:lnTo>
                    <a:pt x="545" y="162"/>
                  </a:lnTo>
                  <a:lnTo>
                    <a:pt x="587" y="188"/>
                  </a:lnTo>
                  <a:lnTo>
                    <a:pt x="634" y="171"/>
                  </a:lnTo>
                  <a:lnTo>
                    <a:pt x="634" y="210"/>
                  </a:lnTo>
                  <a:lnTo>
                    <a:pt x="651" y="228"/>
                  </a:lnTo>
                  <a:lnTo>
                    <a:pt x="634" y="288"/>
                  </a:lnTo>
                  <a:lnTo>
                    <a:pt x="634" y="327"/>
                  </a:lnTo>
                  <a:lnTo>
                    <a:pt x="617" y="352"/>
                  </a:lnTo>
                  <a:lnTo>
                    <a:pt x="664" y="409"/>
                  </a:lnTo>
                  <a:lnTo>
                    <a:pt x="693" y="418"/>
                  </a:lnTo>
                  <a:lnTo>
                    <a:pt x="711" y="391"/>
                  </a:lnTo>
                  <a:lnTo>
                    <a:pt x="748" y="395"/>
                  </a:lnTo>
                  <a:lnTo>
                    <a:pt x="751" y="445"/>
                  </a:lnTo>
                  <a:lnTo>
                    <a:pt x="742" y="469"/>
                  </a:lnTo>
                  <a:lnTo>
                    <a:pt x="712" y="484"/>
                  </a:lnTo>
                  <a:lnTo>
                    <a:pt x="712" y="510"/>
                  </a:lnTo>
                  <a:lnTo>
                    <a:pt x="752" y="513"/>
                  </a:lnTo>
                  <a:lnTo>
                    <a:pt x="712" y="562"/>
                  </a:lnTo>
                  <a:lnTo>
                    <a:pt x="751" y="562"/>
                  </a:lnTo>
                  <a:lnTo>
                    <a:pt x="801" y="579"/>
                  </a:lnTo>
                  <a:lnTo>
                    <a:pt x="830" y="640"/>
                  </a:lnTo>
                  <a:lnTo>
                    <a:pt x="830" y="679"/>
                  </a:lnTo>
                  <a:lnTo>
                    <a:pt x="810" y="710"/>
                  </a:lnTo>
                  <a:lnTo>
                    <a:pt x="869" y="757"/>
                  </a:lnTo>
                  <a:lnTo>
                    <a:pt x="830" y="757"/>
                  </a:lnTo>
                  <a:lnTo>
                    <a:pt x="807" y="790"/>
                  </a:lnTo>
                  <a:lnTo>
                    <a:pt x="791" y="797"/>
                  </a:lnTo>
                  <a:lnTo>
                    <a:pt x="783" y="757"/>
                  </a:lnTo>
                  <a:lnTo>
                    <a:pt x="751" y="757"/>
                  </a:lnTo>
                  <a:lnTo>
                    <a:pt x="746" y="784"/>
                  </a:lnTo>
                  <a:lnTo>
                    <a:pt x="726" y="783"/>
                  </a:lnTo>
                  <a:lnTo>
                    <a:pt x="716" y="739"/>
                  </a:lnTo>
                  <a:lnTo>
                    <a:pt x="673" y="727"/>
                  </a:lnTo>
                  <a:lnTo>
                    <a:pt x="658" y="754"/>
                  </a:lnTo>
                  <a:lnTo>
                    <a:pt x="634" y="757"/>
                  </a:lnTo>
                  <a:lnTo>
                    <a:pt x="634" y="718"/>
                  </a:lnTo>
                  <a:lnTo>
                    <a:pt x="567" y="746"/>
                  </a:lnTo>
                  <a:lnTo>
                    <a:pt x="595" y="797"/>
                  </a:lnTo>
                  <a:lnTo>
                    <a:pt x="595" y="836"/>
                  </a:lnTo>
                  <a:lnTo>
                    <a:pt x="583" y="862"/>
                  </a:lnTo>
                  <a:lnTo>
                    <a:pt x="595" y="901"/>
                  </a:lnTo>
                  <a:lnTo>
                    <a:pt x="556" y="914"/>
                  </a:lnTo>
                  <a:lnTo>
                    <a:pt x="517" y="953"/>
                  </a:lnTo>
                  <a:lnTo>
                    <a:pt x="495" y="963"/>
                  </a:lnTo>
                  <a:lnTo>
                    <a:pt x="478" y="992"/>
                  </a:lnTo>
                  <a:lnTo>
                    <a:pt x="491" y="1034"/>
                  </a:lnTo>
                  <a:lnTo>
                    <a:pt x="478" y="1071"/>
                  </a:lnTo>
                  <a:lnTo>
                    <a:pt x="439" y="1059"/>
                  </a:lnTo>
                  <a:lnTo>
                    <a:pt x="399" y="1071"/>
                  </a:lnTo>
                  <a:lnTo>
                    <a:pt x="399" y="1110"/>
                  </a:lnTo>
                  <a:lnTo>
                    <a:pt x="399" y="1071"/>
                  </a:lnTo>
                  <a:lnTo>
                    <a:pt x="352" y="1025"/>
                  </a:lnTo>
                  <a:lnTo>
                    <a:pt x="367" y="1010"/>
                  </a:lnTo>
                  <a:lnTo>
                    <a:pt x="360" y="914"/>
                  </a:lnTo>
                  <a:lnTo>
                    <a:pt x="399" y="718"/>
                  </a:lnTo>
                  <a:lnTo>
                    <a:pt x="399" y="679"/>
                  </a:lnTo>
                  <a:lnTo>
                    <a:pt x="360" y="523"/>
                  </a:lnTo>
                  <a:lnTo>
                    <a:pt x="282" y="484"/>
                  </a:lnTo>
                  <a:lnTo>
                    <a:pt x="259" y="426"/>
                  </a:lnTo>
                  <a:lnTo>
                    <a:pt x="210" y="383"/>
                  </a:lnTo>
                  <a:lnTo>
                    <a:pt x="160" y="282"/>
                  </a:lnTo>
                  <a:lnTo>
                    <a:pt x="106" y="136"/>
                  </a:lnTo>
                  <a:lnTo>
                    <a:pt x="53" y="9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1" name="Freeform 26"/>
            <p:cNvSpPr>
              <a:spLocks/>
            </p:cNvSpPr>
            <p:nvPr/>
          </p:nvSpPr>
          <p:spPr bwMode="auto">
            <a:xfrm>
              <a:off x="2597151" y="4748213"/>
              <a:ext cx="728663" cy="396875"/>
            </a:xfrm>
            <a:custGeom>
              <a:avLst/>
              <a:gdLst>
                <a:gd name="T0" fmla="*/ 0 w 2347"/>
                <a:gd name="T1" fmla="*/ 0 h 1624"/>
                <a:gd name="T2" fmla="*/ 0 w 2347"/>
                <a:gd name="T3" fmla="*/ 0 h 1624"/>
                <a:gd name="T4" fmla="*/ 0 w 2347"/>
                <a:gd name="T5" fmla="*/ 0 h 1624"/>
                <a:gd name="T6" fmla="*/ 0 w 2347"/>
                <a:gd name="T7" fmla="*/ 0 h 1624"/>
                <a:gd name="T8" fmla="*/ 0 w 2347"/>
                <a:gd name="T9" fmla="*/ 0 h 1624"/>
                <a:gd name="T10" fmla="*/ 0 w 2347"/>
                <a:gd name="T11" fmla="*/ 0 h 1624"/>
                <a:gd name="T12" fmla="*/ 0 w 2347"/>
                <a:gd name="T13" fmla="*/ 0 h 1624"/>
                <a:gd name="T14" fmla="*/ 0 w 2347"/>
                <a:gd name="T15" fmla="*/ 0 h 1624"/>
                <a:gd name="T16" fmla="*/ 0 w 2347"/>
                <a:gd name="T17" fmla="*/ 0 h 1624"/>
                <a:gd name="T18" fmla="*/ 0 w 2347"/>
                <a:gd name="T19" fmla="*/ 0 h 1624"/>
                <a:gd name="T20" fmla="*/ 0 w 2347"/>
                <a:gd name="T21" fmla="*/ 0 h 1624"/>
                <a:gd name="T22" fmla="*/ 0 w 2347"/>
                <a:gd name="T23" fmla="*/ 0 h 1624"/>
                <a:gd name="T24" fmla="*/ 0 w 2347"/>
                <a:gd name="T25" fmla="*/ 0 h 1624"/>
                <a:gd name="T26" fmla="*/ 0 w 2347"/>
                <a:gd name="T27" fmla="*/ 0 h 1624"/>
                <a:gd name="T28" fmla="*/ 0 w 2347"/>
                <a:gd name="T29" fmla="*/ 0 h 1624"/>
                <a:gd name="T30" fmla="*/ 0 w 2347"/>
                <a:gd name="T31" fmla="*/ 0 h 1624"/>
                <a:gd name="T32" fmla="*/ 0 w 2347"/>
                <a:gd name="T33" fmla="*/ 0 h 1624"/>
                <a:gd name="T34" fmla="*/ 0 w 2347"/>
                <a:gd name="T35" fmla="*/ 0 h 1624"/>
                <a:gd name="T36" fmla="*/ 0 w 2347"/>
                <a:gd name="T37" fmla="*/ 0 h 1624"/>
                <a:gd name="T38" fmla="*/ 0 w 2347"/>
                <a:gd name="T39" fmla="*/ 0 h 1624"/>
                <a:gd name="T40" fmla="*/ 0 w 2347"/>
                <a:gd name="T41" fmla="*/ 0 h 1624"/>
                <a:gd name="T42" fmla="*/ 0 w 2347"/>
                <a:gd name="T43" fmla="*/ 0 h 1624"/>
                <a:gd name="T44" fmla="*/ 0 w 2347"/>
                <a:gd name="T45" fmla="*/ 0 h 1624"/>
                <a:gd name="T46" fmla="*/ 0 w 2347"/>
                <a:gd name="T47" fmla="*/ 0 h 1624"/>
                <a:gd name="T48" fmla="*/ 0 w 2347"/>
                <a:gd name="T49" fmla="*/ 0 h 1624"/>
                <a:gd name="T50" fmla="*/ 0 w 2347"/>
                <a:gd name="T51" fmla="*/ 0 h 1624"/>
                <a:gd name="T52" fmla="*/ 0 w 2347"/>
                <a:gd name="T53" fmla="*/ 0 h 1624"/>
                <a:gd name="T54" fmla="*/ 0 w 2347"/>
                <a:gd name="T55" fmla="*/ 0 h 1624"/>
                <a:gd name="T56" fmla="*/ 0 w 2347"/>
                <a:gd name="T57" fmla="*/ 0 h 1624"/>
                <a:gd name="T58" fmla="*/ 0 w 2347"/>
                <a:gd name="T59" fmla="*/ 0 h 1624"/>
                <a:gd name="T60" fmla="*/ 0 w 2347"/>
                <a:gd name="T61" fmla="*/ 0 h 1624"/>
                <a:gd name="T62" fmla="*/ 0 w 2347"/>
                <a:gd name="T63" fmla="*/ 0 h 1624"/>
                <a:gd name="T64" fmla="*/ 0 w 2347"/>
                <a:gd name="T65" fmla="*/ 0 h 1624"/>
                <a:gd name="T66" fmla="*/ 0 w 2347"/>
                <a:gd name="T67" fmla="*/ 0 h 1624"/>
                <a:gd name="T68" fmla="*/ 0 w 2347"/>
                <a:gd name="T69" fmla="*/ 0 h 1624"/>
                <a:gd name="T70" fmla="*/ 0 w 2347"/>
                <a:gd name="T71" fmla="*/ 0 h 1624"/>
                <a:gd name="T72" fmla="*/ 0 w 2347"/>
                <a:gd name="T73" fmla="*/ 0 h 1624"/>
                <a:gd name="T74" fmla="*/ 0 w 2347"/>
                <a:gd name="T75" fmla="*/ 0 h 1624"/>
                <a:gd name="T76" fmla="*/ 0 w 2347"/>
                <a:gd name="T77" fmla="*/ 0 h 1624"/>
                <a:gd name="T78" fmla="*/ 0 w 2347"/>
                <a:gd name="T79" fmla="*/ 0 h 1624"/>
                <a:gd name="T80" fmla="*/ 0 w 2347"/>
                <a:gd name="T81" fmla="*/ 0 h 1624"/>
                <a:gd name="T82" fmla="*/ 0 w 2347"/>
                <a:gd name="T83" fmla="*/ 0 h 1624"/>
                <a:gd name="T84" fmla="*/ 0 w 2347"/>
                <a:gd name="T85" fmla="*/ 0 h 1624"/>
                <a:gd name="T86" fmla="*/ 0 w 2347"/>
                <a:gd name="T87" fmla="*/ 0 h 1624"/>
                <a:gd name="T88" fmla="*/ 0 w 2347"/>
                <a:gd name="T89" fmla="*/ 0 h 162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47"/>
                <a:gd name="T136" fmla="*/ 0 h 1624"/>
                <a:gd name="T137" fmla="*/ 2347 w 2347"/>
                <a:gd name="T138" fmla="*/ 1624 h 162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47" h="1624">
                  <a:moveTo>
                    <a:pt x="0" y="802"/>
                  </a:moveTo>
                  <a:lnTo>
                    <a:pt x="91" y="783"/>
                  </a:lnTo>
                  <a:lnTo>
                    <a:pt x="99" y="701"/>
                  </a:lnTo>
                  <a:lnTo>
                    <a:pt x="176" y="692"/>
                  </a:lnTo>
                  <a:lnTo>
                    <a:pt x="235" y="645"/>
                  </a:lnTo>
                  <a:lnTo>
                    <a:pt x="429" y="254"/>
                  </a:lnTo>
                  <a:lnTo>
                    <a:pt x="468" y="215"/>
                  </a:lnTo>
                  <a:lnTo>
                    <a:pt x="599" y="161"/>
                  </a:lnTo>
                  <a:lnTo>
                    <a:pt x="614" y="119"/>
                  </a:lnTo>
                  <a:lnTo>
                    <a:pt x="686" y="106"/>
                  </a:lnTo>
                  <a:lnTo>
                    <a:pt x="720" y="76"/>
                  </a:lnTo>
                  <a:lnTo>
                    <a:pt x="755" y="79"/>
                  </a:lnTo>
                  <a:lnTo>
                    <a:pt x="800" y="110"/>
                  </a:lnTo>
                  <a:lnTo>
                    <a:pt x="847" y="96"/>
                  </a:lnTo>
                  <a:lnTo>
                    <a:pt x="887" y="105"/>
                  </a:lnTo>
                  <a:lnTo>
                    <a:pt x="941" y="98"/>
                  </a:lnTo>
                  <a:lnTo>
                    <a:pt x="993" y="131"/>
                  </a:lnTo>
                  <a:lnTo>
                    <a:pt x="1055" y="137"/>
                  </a:lnTo>
                  <a:lnTo>
                    <a:pt x="1055" y="160"/>
                  </a:lnTo>
                  <a:lnTo>
                    <a:pt x="1094" y="176"/>
                  </a:lnTo>
                  <a:lnTo>
                    <a:pt x="1168" y="176"/>
                  </a:lnTo>
                  <a:lnTo>
                    <a:pt x="1211" y="137"/>
                  </a:lnTo>
                  <a:lnTo>
                    <a:pt x="1414" y="104"/>
                  </a:lnTo>
                  <a:lnTo>
                    <a:pt x="1446" y="82"/>
                  </a:lnTo>
                  <a:lnTo>
                    <a:pt x="1446" y="59"/>
                  </a:lnTo>
                  <a:lnTo>
                    <a:pt x="1485" y="19"/>
                  </a:lnTo>
                  <a:lnTo>
                    <a:pt x="1560" y="0"/>
                  </a:lnTo>
                  <a:lnTo>
                    <a:pt x="1608" y="17"/>
                  </a:lnTo>
                  <a:lnTo>
                    <a:pt x="1660" y="61"/>
                  </a:lnTo>
                  <a:lnTo>
                    <a:pt x="1718" y="212"/>
                  </a:lnTo>
                  <a:lnTo>
                    <a:pt x="1765" y="306"/>
                  </a:lnTo>
                  <a:lnTo>
                    <a:pt x="1815" y="352"/>
                  </a:lnTo>
                  <a:lnTo>
                    <a:pt x="1838" y="410"/>
                  </a:lnTo>
                  <a:lnTo>
                    <a:pt x="1917" y="450"/>
                  </a:lnTo>
                  <a:lnTo>
                    <a:pt x="1957" y="602"/>
                  </a:lnTo>
                  <a:lnTo>
                    <a:pt x="1955" y="645"/>
                  </a:lnTo>
                  <a:lnTo>
                    <a:pt x="1916" y="841"/>
                  </a:lnTo>
                  <a:lnTo>
                    <a:pt x="1923" y="935"/>
                  </a:lnTo>
                  <a:lnTo>
                    <a:pt x="1908" y="949"/>
                  </a:lnTo>
                  <a:lnTo>
                    <a:pt x="1955" y="998"/>
                  </a:lnTo>
                  <a:lnTo>
                    <a:pt x="1955" y="1037"/>
                  </a:lnTo>
                  <a:lnTo>
                    <a:pt x="1995" y="1076"/>
                  </a:lnTo>
                  <a:lnTo>
                    <a:pt x="2151" y="1076"/>
                  </a:lnTo>
                  <a:lnTo>
                    <a:pt x="2229" y="1037"/>
                  </a:lnTo>
                  <a:lnTo>
                    <a:pt x="2307" y="1037"/>
                  </a:lnTo>
                  <a:lnTo>
                    <a:pt x="2347" y="1115"/>
                  </a:lnTo>
                  <a:lnTo>
                    <a:pt x="2307" y="1154"/>
                  </a:lnTo>
                  <a:lnTo>
                    <a:pt x="2268" y="1232"/>
                  </a:lnTo>
                  <a:lnTo>
                    <a:pt x="2190" y="1232"/>
                  </a:lnTo>
                  <a:lnTo>
                    <a:pt x="2112" y="1271"/>
                  </a:lnTo>
                  <a:lnTo>
                    <a:pt x="2073" y="1350"/>
                  </a:lnTo>
                  <a:lnTo>
                    <a:pt x="2034" y="1466"/>
                  </a:lnTo>
                  <a:lnTo>
                    <a:pt x="2034" y="1624"/>
                  </a:lnTo>
                  <a:lnTo>
                    <a:pt x="1955" y="1624"/>
                  </a:lnTo>
                  <a:lnTo>
                    <a:pt x="1799" y="1544"/>
                  </a:lnTo>
                  <a:lnTo>
                    <a:pt x="1760" y="1505"/>
                  </a:lnTo>
                  <a:lnTo>
                    <a:pt x="1721" y="1505"/>
                  </a:lnTo>
                  <a:lnTo>
                    <a:pt x="1642" y="1466"/>
                  </a:lnTo>
                  <a:lnTo>
                    <a:pt x="1485" y="1466"/>
                  </a:lnTo>
                  <a:lnTo>
                    <a:pt x="1290" y="1624"/>
                  </a:lnTo>
                  <a:lnTo>
                    <a:pt x="1251" y="1624"/>
                  </a:lnTo>
                  <a:lnTo>
                    <a:pt x="1094" y="1544"/>
                  </a:lnTo>
                  <a:lnTo>
                    <a:pt x="1055" y="1544"/>
                  </a:lnTo>
                  <a:lnTo>
                    <a:pt x="977" y="1583"/>
                  </a:lnTo>
                  <a:lnTo>
                    <a:pt x="938" y="1583"/>
                  </a:lnTo>
                  <a:lnTo>
                    <a:pt x="820" y="1544"/>
                  </a:lnTo>
                  <a:lnTo>
                    <a:pt x="742" y="1544"/>
                  </a:lnTo>
                  <a:lnTo>
                    <a:pt x="664" y="1583"/>
                  </a:lnTo>
                  <a:lnTo>
                    <a:pt x="625" y="1583"/>
                  </a:lnTo>
                  <a:lnTo>
                    <a:pt x="625" y="1544"/>
                  </a:lnTo>
                  <a:lnTo>
                    <a:pt x="664" y="1505"/>
                  </a:lnTo>
                  <a:lnTo>
                    <a:pt x="586" y="1428"/>
                  </a:lnTo>
                  <a:lnTo>
                    <a:pt x="510" y="1380"/>
                  </a:lnTo>
                  <a:lnTo>
                    <a:pt x="546" y="1328"/>
                  </a:lnTo>
                  <a:lnTo>
                    <a:pt x="587" y="1350"/>
                  </a:lnTo>
                  <a:lnTo>
                    <a:pt x="581" y="1308"/>
                  </a:lnTo>
                  <a:lnTo>
                    <a:pt x="508" y="1273"/>
                  </a:lnTo>
                  <a:lnTo>
                    <a:pt x="468" y="1350"/>
                  </a:lnTo>
                  <a:lnTo>
                    <a:pt x="421" y="1311"/>
                  </a:lnTo>
                  <a:lnTo>
                    <a:pt x="351" y="1311"/>
                  </a:lnTo>
                  <a:lnTo>
                    <a:pt x="312" y="1271"/>
                  </a:lnTo>
                  <a:lnTo>
                    <a:pt x="239" y="1271"/>
                  </a:lnTo>
                  <a:lnTo>
                    <a:pt x="236" y="1252"/>
                  </a:lnTo>
                  <a:lnTo>
                    <a:pt x="274" y="1232"/>
                  </a:lnTo>
                  <a:lnTo>
                    <a:pt x="237" y="1193"/>
                  </a:lnTo>
                  <a:lnTo>
                    <a:pt x="275" y="1133"/>
                  </a:lnTo>
                  <a:lnTo>
                    <a:pt x="201" y="1097"/>
                  </a:lnTo>
                  <a:lnTo>
                    <a:pt x="128" y="1043"/>
                  </a:lnTo>
                  <a:lnTo>
                    <a:pt x="123" y="895"/>
                  </a:lnTo>
                  <a:lnTo>
                    <a:pt x="83" y="894"/>
                  </a:lnTo>
                  <a:lnTo>
                    <a:pt x="0" y="802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2" name="Freeform 27"/>
            <p:cNvSpPr>
              <a:spLocks noEditPoints="1"/>
            </p:cNvSpPr>
            <p:nvPr/>
          </p:nvSpPr>
          <p:spPr bwMode="auto">
            <a:xfrm>
              <a:off x="1525588" y="4852988"/>
              <a:ext cx="927100" cy="858838"/>
            </a:xfrm>
            <a:custGeom>
              <a:avLst/>
              <a:gdLst>
                <a:gd name="T0" fmla="*/ 0 w 2981"/>
                <a:gd name="T1" fmla="*/ 0 h 3523"/>
                <a:gd name="T2" fmla="*/ 0 w 2981"/>
                <a:gd name="T3" fmla="*/ 0 h 3523"/>
                <a:gd name="T4" fmla="*/ 0 w 2981"/>
                <a:gd name="T5" fmla="*/ 0 h 3523"/>
                <a:gd name="T6" fmla="*/ 0 w 2981"/>
                <a:gd name="T7" fmla="*/ 0 h 3523"/>
                <a:gd name="T8" fmla="*/ 0 w 2981"/>
                <a:gd name="T9" fmla="*/ 0 h 3523"/>
                <a:gd name="T10" fmla="*/ 0 w 2981"/>
                <a:gd name="T11" fmla="*/ 0 h 3523"/>
                <a:gd name="T12" fmla="*/ 0 w 2981"/>
                <a:gd name="T13" fmla="*/ 0 h 3523"/>
                <a:gd name="T14" fmla="*/ 0 w 2981"/>
                <a:gd name="T15" fmla="*/ 0 h 3523"/>
                <a:gd name="T16" fmla="*/ 0 w 2981"/>
                <a:gd name="T17" fmla="*/ 0 h 3523"/>
                <a:gd name="T18" fmla="*/ 0 w 2981"/>
                <a:gd name="T19" fmla="*/ 0 h 3523"/>
                <a:gd name="T20" fmla="*/ 0 w 2981"/>
                <a:gd name="T21" fmla="*/ 0 h 3523"/>
                <a:gd name="T22" fmla="*/ 0 w 2981"/>
                <a:gd name="T23" fmla="*/ 0 h 3523"/>
                <a:gd name="T24" fmla="*/ 0 w 2981"/>
                <a:gd name="T25" fmla="*/ 0 h 3523"/>
                <a:gd name="T26" fmla="*/ 0 w 2981"/>
                <a:gd name="T27" fmla="*/ 0 h 3523"/>
                <a:gd name="T28" fmla="*/ 0 w 2981"/>
                <a:gd name="T29" fmla="*/ 0 h 3523"/>
                <a:gd name="T30" fmla="*/ 0 w 2981"/>
                <a:gd name="T31" fmla="*/ 0 h 3523"/>
                <a:gd name="T32" fmla="*/ 0 w 2981"/>
                <a:gd name="T33" fmla="*/ 0 h 3523"/>
                <a:gd name="T34" fmla="*/ 0 w 2981"/>
                <a:gd name="T35" fmla="*/ 0 h 3523"/>
                <a:gd name="T36" fmla="*/ 0 w 2981"/>
                <a:gd name="T37" fmla="*/ 0 h 3523"/>
                <a:gd name="T38" fmla="*/ 0 w 2981"/>
                <a:gd name="T39" fmla="*/ 0 h 3523"/>
                <a:gd name="T40" fmla="*/ 0 w 2981"/>
                <a:gd name="T41" fmla="*/ 0 h 3523"/>
                <a:gd name="T42" fmla="*/ 0 w 2981"/>
                <a:gd name="T43" fmla="*/ 0 h 3523"/>
                <a:gd name="T44" fmla="*/ 0 w 2981"/>
                <a:gd name="T45" fmla="*/ 0 h 3523"/>
                <a:gd name="T46" fmla="*/ 0 w 2981"/>
                <a:gd name="T47" fmla="*/ 0 h 3523"/>
                <a:gd name="T48" fmla="*/ 0 w 2981"/>
                <a:gd name="T49" fmla="*/ 0 h 3523"/>
                <a:gd name="T50" fmla="*/ 0 w 2981"/>
                <a:gd name="T51" fmla="*/ 0 h 3523"/>
                <a:gd name="T52" fmla="*/ 0 w 2981"/>
                <a:gd name="T53" fmla="*/ 0 h 3523"/>
                <a:gd name="T54" fmla="*/ 0 w 2981"/>
                <a:gd name="T55" fmla="*/ 0 h 3523"/>
                <a:gd name="T56" fmla="*/ 0 w 2981"/>
                <a:gd name="T57" fmla="*/ 0 h 3523"/>
                <a:gd name="T58" fmla="*/ 0 w 2981"/>
                <a:gd name="T59" fmla="*/ 0 h 3523"/>
                <a:gd name="T60" fmla="*/ 0 w 2981"/>
                <a:gd name="T61" fmla="*/ 0 h 3523"/>
                <a:gd name="T62" fmla="*/ 0 w 2981"/>
                <a:gd name="T63" fmla="*/ 0 h 3523"/>
                <a:gd name="T64" fmla="*/ 0 w 2981"/>
                <a:gd name="T65" fmla="*/ 0 h 3523"/>
                <a:gd name="T66" fmla="*/ 0 w 2981"/>
                <a:gd name="T67" fmla="*/ 0 h 3523"/>
                <a:gd name="T68" fmla="*/ 0 w 2981"/>
                <a:gd name="T69" fmla="*/ 0 h 3523"/>
                <a:gd name="T70" fmla="*/ 0 w 2981"/>
                <a:gd name="T71" fmla="*/ 0 h 3523"/>
                <a:gd name="T72" fmla="*/ 0 w 2981"/>
                <a:gd name="T73" fmla="*/ 0 h 3523"/>
                <a:gd name="T74" fmla="*/ 0 w 2981"/>
                <a:gd name="T75" fmla="*/ 0 h 3523"/>
                <a:gd name="T76" fmla="*/ 0 w 2981"/>
                <a:gd name="T77" fmla="*/ 0 h 3523"/>
                <a:gd name="T78" fmla="*/ 0 w 2981"/>
                <a:gd name="T79" fmla="*/ 0 h 3523"/>
                <a:gd name="T80" fmla="*/ 0 w 2981"/>
                <a:gd name="T81" fmla="*/ 0 h 3523"/>
                <a:gd name="T82" fmla="*/ 0 w 2981"/>
                <a:gd name="T83" fmla="*/ 0 h 3523"/>
                <a:gd name="T84" fmla="*/ 0 w 2981"/>
                <a:gd name="T85" fmla="*/ 0 h 3523"/>
                <a:gd name="T86" fmla="*/ 0 w 2981"/>
                <a:gd name="T87" fmla="*/ 0 h 3523"/>
                <a:gd name="T88" fmla="*/ 0 w 2981"/>
                <a:gd name="T89" fmla="*/ 0 h 3523"/>
                <a:gd name="T90" fmla="*/ 0 w 2981"/>
                <a:gd name="T91" fmla="*/ 0 h 3523"/>
                <a:gd name="T92" fmla="*/ 0 w 2981"/>
                <a:gd name="T93" fmla="*/ 0 h 3523"/>
                <a:gd name="T94" fmla="*/ 0 w 2981"/>
                <a:gd name="T95" fmla="*/ 0 h 3523"/>
                <a:gd name="T96" fmla="*/ 0 w 2981"/>
                <a:gd name="T97" fmla="*/ 0 h 3523"/>
                <a:gd name="T98" fmla="*/ 0 w 2981"/>
                <a:gd name="T99" fmla="*/ 0 h 3523"/>
                <a:gd name="T100" fmla="*/ 0 w 2981"/>
                <a:gd name="T101" fmla="*/ 0 h 3523"/>
                <a:gd name="T102" fmla="*/ 0 w 2981"/>
                <a:gd name="T103" fmla="*/ 0 h 3523"/>
                <a:gd name="T104" fmla="*/ 0 w 2981"/>
                <a:gd name="T105" fmla="*/ 0 h 3523"/>
                <a:gd name="T106" fmla="*/ 0 w 2981"/>
                <a:gd name="T107" fmla="*/ 0 h 3523"/>
                <a:gd name="T108" fmla="*/ 0 w 2981"/>
                <a:gd name="T109" fmla="*/ 0 h 3523"/>
                <a:gd name="T110" fmla="*/ 0 w 2981"/>
                <a:gd name="T111" fmla="*/ 0 h 3523"/>
                <a:gd name="T112" fmla="*/ 0 w 2981"/>
                <a:gd name="T113" fmla="*/ 0 h 3523"/>
                <a:gd name="T114" fmla="*/ 0 w 2981"/>
                <a:gd name="T115" fmla="*/ 0 h 3523"/>
                <a:gd name="T116" fmla="*/ 0 w 2981"/>
                <a:gd name="T117" fmla="*/ 0 h 3523"/>
                <a:gd name="T118" fmla="*/ 0 w 2981"/>
                <a:gd name="T119" fmla="*/ 0 h 3523"/>
                <a:gd name="T120" fmla="*/ 0 w 2981"/>
                <a:gd name="T121" fmla="*/ 0 h 352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81"/>
                <a:gd name="T184" fmla="*/ 0 h 3523"/>
                <a:gd name="T185" fmla="*/ 2981 w 2981"/>
                <a:gd name="T186" fmla="*/ 3523 h 352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81" h="3523">
                  <a:moveTo>
                    <a:pt x="547" y="2797"/>
                  </a:moveTo>
                  <a:lnTo>
                    <a:pt x="508" y="2758"/>
                  </a:lnTo>
                  <a:lnTo>
                    <a:pt x="446" y="2733"/>
                  </a:lnTo>
                  <a:lnTo>
                    <a:pt x="430" y="2679"/>
                  </a:lnTo>
                  <a:lnTo>
                    <a:pt x="469" y="2562"/>
                  </a:lnTo>
                  <a:lnTo>
                    <a:pt x="469" y="2484"/>
                  </a:lnTo>
                  <a:lnTo>
                    <a:pt x="469" y="2366"/>
                  </a:lnTo>
                  <a:lnTo>
                    <a:pt x="449" y="2273"/>
                  </a:lnTo>
                  <a:lnTo>
                    <a:pt x="394" y="2263"/>
                  </a:lnTo>
                  <a:lnTo>
                    <a:pt x="391" y="2210"/>
                  </a:lnTo>
                  <a:lnTo>
                    <a:pt x="424" y="2165"/>
                  </a:lnTo>
                  <a:lnTo>
                    <a:pt x="485" y="2185"/>
                  </a:lnTo>
                  <a:lnTo>
                    <a:pt x="547" y="2171"/>
                  </a:lnTo>
                  <a:lnTo>
                    <a:pt x="664" y="2053"/>
                  </a:lnTo>
                  <a:lnTo>
                    <a:pt x="725" y="2081"/>
                  </a:lnTo>
                  <a:lnTo>
                    <a:pt x="782" y="2249"/>
                  </a:lnTo>
                  <a:lnTo>
                    <a:pt x="781" y="2347"/>
                  </a:lnTo>
                  <a:lnTo>
                    <a:pt x="758" y="2375"/>
                  </a:lnTo>
                  <a:lnTo>
                    <a:pt x="745" y="2421"/>
                  </a:lnTo>
                  <a:lnTo>
                    <a:pt x="781" y="2455"/>
                  </a:lnTo>
                  <a:lnTo>
                    <a:pt x="782" y="2640"/>
                  </a:lnTo>
                  <a:lnTo>
                    <a:pt x="704" y="2719"/>
                  </a:lnTo>
                  <a:lnTo>
                    <a:pt x="664" y="2705"/>
                  </a:lnTo>
                  <a:lnTo>
                    <a:pt x="608" y="2715"/>
                  </a:lnTo>
                  <a:lnTo>
                    <a:pt x="586" y="2758"/>
                  </a:lnTo>
                  <a:lnTo>
                    <a:pt x="547" y="2797"/>
                  </a:lnTo>
                  <a:close/>
                  <a:moveTo>
                    <a:pt x="2094" y="3523"/>
                  </a:moveTo>
                  <a:lnTo>
                    <a:pt x="1990" y="3473"/>
                  </a:lnTo>
                  <a:lnTo>
                    <a:pt x="1917" y="3384"/>
                  </a:lnTo>
                  <a:lnTo>
                    <a:pt x="1864" y="3354"/>
                  </a:lnTo>
                  <a:lnTo>
                    <a:pt x="1800" y="3344"/>
                  </a:lnTo>
                  <a:lnTo>
                    <a:pt x="1604" y="3227"/>
                  </a:lnTo>
                  <a:lnTo>
                    <a:pt x="1542" y="3218"/>
                  </a:lnTo>
                  <a:lnTo>
                    <a:pt x="1487" y="3227"/>
                  </a:lnTo>
                  <a:lnTo>
                    <a:pt x="1454" y="3159"/>
                  </a:lnTo>
                  <a:lnTo>
                    <a:pt x="1475" y="3096"/>
                  </a:lnTo>
                  <a:lnTo>
                    <a:pt x="1532" y="3029"/>
                  </a:lnTo>
                  <a:lnTo>
                    <a:pt x="1565" y="3071"/>
                  </a:lnTo>
                  <a:lnTo>
                    <a:pt x="1638" y="3068"/>
                  </a:lnTo>
                  <a:lnTo>
                    <a:pt x="1661" y="3023"/>
                  </a:lnTo>
                  <a:lnTo>
                    <a:pt x="1722" y="3031"/>
                  </a:lnTo>
                  <a:lnTo>
                    <a:pt x="1761" y="3071"/>
                  </a:lnTo>
                  <a:lnTo>
                    <a:pt x="1797" y="3099"/>
                  </a:lnTo>
                  <a:lnTo>
                    <a:pt x="1867" y="3088"/>
                  </a:lnTo>
                  <a:lnTo>
                    <a:pt x="1981" y="3091"/>
                  </a:lnTo>
                  <a:lnTo>
                    <a:pt x="2090" y="3034"/>
                  </a:lnTo>
                  <a:lnTo>
                    <a:pt x="2153" y="3044"/>
                  </a:lnTo>
                  <a:lnTo>
                    <a:pt x="2230" y="3031"/>
                  </a:lnTo>
                  <a:lnTo>
                    <a:pt x="2187" y="3133"/>
                  </a:lnTo>
                  <a:lnTo>
                    <a:pt x="2113" y="3266"/>
                  </a:lnTo>
                  <a:lnTo>
                    <a:pt x="2113" y="3305"/>
                  </a:lnTo>
                  <a:lnTo>
                    <a:pt x="2176" y="3402"/>
                  </a:lnTo>
                  <a:lnTo>
                    <a:pt x="2122" y="3454"/>
                  </a:lnTo>
                  <a:lnTo>
                    <a:pt x="2124" y="3509"/>
                  </a:lnTo>
                  <a:lnTo>
                    <a:pt x="2094" y="3523"/>
                  </a:lnTo>
                  <a:close/>
                  <a:moveTo>
                    <a:pt x="1794" y="561"/>
                  </a:moveTo>
                  <a:lnTo>
                    <a:pt x="1759" y="494"/>
                  </a:lnTo>
                  <a:lnTo>
                    <a:pt x="1733" y="499"/>
                  </a:lnTo>
                  <a:lnTo>
                    <a:pt x="1728" y="524"/>
                  </a:lnTo>
                  <a:lnTo>
                    <a:pt x="1676" y="521"/>
                  </a:lnTo>
                  <a:lnTo>
                    <a:pt x="1648" y="535"/>
                  </a:lnTo>
                  <a:lnTo>
                    <a:pt x="1643" y="568"/>
                  </a:lnTo>
                  <a:lnTo>
                    <a:pt x="1582" y="567"/>
                  </a:lnTo>
                  <a:lnTo>
                    <a:pt x="1448" y="607"/>
                  </a:lnTo>
                  <a:lnTo>
                    <a:pt x="1409" y="632"/>
                  </a:lnTo>
                  <a:lnTo>
                    <a:pt x="1409" y="685"/>
                  </a:lnTo>
                  <a:lnTo>
                    <a:pt x="1418" y="712"/>
                  </a:lnTo>
                  <a:lnTo>
                    <a:pt x="1448" y="763"/>
                  </a:lnTo>
                  <a:lnTo>
                    <a:pt x="1487" y="802"/>
                  </a:lnTo>
                  <a:lnTo>
                    <a:pt x="1487" y="842"/>
                  </a:lnTo>
                  <a:lnTo>
                    <a:pt x="1453" y="864"/>
                  </a:lnTo>
                  <a:lnTo>
                    <a:pt x="1411" y="862"/>
                  </a:lnTo>
                  <a:lnTo>
                    <a:pt x="1409" y="920"/>
                  </a:lnTo>
                  <a:lnTo>
                    <a:pt x="1448" y="998"/>
                  </a:lnTo>
                  <a:lnTo>
                    <a:pt x="1526" y="1114"/>
                  </a:lnTo>
                  <a:lnTo>
                    <a:pt x="1760" y="1284"/>
                  </a:lnTo>
                  <a:lnTo>
                    <a:pt x="1786" y="1282"/>
                  </a:lnTo>
                  <a:lnTo>
                    <a:pt x="1800" y="1316"/>
                  </a:lnTo>
                  <a:lnTo>
                    <a:pt x="1800" y="1427"/>
                  </a:lnTo>
                  <a:lnTo>
                    <a:pt x="1825" y="1506"/>
                  </a:lnTo>
                  <a:lnTo>
                    <a:pt x="1878" y="1584"/>
                  </a:lnTo>
                  <a:lnTo>
                    <a:pt x="1954" y="1670"/>
                  </a:lnTo>
                  <a:lnTo>
                    <a:pt x="2034" y="1740"/>
                  </a:lnTo>
                  <a:lnTo>
                    <a:pt x="2034" y="1780"/>
                  </a:lnTo>
                  <a:lnTo>
                    <a:pt x="2073" y="1819"/>
                  </a:lnTo>
                  <a:lnTo>
                    <a:pt x="2149" y="1837"/>
                  </a:lnTo>
                  <a:lnTo>
                    <a:pt x="2381" y="1816"/>
                  </a:lnTo>
                  <a:lnTo>
                    <a:pt x="2407" y="1823"/>
                  </a:lnTo>
                  <a:lnTo>
                    <a:pt x="2412" y="1867"/>
                  </a:lnTo>
                  <a:lnTo>
                    <a:pt x="2338" y="1919"/>
                  </a:lnTo>
                  <a:lnTo>
                    <a:pt x="2347" y="1975"/>
                  </a:lnTo>
                  <a:lnTo>
                    <a:pt x="2464" y="2014"/>
                  </a:lnTo>
                  <a:lnTo>
                    <a:pt x="2582" y="2092"/>
                  </a:lnTo>
                  <a:lnTo>
                    <a:pt x="2660" y="2132"/>
                  </a:lnTo>
                  <a:lnTo>
                    <a:pt x="2855" y="2249"/>
                  </a:lnTo>
                  <a:lnTo>
                    <a:pt x="2877" y="2293"/>
                  </a:lnTo>
                  <a:lnTo>
                    <a:pt x="2934" y="2366"/>
                  </a:lnTo>
                  <a:lnTo>
                    <a:pt x="2973" y="2405"/>
                  </a:lnTo>
                  <a:lnTo>
                    <a:pt x="2981" y="2456"/>
                  </a:lnTo>
                  <a:lnTo>
                    <a:pt x="2934" y="2523"/>
                  </a:lnTo>
                  <a:lnTo>
                    <a:pt x="2855" y="2484"/>
                  </a:lnTo>
                  <a:lnTo>
                    <a:pt x="2855" y="2405"/>
                  </a:lnTo>
                  <a:lnTo>
                    <a:pt x="2816" y="2366"/>
                  </a:lnTo>
                  <a:lnTo>
                    <a:pt x="2750" y="2375"/>
                  </a:lnTo>
                  <a:lnTo>
                    <a:pt x="2699" y="2366"/>
                  </a:lnTo>
                  <a:lnTo>
                    <a:pt x="2669" y="2328"/>
                  </a:lnTo>
                  <a:lnTo>
                    <a:pt x="2660" y="2288"/>
                  </a:lnTo>
                  <a:lnTo>
                    <a:pt x="2622" y="2276"/>
                  </a:lnTo>
                  <a:lnTo>
                    <a:pt x="2582" y="2288"/>
                  </a:lnTo>
                  <a:lnTo>
                    <a:pt x="2543" y="2327"/>
                  </a:lnTo>
                  <a:lnTo>
                    <a:pt x="2522" y="2388"/>
                  </a:lnTo>
                  <a:lnTo>
                    <a:pt x="2514" y="2447"/>
                  </a:lnTo>
                  <a:lnTo>
                    <a:pt x="2464" y="2502"/>
                  </a:lnTo>
                  <a:lnTo>
                    <a:pt x="2467" y="2549"/>
                  </a:lnTo>
                  <a:lnTo>
                    <a:pt x="2529" y="2572"/>
                  </a:lnTo>
                  <a:lnTo>
                    <a:pt x="2621" y="2640"/>
                  </a:lnTo>
                  <a:lnTo>
                    <a:pt x="2626" y="2715"/>
                  </a:lnTo>
                  <a:lnTo>
                    <a:pt x="2646" y="2741"/>
                  </a:lnTo>
                  <a:lnTo>
                    <a:pt x="2646" y="2778"/>
                  </a:lnTo>
                  <a:lnTo>
                    <a:pt x="2621" y="2797"/>
                  </a:lnTo>
                  <a:lnTo>
                    <a:pt x="2550" y="2811"/>
                  </a:lnTo>
                  <a:lnTo>
                    <a:pt x="2503" y="2836"/>
                  </a:lnTo>
                  <a:lnTo>
                    <a:pt x="2479" y="2886"/>
                  </a:lnTo>
                  <a:lnTo>
                    <a:pt x="2477" y="2953"/>
                  </a:lnTo>
                  <a:lnTo>
                    <a:pt x="2425" y="2992"/>
                  </a:lnTo>
                  <a:lnTo>
                    <a:pt x="2368" y="3107"/>
                  </a:lnTo>
                  <a:lnTo>
                    <a:pt x="2308" y="3122"/>
                  </a:lnTo>
                  <a:lnTo>
                    <a:pt x="2269" y="3110"/>
                  </a:lnTo>
                  <a:lnTo>
                    <a:pt x="2264" y="3036"/>
                  </a:lnTo>
                  <a:lnTo>
                    <a:pt x="2308" y="2992"/>
                  </a:lnTo>
                  <a:lnTo>
                    <a:pt x="2337" y="2943"/>
                  </a:lnTo>
                  <a:lnTo>
                    <a:pt x="2316" y="2910"/>
                  </a:lnTo>
                  <a:lnTo>
                    <a:pt x="2386" y="2836"/>
                  </a:lnTo>
                  <a:lnTo>
                    <a:pt x="2386" y="2797"/>
                  </a:lnTo>
                  <a:lnTo>
                    <a:pt x="2363" y="2754"/>
                  </a:lnTo>
                  <a:lnTo>
                    <a:pt x="2347" y="2640"/>
                  </a:lnTo>
                  <a:lnTo>
                    <a:pt x="2308" y="2562"/>
                  </a:lnTo>
                  <a:lnTo>
                    <a:pt x="2308" y="2484"/>
                  </a:lnTo>
                  <a:lnTo>
                    <a:pt x="2283" y="2432"/>
                  </a:lnTo>
                  <a:lnTo>
                    <a:pt x="2226" y="2424"/>
                  </a:lnTo>
                  <a:lnTo>
                    <a:pt x="2191" y="2445"/>
                  </a:lnTo>
                  <a:lnTo>
                    <a:pt x="2129" y="2390"/>
                  </a:lnTo>
                  <a:lnTo>
                    <a:pt x="2085" y="2367"/>
                  </a:lnTo>
                  <a:lnTo>
                    <a:pt x="2113" y="2327"/>
                  </a:lnTo>
                  <a:lnTo>
                    <a:pt x="2034" y="2210"/>
                  </a:lnTo>
                  <a:lnTo>
                    <a:pt x="1956" y="2249"/>
                  </a:lnTo>
                  <a:lnTo>
                    <a:pt x="1977" y="2208"/>
                  </a:lnTo>
                  <a:lnTo>
                    <a:pt x="1956" y="2171"/>
                  </a:lnTo>
                  <a:lnTo>
                    <a:pt x="1917" y="2171"/>
                  </a:lnTo>
                  <a:lnTo>
                    <a:pt x="1876" y="2204"/>
                  </a:lnTo>
                  <a:lnTo>
                    <a:pt x="1855" y="2126"/>
                  </a:lnTo>
                  <a:lnTo>
                    <a:pt x="1800" y="2053"/>
                  </a:lnTo>
                  <a:lnTo>
                    <a:pt x="1721" y="2014"/>
                  </a:lnTo>
                  <a:lnTo>
                    <a:pt x="1699" y="2027"/>
                  </a:lnTo>
                  <a:lnTo>
                    <a:pt x="1604" y="2014"/>
                  </a:lnTo>
                  <a:lnTo>
                    <a:pt x="1548" y="1942"/>
                  </a:lnTo>
                  <a:lnTo>
                    <a:pt x="1481" y="1897"/>
                  </a:lnTo>
                  <a:lnTo>
                    <a:pt x="1435" y="1836"/>
                  </a:lnTo>
                  <a:lnTo>
                    <a:pt x="1330" y="1780"/>
                  </a:lnTo>
                  <a:lnTo>
                    <a:pt x="1213" y="1662"/>
                  </a:lnTo>
                  <a:lnTo>
                    <a:pt x="1149" y="1632"/>
                  </a:lnTo>
                  <a:lnTo>
                    <a:pt x="1128" y="1557"/>
                  </a:lnTo>
                  <a:lnTo>
                    <a:pt x="1056" y="1506"/>
                  </a:lnTo>
                  <a:lnTo>
                    <a:pt x="1043" y="1426"/>
                  </a:lnTo>
                  <a:lnTo>
                    <a:pt x="971" y="1359"/>
                  </a:lnTo>
                  <a:lnTo>
                    <a:pt x="948" y="1229"/>
                  </a:lnTo>
                  <a:lnTo>
                    <a:pt x="899" y="1153"/>
                  </a:lnTo>
                  <a:lnTo>
                    <a:pt x="782" y="1036"/>
                  </a:lnTo>
                  <a:lnTo>
                    <a:pt x="683" y="979"/>
                  </a:lnTo>
                  <a:lnTo>
                    <a:pt x="586" y="959"/>
                  </a:lnTo>
                  <a:lnTo>
                    <a:pt x="508" y="959"/>
                  </a:lnTo>
                  <a:lnTo>
                    <a:pt x="443" y="1016"/>
                  </a:lnTo>
                  <a:lnTo>
                    <a:pt x="400" y="1092"/>
                  </a:lnTo>
                  <a:lnTo>
                    <a:pt x="335" y="1131"/>
                  </a:lnTo>
                  <a:lnTo>
                    <a:pt x="234" y="1153"/>
                  </a:lnTo>
                  <a:lnTo>
                    <a:pt x="236" y="1114"/>
                  </a:lnTo>
                  <a:lnTo>
                    <a:pt x="272" y="1068"/>
                  </a:lnTo>
                  <a:lnTo>
                    <a:pt x="234" y="1036"/>
                  </a:lnTo>
                  <a:lnTo>
                    <a:pt x="156" y="1036"/>
                  </a:lnTo>
                  <a:lnTo>
                    <a:pt x="78" y="998"/>
                  </a:lnTo>
                  <a:lnTo>
                    <a:pt x="39" y="920"/>
                  </a:lnTo>
                  <a:lnTo>
                    <a:pt x="78" y="842"/>
                  </a:lnTo>
                  <a:lnTo>
                    <a:pt x="117" y="842"/>
                  </a:lnTo>
                  <a:lnTo>
                    <a:pt x="87" y="789"/>
                  </a:lnTo>
                  <a:lnTo>
                    <a:pt x="38" y="770"/>
                  </a:lnTo>
                  <a:lnTo>
                    <a:pt x="32" y="734"/>
                  </a:lnTo>
                  <a:lnTo>
                    <a:pt x="0" y="724"/>
                  </a:lnTo>
                  <a:lnTo>
                    <a:pt x="15" y="690"/>
                  </a:lnTo>
                  <a:lnTo>
                    <a:pt x="62" y="701"/>
                  </a:lnTo>
                  <a:lnTo>
                    <a:pt x="117" y="646"/>
                  </a:lnTo>
                  <a:lnTo>
                    <a:pt x="116" y="589"/>
                  </a:lnTo>
                  <a:lnTo>
                    <a:pt x="71" y="537"/>
                  </a:lnTo>
                  <a:lnTo>
                    <a:pt x="80" y="505"/>
                  </a:lnTo>
                  <a:lnTo>
                    <a:pt x="32" y="454"/>
                  </a:lnTo>
                  <a:lnTo>
                    <a:pt x="116" y="415"/>
                  </a:lnTo>
                  <a:lnTo>
                    <a:pt x="239" y="391"/>
                  </a:lnTo>
                  <a:lnTo>
                    <a:pt x="347" y="398"/>
                  </a:lnTo>
                  <a:lnTo>
                    <a:pt x="352" y="294"/>
                  </a:lnTo>
                  <a:lnTo>
                    <a:pt x="481" y="197"/>
                  </a:lnTo>
                  <a:lnTo>
                    <a:pt x="484" y="286"/>
                  </a:lnTo>
                  <a:lnTo>
                    <a:pt x="528" y="331"/>
                  </a:lnTo>
                  <a:lnTo>
                    <a:pt x="547" y="331"/>
                  </a:lnTo>
                  <a:lnTo>
                    <a:pt x="547" y="367"/>
                  </a:lnTo>
                  <a:lnTo>
                    <a:pt x="586" y="450"/>
                  </a:lnTo>
                  <a:lnTo>
                    <a:pt x="620" y="428"/>
                  </a:lnTo>
                  <a:lnTo>
                    <a:pt x="608" y="369"/>
                  </a:lnTo>
                  <a:lnTo>
                    <a:pt x="667" y="256"/>
                  </a:lnTo>
                  <a:lnTo>
                    <a:pt x="664" y="215"/>
                  </a:lnTo>
                  <a:lnTo>
                    <a:pt x="704" y="215"/>
                  </a:lnTo>
                  <a:lnTo>
                    <a:pt x="704" y="255"/>
                  </a:lnTo>
                  <a:lnTo>
                    <a:pt x="743" y="294"/>
                  </a:lnTo>
                  <a:lnTo>
                    <a:pt x="783" y="262"/>
                  </a:lnTo>
                  <a:lnTo>
                    <a:pt x="821" y="255"/>
                  </a:lnTo>
                  <a:lnTo>
                    <a:pt x="860" y="294"/>
                  </a:lnTo>
                  <a:lnTo>
                    <a:pt x="881" y="279"/>
                  </a:lnTo>
                  <a:lnTo>
                    <a:pt x="860" y="215"/>
                  </a:lnTo>
                  <a:lnTo>
                    <a:pt x="860" y="176"/>
                  </a:lnTo>
                  <a:lnTo>
                    <a:pt x="900" y="176"/>
                  </a:lnTo>
                  <a:lnTo>
                    <a:pt x="925" y="195"/>
                  </a:lnTo>
                  <a:lnTo>
                    <a:pt x="949" y="160"/>
                  </a:lnTo>
                  <a:lnTo>
                    <a:pt x="907" y="115"/>
                  </a:lnTo>
                  <a:lnTo>
                    <a:pt x="925" y="72"/>
                  </a:lnTo>
                  <a:lnTo>
                    <a:pt x="997" y="72"/>
                  </a:lnTo>
                  <a:lnTo>
                    <a:pt x="1061" y="89"/>
                  </a:lnTo>
                  <a:lnTo>
                    <a:pt x="1128" y="89"/>
                  </a:lnTo>
                  <a:lnTo>
                    <a:pt x="1151" y="40"/>
                  </a:lnTo>
                  <a:lnTo>
                    <a:pt x="1213" y="18"/>
                  </a:lnTo>
                  <a:lnTo>
                    <a:pt x="1281" y="40"/>
                  </a:lnTo>
                  <a:lnTo>
                    <a:pt x="1412" y="0"/>
                  </a:lnTo>
                  <a:lnTo>
                    <a:pt x="1417" y="13"/>
                  </a:lnTo>
                  <a:lnTo>
                    <a:pt x="1388" y="37"/>
                  </a:lnTo>
                  <a:lnTo>
                    <a:pt x="1414" y="97"/>
                  </a:lnTo>
                  <a:lnTo>
                    <a:pt x="1457" y="135"/>
                  </a:lnTo>
                  <a:lnTo>
                    <a:pt x="1604" y="176"/>
                  </a:lnTo>
                  <a:lnTo>
                    <a:pt x="1693" y="207"/>
                  </a:lnTo>
                  <a:lnTo>
                    <a:pt x="1761" y="215"/>
                  </a:lnTo>
                  <a:lnTo>
                    <a:pt x="1761" y="255"/>
                  </a:lnTo>
                  <a:lnTo>
                    <a:pt x="1685" y="279"/>
                  </a:lnTo>
                  <a:lnTo>
                    <a:pt x="1685" y="316"/>
                  </a:lnTo>
                  <a:lnTo>
                    <a:pt x="1755" y="346"/>
                  </a:lnTo>
                  <a:lnTo>
                    <a:pt x="1761" y="372"/>
                  </a:lnTo>
                  <a:lnTo>
                    <a:pt x="1726" y="408"/>
                  </a:lnTo>
                  <a:lnTo>
                    <a:pt x="1758" y="417"/>
                  </a:lnTo>
                  <a:lnTo>
                    <a:pt x="1744" y="467"/>
                  </a:lnTo>
                  <a:lnTo>
                    <a:pt x="1775" y="481"/>
                  </a:lnTo>
                  <a:lnTo>
                    <a:pt x="1817" y="544"/>
                  </a:lnTo>
                  <a:lnTo>
                    <a:pt x="1794" y="561"/>
                  </a:lnTo>
                  <a:close/>
                </a:path>
              </a:pathLst>
            </a:custGeom>
            <a:solidFill>
              <a:srgbClr val="92D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3" name="Freeform 28"/>
            <p:cNvSpPr>
              <a:spLocks/>
            </p:cNvSpPr>
            <p:nvPr/>
          </p:nvSpPr>
          <p:spPr bwMode="auto">
            <a:xfrm>
              <a:off x="2446338" y="4935538"/>
              <a:ext cx="352425" cy="382588"/>
            </a:xfrm>
            <a:custGeom>
              <a:avLst/>
              <a:gdLst>
                <a:gd name="T0" fmla="*/ 0 w 1136"/>
                <a:gd name="T1" fmla="*/ 0 h 1578"/>
                <a:gd name="T2" fmla="*/ 0 w 1136"/>
                <a:gd name="T3" fmla="*/ 0 h 1578"/>
                <a:gd name="T4" fmla="*/ 0 w 1136"/>
                <a:gd name="T5" fmla="*/ 0 h 1578"/>
                <a:gd name="T6" fmla="*/ 0 w 1136"/>
                <a:gd name="T7" fmla="*/ 0 h 1578"/>
                <a:gd name="T8" fmla="*/ 0 w 1136"/>
                <a:gd name="T9" fmla="*/ 0 h 1578"/>
                <a:gd name="T10" fmla="*/ 0 w 1136"/>
                <a:gd name="T11" fmla="*/ 0 h 1578"/>
                <a:gd name="T12" fmla="*/ 0 w 1136"/>
                <a:gd name="T13" fmla="*/ 0 h 1578"/>
                <a:gd name="T14" fmla="*/ 0 w 1136"/>
                <a:gd name="T15" fmla="*/ 0 h 1578"/>
                <a:gd name="T16" fmla="*/ 0 w 1136"/>
                <a:gd name="T17" fmla="*/ 0 h 1578"/>
                <a:gd name="T18" fmla="*/ 0 w 1136"/>
                <a:gd name="T19" fmla="*/ 0 h 1578"/>
                <a:gd name="T20" fmla="*/ 0 w 1136"/>
                <a:gd name="T21" fmla="*/ 0 h 1578"/>
                <a:gd name="T22" fmla="*/ 0 w 1136"/>
                <a:gd name="T23" fmla="*/ 0 h 1578"/>
                <a:gd name="T24" fmla="*/ 0 w 1136"/>
                <a:gd name="T25" fmla="*/ 0 h 1578"/>
                <a:gd name="T26" fmla="*/ 0 w 1136"/>
                <a:gd name="T27" fmla="*/ 0 h 1578"/>
                <a:gd name="T28" fmla="*/ 0 w 1136"/>
                <a:gd name="T29" fmla="*/ 0 h 1578"/>
                <a:gd name="T30" fmla="*/ 0 w 1136"/>
                <a:gd name="T31" fmla="*/ 0 h 1578"/>
                <a:gd name="T32" fmla="*/ 0 w 1136"/>
                <a:gd name="T33" fmla="*/ 0 h 1578"/>
                <a:gd name="T34" fmla="*/ 0 w 1136"/>
                <a:gd name="T35" fmla="*/ 0 h 1578"/>
                <a:gd name="T36" fmla="*/ 0 w 1136"/>
                <a:gd name="T37" fmla="*/ 0 h 1578"/>
                <a:gd name="T38" fmla="*/ 0 w 1136"/>
                <a:gd name="T39" fmla="*/ 0 h 1578"/>
                <a:gd name="T40" fmla="*/ 0 w 1136"/>
                <a:gd name="T41" fmla="*/ 0 h 1578"/>
                <a:gd name="T42" fmla="*/ 0 w 1136"/>
                <a:gd name="T43" fmla="*/ 0 h 1578"/>
                <a:gd name="T44" fmla="*/ 0 w 1136"/>
                <a:gd name="T45" fmla="*/ 0 h 1578"/>
                <a:gd name="T46" fmla="*/ 0 w 1136"/>
                <a:gd name="T47" fmla="*/ 0 h 1578"/>
                <a:gd name="T48" fmla="*/ 0 w 1136"/>
                <a:gd name="T49" fmla="*/ 0 h 1578"/>
                <a:gd name="T50" fmla="*/ 0 w 1136"/>
                <a:gd name="T51" fmla="*/ 0 h 1578"/>
                <a:gd name="T52" fmla="*/ 0 w 1136"/>
                <a:gd name="T53" fmla="*/ 0 h 1578"/>
                <a:gd name="T54" fmla="*/ 0 w 1136"/>
                <a:gd name="T55" fmla="*/ 0 h 1578"/>
                <a:gd name="T56" fmla="*/ 0 w 1136"/>
                <a:gd name="T57" fmla="*/ 0 h 1578"/>
                <a:gd name="T58" fmla="*/ 0 w 1136"/>
                <a:gd name="T59" fmla="*/ 0 h 1578"/>
                <a:gd name="T60" fmla="*/ 0 w 1136"/>
                <a:gd name="T61" fmla="*/ 0 h 1578"/>
                <a:gd name="T62" fmla="*/ 0 w 1136"/>
                <a:gd name="T63" fmla="*/ 0 h 1578"/>
                <a:gd name="T64" fmla="*/ 0 w 1136"/>
                <a:gd name="T65" fmla="*/ 0 h 1578"/>
                <a:gd name="T66" fmla="*/ 0 w 1136"/>
                <a:gd name="T67" fmla="*/ 0 h 1578"/>
                <a:gd name="T68" fmla="*/ 0 w 1136"/>
                <a:gd name="T69" fmla="*/ 0 h 1578"/>
                <a:gd name="T70" fmla="*/ 0 w 1136"/>
                <a:gd name="T71" fmla="*/ 0 h 1578"/>
                <a:gd name="T72" fmla="*/ 0 w 1136"/>
                <a:gd name="T73" fmla="*/ 0 h 1578"/>
                <a:gd name="T74" fmla="*/ 0 w 1136"/>
                <a:gd name="T75" fmla="*/ 0 h 1578"/>
                <a:gd name="T76" fmla="*/ 0 w 1136"/>
                <a:gd name="T77" fmla="*/ 0 h 1578"/>
                <a:gd name="T78" fmla="*/ 0 w 1136"/>
                <a:gd name="T79" fmla="*/ 0 h 1578"/>
                <a:gd name="T80" fmla="*/ 0 w 1136"/>
                <a:gd name="T81" fmla="*/ 0 h 1578"/>
                <a:gd name="T82" fmla="*/ 0 w 1136"/>
                <a:gd name="T83" fmla="*/ 0 h 1578"/>
                <a:gd name="T84" fmla="*/ 0 w 1136"/>
                <a:gd name="T85" fmla="*/ 0 h 1578"/>
                <a:gd name="T86" fmla="*/ 0 w 1136"/>
                <a:gd name="T87" fmla="*/ 0 h 1578"/>
                <a:gd name="T88" fmla="*/ 0 w 1136"/>
                <a:gd name="T89" fmla="*/ 0 h 1578"/>
                <a:gd name="T90" fmla="*/ 0 w 1136"/>
                <a:gd name="T91" fmla="*/ 0 h 1578"/>
                <a:gd name="T92" fmla="*/ 0 w 1136"/>
                <a:gd name="T93" fmla="*/ 0 h 1578"/>
                <a:gd name="T94" fmla="*/ 0 w 1136"/>
                <a:gd name="T95" fmla="*/ 0 h 1578"/>
                <a:gd name="T96" fmla="*/ 0 w 1136"/>
                <a:gd name="T97" fmla="*/ 0 h 1578"/>
                <a:gd name="T98" fmla="*/ 0 w 1136"/>
                <a:gd name="T99" fmla="*/ 0 h 1578"/>
                <a:gd name="T100" fmla="*/ 0 w 1136"/>
                <a:gd name="T101" fmla="*/ 0 h 1578"/>
                <a:gd name="T102" fmla="*/ 0 w 1136"/>
                <a:gd name="T103" fmla="*/ 0 h 15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36"/>
                <a:gd name="T157" fmla="*/ 0 h 1578"/>
                <a:gd name="T158" fmla="*/ 1136 w 1136"/>
                <a:gd name="T159" fmla="*/ 1578 h 15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36" h="1578">
                  <a:moveTo>
                    <a:pt x="1070" y="667"/>
                  </a:moveTo>
                  <a:lnTo>
                    <a:pt x="1035" y="712"/>
                  </a:lnTo>
                  <a:lnTo>
                    <a:pt x="1035" y="766"/>
                  </a:lnTo>
                  <a:lnTo>
                    <a:pt x="984" y="794"/>
                  </a:lnTo>
                  <a:lnTo>
                    <a:pt x="967" y="868"/>
                  </a:lnTo>
                  <a:lnTo>
                    <a:pt x="1010" y="971"/>
                  </a:lnTo>
                  <a:lnTo>
                    <a:pt x="1136" y="1057"/>
                  </a:lnTo>
                  <a:lnTo>
                    <a:pt x="1136" y="1096"/>
                  </a:lnTo>
                  <a:lnTo>
                    <a:pt x="1070" y="1135"/>
                  </a:lnTo>
                  <a:lnTo>
                    <a:pt x="992" y="1175"/>
                  </a:lnTo>
                  <a:lnTo>
                    <a:pt x="989" y="1238"/>
                  </a:lnTo>
                  <a:lnTo>
                    <a:pt x="1003" y="1293"/>
                  </a:lnTo>
                  <a:lnTo>
                    <a:pt x="947" y="1364"/>
                  </a:lnTo>
                  <a:lnTo>
                    <a:pt x="914" y="1353"/>
                  </a:lnTo>
                  <a:lnTo>
                    <a:pt x="756" y="1370"/>
                  </a:lnTo>
                  <a:lnTo>
                    <a:pt x="739" y="1416"/>
                  </a:lnTo>
                  <a:lnTo>
                    <a:pt x="696" y="1427"/>
                  </a:lnTo>
                  <a:lnTo>
                    <a:pt x="682" y="1383"/>
                  </a:lnTo>
                  <a:lnTo>
                    <a:pt x="593" y="1428"/>
                  </a:lnTo>
                  <a:lnTo>
                    <a:pt x="566" y="1470"/>
                  </a:lnTo>
                  <a:lnTo>
                    <a:pt x="556" y="1561"/>
                  </a:lnTo>
                  <a:lnTo>
                    <a:pt x="521" y="1578"/>
                  </a:lnTo>
                  <a:lnTo>
                    <a:pt x="527" y="1483"/>
                  </a:lnTo>
                  <a:lnTo>
                    <a:pt x="503" y="1409"/>
                  </a:lnTo>
                  <a:lnTo>
                    <a:pt x="445" y="1370"/>
                  </a:lnTo>
                  <a:lnTo>
                    <a:pt x="422" y="1298"/>
                  </a:lnTo>
                  <a:lnTo>
                    <a:pt x="367" y="1316"/>
                  </a:lnTo>
                  <a:lnTo>
                    <a:pt x="349" y="1257"/>
                  </a:lnTo>
                  <a:lnTo>
                    <a:pt x="307" y="1285"/>
                  </a:lnTo>
                  <a:lnTo>
                    <a:pt x="245" y="1423"/>
                  </a:lnTo>
                  <a:lnTo>
                    <a:pt x="249" y="1528"/>
                  </a:lnTo>
                  <a:lnTo>
                    <a:pt x="185" y="1498"/>
                  </a:lnTo>
                  <a:lnTo>
                    <a:pt x="176" y="1453"/>
                  </a:lnTo>
                  <a:lnTo>
                    <a:pt x="10" y="1334"/>
                  </a:lnTo>
                  <a:lnTo>
                    <a:pt x="3" y="1293"/>
                  </a:lnTo>
                  <a:lnTo>
                    <a:pt x="31" y="1250"/>
                  </a:lnTo>
                  <a:lnTo>
                    <a:pt x="0" y="1167"/>
                  </a:lnTo>
                  <a:lnTo>
                    <a:pt x="11" y="1097"/>
                  </a:lnTo>
                  <a:lnTo>
                    <a:pt x="52" y="1096"/>
                  </a:lnTo>
                  <a:lnTo>
                    <a:pt x="52" y="1056"/>
                  </a:lnTo>
                  <a:lnTo>
                    <a:pt x="90" y="1020"/>
                  </a:lnTo>
                  <a:lnTo>
                    <a:pt x="140" y="1042"/>
                  </a:lnTo>
                  <a:lnTo>
                    <a:pt x="168" y="1031"/>
                  </a:lnTo>
                  <a:lnTo>
                    <a:pt x="160" y="975"/>
                  </a:lnTo>
                  <a:lnTo>
                    <a:pt x="123" y="955"/>
                  </a:lnTo>
                  <a:lnTo>
                    <a:pt x="143" y="926"/>
                  </a:lnTo>
                  <a:lnTo>
                    <a:pt x="158" y="940"/>
                  </a:lnTo>
                  <a:lnTo>
                    <a:pt x="210" y="936"/>
                  </a:lnTo>
                  <a:lnTo>
                    <a:pt x="217" y="916"/>
                  </a:lnTo>
                  <a:lnTo>
                    <a:pt x="242" y="903"/>
                  </a:lnTo>
                  <a:lnTo>
                    <a:pt x="258" y="926"/>
                  </a:lnTo>
                  <a:lnTo>
                    <a:pt x="283" y="905"/>
                  </a:lnTo>
                  <a:lnTo>
                    <a:pt x="284" y="865"/>
                  </a:lnTo>
                  <a:lnTo>
                    <a:pt x="229" y="813"/>
                  </a:lnTo>
                  <a:lnTo>
                    <a:pt x="229" y="795"/>
                  </a:lnTo>
                  <a:lnTo>
                    <a:pt x="273" y="813"/>
                  </a:lnTo>
                  <a:lnTo>
                    <a:pt x="309" y="794"/>
                  </a:lnTo>
                  <a:lnTo>
                    <a:pt x="218" y="717"/>
                  </a:lnTo>
                  <a:lnTo>
                    <a:pt x="217" y="688"/>
                  </a:lnTo>
                  <a:lnTo>
                    <a:pt x="174" y="682"/>
                  </a:lnTo>
                  <a:lnTo>
                    <a:pt x="166" y="649"/>
                  </a:lnTo>
                  <a:lnTo>
                    <a:pt x="174" y="600"/>
                  </a:lnTo>
                  <a:lnTo>
                    <a:pt x="214" y="563"/>
                  </a:lnTo>
                  <a:lnTo>
                    <a:pt x="234" y="525"/>
                  </a:lnTo>
                  <a:lnTo>
                    <a:pt x="243" y="487"/>
                  </a:lnTo>
                  <a:lnTo>
                    <a:pt x="226" y="476"/>
                  </a:lnTo>
                  <a:lnTo>
                    <a:pt x="180" y="498"/>
                  </a:lnTo>
                  <a:lnTo>
                    <a:pt x="171" y="471"/>
                  </a:lnTo>
                  <a:lnTo>
                    <a:pt x="203" y="456"/>
                  </a:lnTo>
                  <a:lnTo>
                    <a:pt x="176" y="420"/>
                  </a:lnTo>
                  <a:lnTo>
                    <a:pt x="166" y="385"/>
                  </a:lnTo>
                  <a:lnTo>
                    <a:pt x="202" y="364"/>
                  </a:lnTo>
                  <a:lnTo>
                    <a:pt x="250" y="364"/>
                  </a:lnTo>
                  <a:lnTo>
                    <a:pt x="247" y="346"/>
                  </a:lnTo>
                  <a:lnTo>
                    <a:pt x="200" y="331"/>
                  </a:lnTo>
                  <a:lnTo>
                    <a:pt x="154" y="289"/>
                  </a:lnTo>
                  <a:lnTo>
                    <a:pt x="155" y="263"/>
                  </a:lnTo>
                  <a:lnTo>
                    <a:pt x="173" y="239"/>
                  </a:lnTo>
                  <a:lnTo>
                    <a:pt x="141" y="211"/>
                  </a:lnTo>
                  <a:lnTo>
                    <a:pt x="134" y="146"/>
                  </a:lnTo>
                  <a:lnTo>
                    <a:pt x="92" y="119"/>
                  </a:lnTo>
                  <a:lnTo>
                    <a:pt x="201" y="66"/>
                  </a:lnTo>
                  <a:lnTo>
                    <a:pt x="257" y="64"/>
                  </a:lnTo>
                  <a:lnTo>
                    <a:pt x="329" y="0"/>
                  </a:lnTo>
                  <a:lnTo>
                    <a:pt x="453" y="9"/>
                  </a:lnTo>
                  <a:lnTo>
                    <a:pt x="566" y="132"/>
                  </a:lnTo>
                  <a:lnTo>
                    <a:pt x="609" y="135"/>
                  </a:lnTo>
                  <a:lnTo>
                    <a:pt x="606" y="281"/>
                  </a:lnTo>
                  <a:lnTo>
                    <a:pt x="686" y="337"/>
                  </a:lnTo>
                  <a:lnTo>
                    <a:pt x="759" y="370"/>
                  </a:lnTo>
                  <a:lnTo>
                    <a:pt x="721" y="432"/>
                  </a:lnTo>
                  <a:lnTo>
                    <a:pt x="761" y="473"/>
                  </a:lnTo>
                  <a:lnTo>
                    <a:pt x="720" y="487"/>
                  </a:lnTo>
                  <a:lnTo>
                    <a:pt x="722" y="508"/>
                  </a:lnTo>
                  <a:lnTo>
                    <a:pt x="795" y="511"/>
                  </a:lnTo>
                  <a:lnTo>
                    <a:pt x="832" y="550"/>
                  </a:lnTo>
                  <a:lnTo>
                    <a:pt x="901" y="551"/>
                  </a:lnTo>
                  <a:lnTo>
                    <a:pt x="951" y="590"/>
                  </a:lnTo>
                  <a:lnTo>
                    <a:pt x="992" y="510"/>
                  </a:lnTo>
                  <a:lnTo>
                    <a:pt x="1070" y="550"/>
                  </a:lnTo>
                  <a:lnTo>
                    <a:pt x="1070" y="589"/>
                  </a:lnTo>
                  <a:lnTo>
                    <a:pt x="1027" y="568"/>
                  </a:lnTo>
                  <a:lnTo>
                    <a:pt x="993" y="618"/>
                  </a:lnTo>
                  <a:lnTo>
                    <a:pt x="1070" y="667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4" name="Freeform 29"/>
            <p:cNvSpPr>
              <a:spLocks/>
            </p:cNvSpPr>
            <p:nvPr/>
          </p:nvSpPr>
          <p:spPr bwMode="auto">
            <a:xfrm>
              <a:off x="5370513" y="4992688"/>
              <a:ext cx="1325563" cy="679450"/>
            </a:xfrm>
            <a:custGeom>
              <a:avLst/>
              <a:gdLst>
                <a:gd name="T0" fmla="*/ 0 w 4261"/>
                <a:gd name="T1" fmla="*/ 0 h 2789"/>
                <a:gd name="T2" fmla="*/ 0 w 4261"/>
                <a:gd name="T3" fmla="*/ 0 h 2789"/>
                <a:gd name="T4" fmla="*/ 0 w 4261"/>
                <a:gd name="T5" fmla="*/ 0 h 2789"/>
                <a:gd name="T6" fmla="*/ 0 w 4261"/>
                <a:gd name="T7" fmla="*/ 0 h 2789"/>
                <a:gd name="T8" fmla="*/ 0 w 4261"/>
                <a:gd name="T9" fmla="*/ 0 h 2789"/>
                <a:gd name="T10" fmla="*/ 0 w 4261"/>
                <a:gd name="T11" fmla="*/ 0 h 2789"/>
                <a:gd name="T12" fmla="*/ 0 w 4261"/>
                <a:gd name="T13" fmla="*/ 0 h 2789"/>
                <a:gd name="T14" fmla="*/ 0 w 4261"/>
                <a:gd name="T15" fmla="*/ 0 h 2789"/>
                <a:gd name="T16" fmla="*/ 0 w 4261"/>
                <a:gd name="T17" fmla="*/ 0 h 2789"/>
                <a:gd name="T18" fmla="*/ 0 w 4261"/>
                <a:gd name="T19" fmla="*/ 0 h 2789"/>
                <a:gd name="T20" fmla="*/ 0 w 4261"/>
                <a:gd name="T21" fmla="*/ 0 h 2789"/>
                <a:gd name="T22" fmla="*/ 0 w 4261"/>
                <a:gd name="T23" fmla="*/ 0 h 2789"/>
                <a:gd name="T24" fmla="*/ 0 w 4261"/>
                <a:gd name="T25" fmla="*/ 0 h 2789"/>
                <a:gd name="T26" fmla="*/ 0 w 4261"/>
                <a:gd name="T27" fmla="*/ 0 h 2789"/>
                <a:gd name="T28" fmla="*/ 0 w 4261"/>
                <a:gd name="T29" fmla="*/ 0 h 2789"/>
                <a:gd name="T30" fmla="*/ 0 w 4261"/>
                <a:gd name="T31" fmla="*/ 0 h 2789"/>
                <a:gd name="T32" fmla="*/ 0 w 4261"/>
                <a:gd name="T33" fmla="*/ 0 h 2789"/>
                <a:gd name="T34" fmla="*/ 0 w 4261"/>
                <a:gd name="T35" fmla="*/ 0 h 2789"/>
                <a:gd name="T36" fmla="*/ 0 w 4261"/>
                <a:gd name="T37" fmla="*/ 0 h 2789"/>
                <a:gd name="T38" fmla="*/ 0 w 4261"/>
                <a:gd name="T39" fmla="*/ 0 h 2789"/>
                <a:gd name="T40" fmla="*/ 0 w 4261"/>
                <a:gd name="T41" fmla="*/ 0 h 2789"/>
                <a:gd name="T42" fmla="*/ 0 w 4261"/>
                <a:gd name="T43" fmla="*/ 0 h 2789"/>
                <a:gd name="T44" fmla="*/ 0 w 4261"/>
                <a:gd name="T45" fmla="*/ 0 h 2789"/>
                <a:gd name="T46" fmla="*/ 0 w 4261"/>
                <a:gd name="T47" fmla="*/ 0 h 2789"/>
                <a:gd name="T48" fmla="*/ 0 w 4261"/>
                <a:gd name="T49" fmla="*/ 0 h 2789"/>
                <a:gd name="T50" fmla="*/ 0 w 4261"/>
                <a:gd name="T51" fmla="*/ 0 h 2789"/>
                <a:gd name="T52" fmla="*/ 0 w 4261"/>
                <a:gd name="T53" fmla="*/ 0 h 2789"/>
                <a:gd name="T54" fmla="*/ 0 w 4261"/>
                <a:gd name="T55" fmla="*/ 0 h 2789"/>
                <a:gd name="T56" fmla="*/ 0 w 4261"/>
                <a:gd name="T57" fmla="*/ 0 h 2789"/>
                <a:gd name="T58" fmla="*/ 0 w 4261"/>
                <a:gd name="T59" fmla="*/ 0 h 2789"/>
                <a:gd name="T60" fmla="*/ 0 w 4261"/>
                <a:gd name="T61" fmla="*/ 0 h 2789"/>
                <a:gd name="T62" fmla="*/ 0 w 4261"/>
                <a:gd name="T63" fmla="*/ 0 h 2789"/>
                <a:gd name="T64" fmla="*/ 0 w 4261"/>
                <a:gd name="T65" fmla="*/ 0 h 2789"/>
                <a:gd name="T66" fmla="*/ 0 w 4261"/>
                <a:gd name="T67" fmla="*/ 0 h 2789"/>
                <a:gd name="T68" fmla="*/ 0 w 4261"/>
                <a:gd name="T69" fmla="*/ 0 h 2789"/>
                <a:gd name="T70" fmla="*/ 0 w 4261"/>
                <a:gd name="T71" fmla="*/ 0 h 2789"/>
                <a:gd name="T72" fmla="*/ 0 w 4261"/>
                <a:gd name="T73" fmla="*/ 0 h 2789"/>
                <a:gd name="T74" fmla="*/ 0 w 4261"/>
                <a:gd name="T75" fmla="*/ 0 h 2789"/>
                <a:gd name="T76" fmla="*/ 0 w 4261"/>
                <a:gd name="T77" fmla="*/ 0 h 2789"/>
                <a:gd name="T78" fmla="*/ 0 w 4261"/>
                <a:gd name="T79" fmla="*/ 0 h 2789"/>
                <a:gd name="T80" fmla="*/ 0 w 4261"/>
                <a:gd name="T81" fmla="*/ 0 h 2789"/>
                <a:gd name="T82" fmla="*/ 0 w 4261"/>
                <a:gd name="T83" fmla="*/ 0 h 2789"/>
                <a:gd name="T84" fmla="*/ 0 w 4261"/>
                <a:gd name="T85" fmla="*/ 0 h 2789"/>
                <a:gd name="T86" fmla="*/ 0 w 4261"/>
                <a:gd name="T87" fmla="*/ 0 h 2789"/>
                <a:gd name="T88" fmla="*/ 0 w 4261"/>
                <a:gd name="T89" fmla="*/ 0 h 2789"/>
                <a:gd name="T90" fmla="*/ 0 w 4261"/>
                <a:gd name="T91" fmla="*/ 0 h 2789"/>
                <a:gd name="T92" fmla="*/ 0 w 4261"/>
                <a:gd name="T93" fmla="*/ 0 h 2789"/>
                <a:gd name="T94" fmla="*/ 0 w 4261"/>
                <a:gd name="T95" fmla="*/ 0 h 2789"/>
                <a:gd name="T96" fmla="*/ 0 w 4261"/>
                <a:gd name="T97" fmla="*/ 0 h 2789"/>
                <a:gd name="T98" fmla="*/ 0 w 4261"/>
                <a:gd name="T99" fmla="*/ 0 h 2789"/>
                <a:gd name="T100" fmla="*/ 0 w 4261"/>
                <a:gd name="T101" fmla="*/ 0 h 2789"/>
                <a:gd name="T102" fmla="*/ 0 w 4261"/>
                <a:gd name="T103" fmla="*/ 0 h 2789"/>
                <a:gd name="T104" fmla="*/ 0 w 4261"/>
                <a:gd name="T105" fmla="*/ 0 h 278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61"/>
                <a:gd name="T160" fmla="*/ 0 h 2789"/>
                <a:gd name="T161" fmla="*/ 4261 w 4261"/>
                <a:gd name="T162" fmla="*/ 2789 h 278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61" h="2789">
                  <a:moveTo>
                    <a:pt x="2856" y="2776"/>
                  </a:moveTo>
                  <a:lnTo>
                    <a:pt x="2763" y="2789"/>
                  </a:lnTo>
                  <a:lnTo>
                    <a:pt x="2716" y="2759"/>
                  </a:lnTo>
                  <a:lnTo>
                    <a:pt x="2622" y="2776"/>
                  </a:lnTo>
                  <a:lnTo>
                    <a:pt x="2636" y="2557"/>
                  </a:lnTo>
                  <a:lnTo>
                    <a:pt x="2661" y="2503"/>
                  </a:lnTo>
                  <a:lnTo>
                    <a:pt x="2583" y="2503"/>
                  </a:lnTo>
                  <a:lnTo>
                    <a:pt x="2463" y="2444"/>
                  </a:lnTo>
                  <a:lnTo>
                    <a:pt x="2425" y="2464"/>
                  </a:lnTo>
                  <a:lnTo>
                    <a:pt x="2073" y="2229"/>
                  </a:lnTo>
                  <a:lnTo>
                    <a:pt x="2034" y="2229"/>
                  </a:lnTo>
                  <a:lnTo>
                    <a:pt x="1604" y="1837"/>
                  </a:lnTo>
                  <a:lnTo>
                    <a:pt x="1570" y="1732"/>
                  </a:lnTo>
                  <a:lnTo>
                    <a:pt x="1526" y="1720"/>
                  </a:lnTo>
                  <a:lnTo>
                    <a:pt x="1487" y="1642"/>
                  </a:lnTo>
                  <a:lnTo>
                    <a:pt x="1487" y="1564"/>
                  </a:lnTo>
                  <a:lnTo>
                    <a:pt x="1448" y="1485"/>
                  </a:lnTo>
                  <a:lnTo>
                    <a:pt x="1351" y="1442"/>
                  </a:lnTo>
                  <a:lnTo>
                    <a:pt x="1330" y="1485"/>
                  </a:lnTo>
                  <a:lnTo>
                    <a:pt x="1233" y="1467"/>
                  </a:lnTo>
                  <a:lnTo>
                    <a:pt x="1092" y="1487"/>
                  </a:lnTo>
                  <a:lnTo>
                    <a:pt x="1047" y="1446"/>
                  </a:lnTo>
                  <a:lnTo>
                    <a:pt x="966" y="1429"/>
                  </a:lnTo>
                  <a:lnTo>
                    <a:pt x="950" y="1373"/>
                  </a:lnTo>
                  <a:lnTo>
                    <a:pt x="1005" y="1389"/>
                  </a:lnTo>
                  <a:lnTo>
                    <a:pt x="1003" y="1369"/>
                  </a:lnTo>
                  <a:lnTo>
                    <a:pt x="966" y="1311"/>
                  </a:lnTo>
                  <a:lnTo>
                    <a:pt x="1005" y="1272"/>
                  </a:lnTo>
                  <a:lnTo>
                    <a:pt x="945" y="1226"/>
                  </a:lnTo>
                  <a:lnTo>
                    <a:pt x="927" y="1154"/>
                  </a:lnTo>
                  <a:lnTo>
                    <a:pt x="849" y="1115"/>
                  </a:lnTo>
                  <a:lnTo>
                    <a:pt x="770" y="1115"/>
                  </a:lnTo>
                  <a:lnTo>
                    <a:pt x="731" y="1076"/>
                  </a:lnTo>
                  <a:lnTo>
                    <a:pt x="673" y="1046"/>
                  </a:lnTo>
                  <a:lnTo>
                    <a:pt x="646" y="976"/>
                  </a:lnTo>
                  <a:lnTo>
                    <a:pt x="622" y="1011"/>
                  </a:lnTo>
                  <a:lnTo>
                    <a:pt x="512" y="1009"/>
                  </a:lnTo>
                  <a:lnTo>
                    <a:pt x="497" y="1037"/>
                  </a:lnTo>
                  <a:lnTo>
                    <a:pt x="536" y="1076"/>
                  </a:lnTo>
                  <a:lnTo>
                    <a:pt x="536" y="1115"/>
                  </a:lnTo>
                  <a:lnTo>
                    <a:pt x="497" y="1076"/>
                  </a:lnTo>
                  <a:lnTo>
                    <a:pt x="458" y="1076"/>
                  </a:lnTo>
                  <a:lnTo>
                    <a:pt x="458" y="1115"/>
                  </a:lnTo>
                  <a:lnTo>
                    <a:pt x="419" y="1154"/>
                  </a:lnTo>
                  <a:lnTo>
                    <a:pt x="300" y="1154"/>
                  </a:lnTo>
                  <a:lnTo>
                    <a:pt x="183" y="1272"/>
                  </a:lnTo>
                  <a:lnTo>
                    <a:pt x="217" y="1406"/>
                  </a:lnTo>
                  <a:lnTo>
                    <a:pt x="222" y="1446"/>
                  </a:lnTo>
                  <a:lnTo>
                    <a:pt x="0" y="1446"/>
                  </a:lnTo>
                  <a:lnTo>
                    <a:pt x="0" y="195"/>
                  </a:lnTo>
                  <a:lnTo>
                    <a:pt x="626" y="0"/>
                  </a:lnTo>
                  <a:lnTo>
                    <a:pt x="1291" y="468"/>
                  </a:lnTo>
                  <a:lnTo>
                    <a:pt x="1487" y="703"/>
                  </a:lnTo>
                  <a:lnTo>
                    <a:pt x="1799" y="664"/>
                  </a:lnTo>
                  <a:lnTo>
                    <a:pt x="2112" y="703"/>
                  </a:lnTo>
                  <a:lnTo>
                    <a:pt x="2230" y="626"/>
                  </a:lnTo>
                  <a:lnTo>
                    <a:pt x="2308" y="742"/>
                  </a:lnTo>
                  <a:lnTo>
                    <a:pt x="2386" y="781"/>
                  </a:lnTo>
                  <a:lnTo>
                    <a:pt x="2465" y="938"/>
                  </a:lnTo>
                  <a:lnTo>
                    <a:pt x="2504" y="898"/>
                  </a:lnTo>
                  <a:lnTo>
                    <a:pt x="2504" y="1211"/>
                  </a:lnTo>
                  <a:lnTo>
                    <a:pt x="2622" y="1211"/>
                  </a:lnTo>
                  <a:lnTo>
                    <a:pt x="2622" y="1329"/>
                  </a:lnTo>
                  <a:lnTo>
                    <a:pt x="2661" y="1485"/>
                  </a:lnTo>
                  <a:lnTo>
                    <a:pt x="2739" y="1525"/>
                  </a:lnTo>
                  <a:lnTo>
                    <a:pt x="2817" y="1485"/>
                  </a:lnTo>
                  <a:lnTo>
                    <a:pt x="2974" y="1485"/>
                  </a:lnTo>
                  <a:lnTo>
                    <a:pt x="3013" y="1525"/>
                  </a:lnTo>
                  <a:lnTo>
                    <a:pt x="3013" y="1603"/>
                  </a:lnTo>
                  <a:lnTo>
                    <a:pt x="3052" y="1681"/>
                  </a:lnTo>
                  <a:lnTo>
                    <a:pt x="3130" y="1681"/>
                  </a:lnTo>
                  <a:lnTo>
                    <a:pt x="3169" y="1642"/>
                  </a:lnTo>
                  <a:lnTo>
                    <a:pt x="3130" y="1603"/>
                  </a:lnTo>
                  <a:lnTo>
                    <a:pt x="3208" y="1525"/>
                  </a:lnTo>
                  <a:lnTo>
                    <a:pt x="3215" y="1453"/>
                  </a:lnTo>
                  <a:lnTo>
                    <a:pt x="3248" y="1407"/>
                  </a:lnTo>
                  <a:lnTo>
                    <a:pt x="3287" y="1407"/>
                  </a:lnTo>
                  <a:lnTo>
                    <a:pt x="3404" y="1329"/>
                  </a:lnTo>
                  <a:lnTo>
                    <a:pt x="3560" y="1251"/>
                  </a:lnTo>
                  <a:lnTo>
                    <a:pt x="3599" y="1211"/>
                  </a:lnTo>
                  <a:lnTo>
                    <a:pt x="3599" y="1172"/>
                  </a:lnTo>
                  <a:lnTo>
                    <a:pt x="3639" y="1211"/>
                  </a:lnTo>
                  <a:lnTo>
                    <a:pt x="3678" y="1133"/>
                  </a:lnTo>
                  <a:lnTo>
                    <a:pt x="3756" y="1133"/>
                  </a:lnTo>
                  <a:lnTo>
                    <a:pt x="3795" y="1172"/>
                  </a:lnTo>
                  <a:lnTo>
                    <a:pt x="3717" y="1211"/>
                  </a:lnTo>
                  <a:lnTo>
                    <a:pt x="3639" y="1290"/>
                  </a:lnTo>
                  <a:lnTo>
                    <a:pt x="3521" y="1368"/>
                  </a:lnTo>
                  <a:lnTo>
                    <a:pt x="3537" y="1387"/>
                  </a:lnTo>
                  <a:lnTo>
                    <a:pt x="3599" y="1407"/>
                  </a:lnTo>
                  <a:lnTo>
                    <a:pt x="3678" y="1407"/>
                  </a:lnTo>
                  <a:lnTo>
                    <a:pt x="3671" y="1485"/>
                  </a:lnTo>
                  <a:lnTo>
                    <a:pt x="3728" y="1480"/>
                  </a:lnTo>
                  <a:lnTo>
                    <a:pt x="3834" y="1485"/>
                  </a:lnTo>
                  <a:lnTo>
                    <a:pt x="3834" y="1446"/>
                  </a:lnTo>
                  <a:lnTo>
                    <a:pt x="3873" y="1446"/>
                  </a:lnTo>
                  <a:lnTo>
                    <a:pt x="3911" y="1406"/>
                  </a:lnTo>
                  <a:lnTo>
                    <a:pt x="3951" y="1407"/>
                  </a:lnTo>
                  <a:lnTo>
                    <a:pt x="3961" y="1470"/>
                  </a:lnTo>
                  <a:lnTo>
                    <a:pt x="4030" y="1485"/>
                  </a:lnTo>
                  <a:lnTo>
                    <a:pt x="4040" y="1518"/>
                  </a:lnTo>
                  <a:lnTo>
                    <a:pt x="4069" y="1525"/>
                  </a:lnTo>
                  <a:lnTo>
                    <a:pt x="4118" y="1559"/>
                  </a:lnTo>
                  <a:lnTo>
                    <a:pt x="4147" y="1603"/>
                  </a:lnTo>
                  <a:lnTo>
                    <a:pt x="4233" y="1602"/>
                  </a:lnTo>
                  <a:lnTo>
                    <a:pt x="4261" y="1618"/>
                  </a:lnTo>
                  <a:lnTo>
                    <a:pt x="4216" y="1642"/>
                  </a:lnTo>
                  <a:lnTo>
                    <a:pt x="4188" y="1680"/>
                  </a:lnTo>
                  <a:lnTo>
                    <a:pt x="4108" y="1661"/>
                  </a:lnTo>
                  <a:lnTo>
                    <a:pt x="4079" y="1677"/>
                  </a:lnTo>
                  <a:lnTo>
                    <a:pt x="4107" y="1723"/>
                  </a:lnTo>
                  <a:lnTo>
                    <a:pt x="4069" y="1720"/>
                  </a:lnTo>
                  <a:lnTo>
                    <a:pt x="4030" y="1759"/>
                  </a:lnTo>
                  <a:lnTo>
                    <a:pt x="3995" y="1746"/>
                  </a:lnTo>
                  <a:lnTo>
                    <a:pt x="3991" y="1798"/>
                  </a:lnTo>
                  <a:lnTo>
                    <a:pt x="3912" y="1837"/>
                  </a:lnTo>
                  <a:lnTo>
                    <a:pt x="3873" y="1798"/>
                  </a:lnTo>
                  <a:lnTo>
                    <a:pt x="3821" y="1784"/>
                  </a:lnTo>
                  <a:lnTo>
                    <a:pt x="3763" y="1778"/>
                  </a:lnTo>
                  <a:lnTo>
                    <a:pt x="3717" y="1798"/>
                  </a:lnTo>
                  <a:lnTo>
                    <a:pt x="3639" y="1798"/>
                  </a:lnTo>
                  <a:lnTo>
                    <a:pt x="3639" y="1759"/>
                  </a:lnTo>
                  <a:lnTo>
                    <a:pt x="3599" y="1759"/>
                  </a:lnTo>
                  <a:lnTo>
                    <a:pt x="3599" y="1720"/>
                  </a:lnTo>
                  <a:lnTo>
                    <a:pt x="3639" y="1642"/>
                  </a:lnTo>
                  <a:lnTo>
                    <a:pt x="3678" y="1642"/>
                  </a:lnTo>
                  <a:lnTo>
                    <a:pt x="3639" y="1603"/>
                  </a:lnTo>
                  <a:lnTo>
                    <a:pt x="3599" y="1525"/>
                  </a:lnTo>
                  <a:lnTo>
                    <a:pt x="3521" y="1603"/>
                  </a:lnTo>
                  <a:lnTo>
                    <a:pt x="3443" y="1642"/>
                  </a:lnTo>
                  <a:lnTo>
                    <a:pt x="3404" y="1642"/>
                  </a:lnTo>
                  <a:lnTo>
                    <a:pt x="3365" y="1603"/>
                  </a:lnTo>
                  <a:lnTo>
                    <a:pt x="3326" y="1603"/>
                  </a:lnTo>
                  <a:lnTo>
                    <a:pt x="3326" y="1642"/>
                  </a:lnTo>
                  <a:lnTo>
                    <a:pt x="3290" y="1662"/>
                  </a:lnTo>
                  <a:lnTo>
                    <a:pt x="3326" y="1759"/>
                  </a:lnTo>
                  <a:lnTo>
                    <a:pt x="3324" y="1797"/>
                  </a:lnTo>
                  <a:lnTo>
                    <a:pt x="3231" y="1796"/>
                  </a:lnTo>
                  <a:lnTo>
                    <a:pt x="3230" y="1857"/>
                  </a:lnTo>
                  <a:lnTo>
                    <a:pt x="3188" y="1869"/>
                  </a:lnTo>
                  <a:lnTo>
                    <a:pt x="3130" y="1994"/>
                  </a:lnTo>
                  <a:lnTo>
                    <a:pt x="3091" y="2033"/>
                  </a:lnTo>
                  <a:lnTo>
                    <a:pt x="2978" y="2014"/>
                  </a:lnTo>
                  <a:lnTo>
                    <a:pt x="2885" y="2010"/>
                  </a:lnTo>
                  <a:lnTo>
                    <a:pt x="2884" y="2073"/>
                  </a:lnTo>
                  <a:lnTo>
                    <a:pt x="2852" y="2080"/>
                  </a:lnTo>
                  <a:lnTo>
                    <a:pt x="2852" y="2119"/>
                  </a:lnTo>
                  <a:lnTo>
                    <a:pt x="2899" y="2136"/>
                  </a:lnTo>
                  <a:lnTo>
                    <a:pt x="2928" y="2164"/>
                  </a:lnTo>
                  <a:lnTo>
                    <a:pt x="2969" y="2158"/>
                  </a:lnTo>
                  <a:lnTo>
                    <a:pt x="3012" y="2169"/>
                  </a:lnTo>
                  <a:lnTo>
                    <a:pt x="3013" y="2229"/>
                  </a:lnTo>
                  <a:lnTo>
                    <a:pt x="2994" y="2264"/>
                  </a:lnTo>
                  <a:lnTo>
                    <a:pt x="2991" y="2407"/>
                  </a:lnTo>
                  <a:lnTo>
                    <a:pt x="3091" y="2464"/>
                  </a:lnTo>
                  <a:lnTo>
                    <a:pt x="3091" y="2503"/>
                  </a:lnTo>
                  <a:lnTo>
                    <a:pt x="3013" y="2581"/>
                  </a:lnTo>
                  <a:lnTo>
                    <a:pt x="2935" y="2698"/>
                  </a:lnTo>
                  <a:lnTo>
                    <a:pt x="2920" y="2775"/>
                  </a:lnTo>
                  <a:lnTo>
                    <a:pt x="2856" y="2776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5" name="Freeform 30"/>
            <p:cNvSpPr>
              <a:spLocks/>
            </p:cNvSpPr>
            <p:nvPr/>
          </p:nvSpPr>
          <p:spPr bwMode="auto">
            <a:xfrm>
              <a:off x="2741613" y="5095876"/>
              <a:ext cx="488950" cy="258763"/>
            </a:xfrm>
            <a:custGeom>
              <a:avLst/>
              <a:gdLst>
                <a:gd name="T0" fmla="*/ 0 w 1575"/>
                <a:gd name="T1" fmla="*/ 0 h 1061"/>
                <a:gd name="T2" fmla="*/ 0 w 1575"/>
                <a:gd name="T3" fmla="*/ 0 h 1061"/>
                <a:gd name="T4" fmla="*/ 0 w 1575"/>
                <a:gd name="T5" fmla="*/ 0 h 1061"/>
                <a:gd name="T6" fmla="*/ 0 w 1575"/>
                <a:gd name="T7" fmla="*/ 0 h 1061"/>
                <a:gd name="T8" fmla="*/ 0 w 1575"/>
                <a:gd name="T9" fmla="*/ 0 h 1061"/>
                <a:gd name="T10" fmla="*/ 0 w 1575"/>
                <a:gd name="T11" fmla="*/ 0 h 1061"/>
                <a:gd name="T12" fmla="*/ 0 w 1575"/>
                <a:gd name="T13" fmla="*/ 0 h 1061"/>
                <a:gd name="T14" fmla="*/ 0 w 1575"/>
                <a:gd name="T15" fmla="*/ 0 h 1061"/>
                <a:gd name="T16" fmla="*/ 0 w 1575"/>
                <a:gd name="T17" fmla="*/ 0 h 1061"/>
                <a:gd name="T18" fmla="*/ 0 w 1575"/>
                <a:gd name="T19" fmla="*/ 0 h 1061"/>
                <a:gd name="T20" fmla="*/ 0 w 1575"/>
                <a:gd name="T21" fmla="*/ 0 h 1061"/>
                <a:gd name="T22" fmla="*/ 0 w 1575"/>
                <a:gd name="T23" fmla="*/ 0 h 1061"/>
                <a:gd name="T24" fmla="*/ 0 w 1575"/>
                <a:gd name="T25" fmla="*/ 0 h 1061"/>
                <a:gd name="T26" fmla="*/ 0 w 1575"/>
                <a:gd name="T27" fmla="*/ 0 h 1061"/>
                <a:gd name="T28" fmla="*/ 0 w 1575"/>
                <a:gd name="T29" fmla="*/ 0 h 1061"/>
                <a:gd name="T30" fmla="*/ 0 w 1575"/>
                <a:gd name="T31" fmla="*/ 0 h 1061"/>
                <a:gd name="T32" fmla="*/ 0 w 1575"/>
                <a:gd name="T33" fmla="*/ 0 h 1061"/>
                <a:gd name="T34" fmla="*/ 0 w 1575"/>
                <a:gd name="T35" fmla="*/ 0 h 1061"/>
                <a:gd name="T36" fmla="*/ 0 w 1575"/>
                <a:gd name="T37" fmla="*/ 0 h 1061"/>
                <a:gd name="T38" fmla="*/ 0 w 1575"/>
                <a:gd name="T39" fmla="*/ 0 h 1061"/>
                <a:gd name="T40" fmla="*/ 0 w 1575"/>
                <a:gd name="T41" fmla="*/ 0 h 1061"/>
                <a:gd name="T42" fmla="*/ 0 w 1575"/>
                <a:gd name="T43" fmla="*/ 0 h 1061"/>
                <a:gd name="T44" fmla="*/ 0 w 1575"/>
                <a:gd name="T45" fmla="*/ 0 h 1061"/>
                <a:gd name="T46" fmla="*/ 0 w 1575"/>
                <a:gd name="T47" fmla="*/ 0 h 1061"/>
                <a:gd name="T48" fmla="*/ 0 w 1575"/>
                <a:gd name="T49" fmla="*/ 0 h 1061"/>
                <a:gd name="T50" fmla="*/ 0 w 1575"/>
                <a:gd name="T51" fmla="*/ 0 h 1061"/>
                <a:gd name="T52" fmla="*/ 0 w 1575"/>
                <a:gd name="T53" fmla="*/ 0 h 1061"/>
                <a:gd name="T54" fmla="*/ 0 w 1575"/>
                <a:gd name="T55" fmla="*/ 0 h 1061"/>
                <a:gd name="T56" fmla="*/ 0 w 1575"/>
                <a:gd name="T57" fmla="*/ 0 h 1061"/>
                <a:gd name="T58" fmla="*/ 0 w 1575"/>
                <a:gd name="T59" fmla="*/ 0 h 1061"/>
                <a:gd name="T60" fmla="*/ 0 w 1575"/>
                <a:gd name="T61" fmla="*/ 0 h 1061"/>
                <a:gd name="T62" fmla="*/ 0 w 1575"/>
                <a:gd name="T63" fmla="*/ 0 h 1061"/>
                <a:gd name="T64" fmla="*/ 0 w 1575"/>
                <a:gd name="T65" fmla="*/ 0 h 1061"/>
                <a:gd name="T66" fmla="*/ 0 w 1575"/>
                <a:gd name="T67" fmla="*/ 0 h 106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75"/>
                <a:gd name="T103" fmla="*/ 0 h 1061"/>
                <a:gd name="T104" fmla="*/ 1575 w 1575"/>
                <a:gd name="T105" fmla="*/ 1061 h 106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75" h="1061">
                  <a:moveTo>
                    <a:pt x="53" y="632"/>
                  </a:moveTo>
                  <a:lnTo>
                    <a:pt x="36" y="571"/>
                  </a:lnTo>
                  <a:lnTo>
                    <a:pt x="39" y="514"/>
                  </a:lnTo>
                  <a:lnTo>
                    <a:pt x="118" y="475"/>
                  </a:lnTo>
                  <a:lnTo>
                    <a:pt x="186" y="435"/>
                  </a:lnTo>
                  <a:lnTo>
                    <a:pt x="188" y="399"/>
                  </a:lnTo>
                  <a:lnTo>
                    <a:pt x="61" y="309"/>
                  </a:lnTo>
                  <a:lnTo>
                    <a:pt x="17" y="208"/>
                  </a:lnTo>
                  <a:lnTo>
                    <a:pt x="37" y="134"/>
                  </a:lnTo>
                  <a:lnTo>
                    <a:pt x="85" y="106"/>
                  </a:lnTo>
                  <a:lnTo>
                    <a:pt x="77" y="50"/>
                  </a:lnTo>
                  <a:lnTo>
                    <a:pt x="119" y="0"/>
                  </a:lnTo>
                  <a:lnTo>
                    <a:pt x="196" y="83"/>
                  </a:lnTo>
                  <a:lnTo>
                    <a:pt x="157" y="122"/>
                  </a:lnTo>
                  <a:lnTo>
                    <a:pt x="157" y="161"/>
                  </a:lnTo>
                  <a:lnTo>
                    <a:pt x="196" y="161"/>
                  </a:lnTo>
                  <a:lnTo>
                    <a:pt x="274" y="122"/>
                  </a:lnTo>
                  <a:lnTo>
                    <a:pt x="352" y="122"/>
                  </a:lnTo>
                  <a:lnTo>
                    <a:pt x="470" y="161"/>
                  </a:lnTo>
                  <a:lnTo>
                    <a:pt x="509" y="161"/>
                  </a:lnTo>
                  <a:lnTo>
                    <a:pt x="587" y="122"/>
                  </a:lnTo>
                  <a:lnTo>
                    <a:pt x="626" y="122"/>
                  </a:lnTo>
                  <a:lnTo>
                    <a:pt x="783" y="202"/>
                  </a:lnTo>
                  <a:lnTo>
                    <a:pt x="822" y="202"/>
                  </a:lnTo>
                  <a:lnTo>
                    <a:pt x="1017" y="44"/>
                  </a:lnTo>
                  <a:lnTo>
                    <a:pt x="1174" y="44"/>
                  </a:lnTo>
                  <a:lnTo>
                    <a:pt x="1253" y="83"/>
                  </a:lnTo>
                  <a:lnTo>
                    <a:pt x="1292" y="83"/>
                  </a:lnTo>
                  <a:lnTo>
                    <a:pt x="1331" y="122"/>
                  </a:lnTo>
                  <a:lnTo>
                    <a:pt x="1487" y="202"/>
                  </a:lnTo>
                  <a:lnTo>
                    <a:pt x="1566" y="202"/>
                  </a:lnTo>
                  <a:lnTo>
                    <a:pt x="1575" y="248"/>
                  </a:lnTo>
                  <a:lnTo>
                    <a:pt x="1571" y="294"/>
                  </a:lnTo>
                  <a:lnTo>
                    <a:pt x="1527" y="318"/>
                  </a:lnTo>
                  <a:lnTo>
                    <a:pt x="1487" y="308"/>
                  </a:lnTo>
                  <a:lnTo>
                    <a:pt x="1440" y="330"/>
                  </a:lnTo>
                  <a:lnTo>
                    <a:pt x="1406" y="417"/>
                  </a:lnTo>
                  <a:lnTo>
                    <a:pt x="1409" y="553"/>
                  </a:lnTo>
                  <a:lnTo>
                    <a:pt x="1341" y="552"/>
                  </a:lnTo>
                  <a:lnTo>
                    <a:pt x="1289" y="618"/>
                  </a:lnTo>
                  <a:lnTo>
                    <a:pt x="1292" y="670"/>
                  </a:lnTo>
                  <a:lnTo>
                    <a:pt x="1341" y="668"/>
                  </a:lnTo>
                  <a:lnTo>
                    <a:pt x="1355" y="716"/>
                  </a:lnTo>
                  <a:lnTo>
                    <a:pt x="1409" y="787"/>
                  </a:lnTo>
                  <a:lnTo>
                    <a:pt x="1320" y="802"/>
                  </a:lnTo>
                  <a:lnTo>
                    <a:pt x="1277" y="771"/>
                  </a:lnTo>
                  <a:lnTo>
                    <a:pt x="1217" y="773"/>
                  </a:lnTo>
                  <a:lnTo>
                    <a:pt x="1165" y="825"/>
                  </a:lnTo>
                  <a:lnTo>
                    <a:pt x="1095" y="815"/>
                  </a:lnTo>
                  <a:lnTo>
                    <a:pt x="1062" y="837"/>
                  </a:lnTo>
                  <a:lnTo>
                    <a:pt x="1056" y="869"/>
                  </a:lnTo>
                  <a:lnTo>
                    <a:pt x="1014" y="903"/>
                  </a:lnTo>
                  <a:lnTo>
                    <a:pt x="988" y="875"/>
                  </a:lnTo>
                  <a:lnTo>
                    <a:pt x="937" y="892"/>
                  </a:lnTo>
                  <a:lnTo>
                    <a:pt x="932" y="920"/>
                  </a:lnTo>
                  <a:lnTo>
                    <a:pt x="959" y="939"/>
                  </a:lnTo>
                  <a:lnTo>
                    <a:pt x="956" y="996"/>
                  </a:lnTo>
                  <a:lnTo>
                    <a:pt x="918" y="1028"/>
                  </a:lnTo>
                  <a:lnTo>
                    <a:pt x="808" y="1031"/>
                  </a:lnTo>
                  <a:lnTo>
                    <a:pt x="704" y="1061"/>
                  </a:lnTo>
                  <a:lnTo>
                    <a:pt x="548" y="983"/>
                  </a:lnTo>
                  <a:lnTo>
                    <a:pt x="470" y="983"/>
                  </a:lnTo>
                  <a:lnTo>
                    <a:pt x="391" y="1022"/>
                  </a:lnTo>
                  <a:lnTo>
                    <a:pt x="157" y="1061"/>
                  </a:lnTo>
                  <a:lnTo>
                    <a:pt x="157" y="827"/>
                  </a:lnTo>
                  <a:lnTo>
                    <a:pt x="118" y="787"/>
                  </a:lnTo>
                  <a:lnTo>
                    <a:pt x="39" y="748"/>
                  </a:lnTo>
                  <a:lnTo>
                    <a:pt x="0" y="709"/>
                  </a:lnTo>
                  <a:lnTo>
                    <a:pt x="53" y="632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6" name="Freeform 31"/>
            <p:cNvSpPr>
              <a:spLocks/>
            </p:cNvSpPr>
            <p:nvPr/>
          </p:nvSpPr>
          <p:spPr bwMode="auto">
            <a:xfrm>
              <a:off x="304801" y="5145088"/>
              <a:ext cx="958850" cy="614363"/>
            </a:xfrm>
            <a:custGeom>
              <a:avLst/>
              <a:gdLst>
                <a:gd name="T0" fmla="*/ 0 w 3083"/>
                <a:gd name="T1" fmla="*/ 0 h 2520"/>
                <a:gd name="T2" fmla="*/ 0 w 3083"/>
                <a:gd name="T3" fmla="*/ 0 h 2520"/>
                <a:gd name="T4" fmla="*/ 0 w 3083"/>
                <a:gd name="T5" fmla="*/ 0 h 2520"/>
                <a:gd name="T6" fmla="*/ 0 w 3083"/>
                <a:gd name="T7" fmla="*/ 0 h 2520"/>
                <a:gd name="T8" fmla="*/ 0 w 3083"/>
                <a:gd name="T9" fmla="*/ 0 h 2520"/>
                <a:gd name="T10" fmla="*/ 0 w 3083"/>
                <a:gd name="T11" fmla="*/ 0 h 2520"/>
                <a:gd name="T12" fmla="*/ 0 w 3083"/>
                <a:gd name="T13" fmla="*/ 0 h 2520"/>
                <a:gd name="T14" fmla="*/ 0 w 3083"/>
                <a:gd name="T15" fmla="*/ 0 h 2520"/>
                <a:gd name="T16" fmla="*/ 0 w 3083"/>
                <a:gd name="T17" fmla="*/ 0 h 2520"/>
                <a:gd name="T18" fmla="*/ 0 w 3083"/>
                <a:gd name="T19" fmla="*/ 0 h 2520"/>
                <a:gd name="T20" fmla="*/ 0 w 3083"/>
                <a:gd name="T21" fmla="*/ 0 h 2520"/>
                <a:gd name="T22" fmla="*/ 0 w 3083"/>
                <a:gd name="T23" fmla="*/ 0 h 2520"/>
                <a:gd name="T24" fmla="*/ 0 w 3083"/>
                <a:gd name="T25" fmla="*/ 0 h 2520"/>
                <a:gd name="T26" fmla="*/ 0 w 3083"/>
                <a:gd name="T27" fmla="*/ 0 h 2520"/>
                <a:gd name="T28" fmla="*/ 0 w 3083"/>
                <a:gd name="T29" fmla="*/ 0 h 2520"/>
                <a:gd name="T30" fmla="*/ 0 w 3083"/>
                <a:gd name="T31" fmla="*/ 0 h 2520"/>
                <a:gd name="T32" fmla="*/ 0 w 3083"/>
                <a:gd name="T33" fmla="*/ 0 h 2520"/>
                <a:gd name="T34" fmla="*/ 0 w 3083"/>
                <a:gd name="T35" fmla="*/ 0 h 2520"/>
                <a:gd name="T36" fmla="*/ 0 w 3083"/>
                <a:gd name="T37" fmla="*/ 0 h 2520"/>
                <a:gd name="T38" fmla="*/ 0 w 3083"/>
                <a:gd name="T39" fmla="*/ 0 h 2520"/>
                <a:gd name="T40" fmla="*/ 0 w 3083"/>
                <a:gd name="T41" fmla="*/ 0 h 2520"/>
                <a:gd name="T42" fmla="*/ 0 w 3083"/>
                <a:gd name="T43" fmla="*/ 0 h 2520"/>
                <a:gd name="T44" fmla="*/ 0 w 3083"/>
                <a:gd name="T45" fmla="*/ 0 h 2520"/>
                <a:gd name="T46" fmla="*/ 0 w 3083"/>
                <a:gd name="T47" fmla="*/ 0 h 2520"/>
                <a:gd name="T48" fmla="*/ 0 w 3083"/>
                <a:gd name="T49" fmla="*/ 0 h 2520"/>
                <a:gd name="T50" fmla="*/ 0 w 3083"/>
                <a:gd name="T51" fmla="*/ 0 h 2520"/>
                <a:gd name="T52" fmla="*/ 0 w 3083"/>
                <a:gd name="T53" fmla="*/ 0 h 2520"/>
                <a:gd name="T54" fmla="*/ 0 w 3083"/>
                <a:gd name="T55" fmla="*/ 0 h 2520"/>
                <a:gd name="T56" fmla="*/ 0 w 3083"/>
                <a:gd name="T57" fmla="*/ 0 h 2520"/>
                <a:gd name="T58" fmla="*/ 0 w 3083"/>
                <a:gd name="T59" fmla="*/ 0 h 2520"/>
                <a:gd name="T60" fmla="*/ 0 w 3083"/>
                <a:gd name="T61" fmla="*/ 0 h 2520"/>
                <a:gd name="T62" fmla="*/ 0 w 3083"/>
                <a:gd name="T63" fmla="*/ 0 h 2520"/>
                <a:gd name="T64" fmla="*/ 0 w 3083"/>
                <a:gd name="T65" fmla="*/ 0 h 2520"/>
                <a:gd name="T66" fmla="*/ 0 w 3083"/>
                <a:gd name="T67" fmla="*/ 0 h 2520"/>
                <a:gd name="T68" fmla="*/ 0 w 3083"/>
                <a:gd name="T69" fmla="*/ 0 h 2520"/>
                <a:gd name="T70" fmla="*/ 0 w 3083"/>
                <a:gd name="T71" fmla="*/ 0 h 2520"/>
                <a:gd name="T72" fmla="*/ 0 w 3083"/>
                <a:gd name="T73" fmla="*/ 0 h 2520"/>
                <a:gd name="T74" fmla="*/ 0 w 3083"/>
                <a:gd name="T75" fmla="*/ 0 h 2520"/>
                <a:gd name="T76" fmla="*/ 0 w 3083"/>
                <a:gd name="T77" fmla="*/ 0 h 2520"/>
                <a:gd name="T78" fmla="*/ 0 w 3083"/>
                <a:gd name="T79" fmla="*/ 0 h 2520"/>
                <a:gd name="T80" fmla="*/ 0 w 3083"/>
                <a:gd name="T81" fmla="*/ 0 h 2520"/>
                <a:gd name="T82" fmla="*/ 0 w 3083"/>
                <a:gd name="T83" fmla="*/ 0 h 2520"/>
                <a:gd name="T84" fmla="*/ 0 w 3083"/>
                <a:gd name="T85" fmla="*/ 0 h 2520"/>
                <a:gd name="T86" fmla="*/ 0 w 3083"/>
                <a:gd name="T87" fmla="*/ 0 h 2520"/>
                <a:gd name="T88" fmla="*/ 0 w 3083"/>
                <a:gd name="T89" fmla="*/ 0 h 2520"/>
                <a:gd name="T90" fmla="*/ 0 w 3083"/>
                <a:gd name="T91" fmla="*/ 0 h 2520"/>
                <a:gd name="T92" fmla="*/ 0 w 3083"/>
                <a:gd name="T93" fmla="*/ 0 h 2520"/>
                <a:gd name="T94" fmla="*/ 0 w 3083"/>
                <a:gd name="T95" fmla="*/ 0 h 25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083"/>
                <a:gd name="T145" fmla="*/ 0 h 2520"/>
                <a:gd name="T146" fmla="*/ 3083 w 3083"/>
                <a:gd name="T147" fmla="*/ 2520 h 25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083" h="2520">
                  <a:moveTo>
                    <a:pt x="76" y="639"/>
                  </a:moveTo>
                  <a:lnTo>
                    <a:pt x="73" y="548"/>
                  </a:lnTo>
                  <a:lnTo>
                    <a:pt x="90" y="433"/>
                  </a:lnTo>
                  <a:lnTo>
                    <a:pt x="103" y="398"/>
                  </a:lnTo>
                  <a:lnTo>
                    <a:pt x="87" y="367"/>
                  </a:lnTo>
                  <a:lnTo>
                    <a:pt x="44" y="369"/>
                  </a:lnTo>
                  <a:lnTo>
                    <a:pt x="41" y="323"/>
                  </a:lnTo>
                  <a:lnTo>
                    <a:pt x="5" y="279"/>
                  </a:lnTo>
                  <a:lnTo>
                    <a:pt x="0" y="229"/>
                  </a:lnTo>
                  <a:lnTo>
                    <a:pt x="89" y="156"/>
                  </a:lnTo>
                  <a:lnTo>
                    <a:pt x="134" y="171"/>
                  </a:lnTo>
                  <a:lnTo>
                    <a:pt x="199" y="111"/>
                  </a:lnTo>
                  <a:lnTo>
                    <a:pt x="204" y="69"/>
                  </a:lnTo>
                  <a:lnTo>
                    <a:pt x="282" y="0"/>
                  </a:lnTo>
                  <a:lnTo>
                    <a:pt x="400" y="15"/>
                  </a:lnTo>
                  <a:lnTo>
                    <a:pt x="480" y="75"/>
                  </a:lnTo>
                  <a:lnTo>
                    <a:pt x="769" y="73"/>
                  </a:lnTo>
                  <a:lnTo>
                    <a:pt x="827" y="25"/>
                  </a:lnTo>
                  <a:lnTo>
                    <a:pt x="910" y="75"/>
                  </a:lnTo>
                  <a:lnTo>
                    <a:pt x="1067" y="75"/>
                  </a:lnTo>
                  <a:lnTo>
                    <a:pt x="1262" y="114"/>
                  </a:lnTo>
                  <a:lnTo>
                    <a:pt x="1498" y="114"/>
                  </a:lnTo>
                  <a:lnTo>
                    <a:pt x="1537" y="75"/>
                  </a:lnTo>
                  <a:lnTo>
                    <a:pt x="1576" y="75"/>
                  </a:lnTo>
                  <a:lnTo>
                    <a:pt x="1694" y="153"/>
                  </a:lnTo>
                  <a:lnTo>
                    <a:pt x="1811" y="153"/>
                  </a:lnTo>
                  <a:lnTo>
                    <a:pt x="1911" y="191"/>
                  </a:lnTo>
                  <a:lnTo>
                    <a:pt x="1889" y="270"/>
                  </a:lnTo>
                  <a:lnTo>
                    <a:pt x="1928" y="270"/>
                  </a:lnTo>
                  <a:lnTo>
                    <a:pt x="1952" y="241"/>
                  </a:lnTo>
                  <a:lnTo>
                    <a:pt x="2039" y="294"/>
                  </a:lnTo>
                  <a:lnTo>
                    <a:pt x="2085" y="270"/>
                  </a:lnTo>
                  <a:lnTo>
                    <a:pt x="2124" y="349"/>
                  </a:lnTo>
                  <a:lnTo>
                    <a:pt x="2163" y="349"/>
                  </a:lnTo>
                  <a:lnTo>
                    <a:pt x="2213" y="332"/>
                  </a:lnTo>
                  <a:lnTo>
                    <a:pt x="2241" y="388"/>
                  </a:lnTo>
                  <a:lnTo>
                    <a:pt x="2323" y="374"/>
                  </a:lnTo>
                  <a:lnTo>
                    <a:pt x="2358" y="388"/>
                  </a:lnTo>
                  <a:lnTo>
                    <a:pt x="2437" y="388"/>
                  </a:lnTo>
                  <a:lnTo>
                    <a:pt x="2426" y="349"/>
                  </a:lnTo>
                  <a:lnTo>
                    <a:pt x="2476" y="349"/>
                  </a:lnTo>
                  <a:lnTo>
                    <a:pt x="2539" y="379"/>
                  </a:lnTo>
                  <a:lnTo>
                    <a:pt x="2591" y="385"/>
                  </a:lnTo>
                  <a:lnTo>
                    <a:pt x="2617" y="470"/>
                  </a:lnTo>
                  <a:lnTo>
                    <a:pt x="2678" y="471"/>
                  </a:lnTo>
                  <a:lnTo>
                    <a:pt x="2719" y="440"/>
                  </a:lnTo>
                  <a:lnTo>
                    <a:pt x="2746" y="465"/>
                  </a:lnTo>
                  <a:lnTo>
                    <a:pt x="2786" y="495"/>
                  </a:lnTo>
                  <a:lnTo>
                    <a:pt x="2827" y="483"/>
                  </a:lnTo>
                  <a:lnTo>
                    <a:pt x="2867" y="505"/>
                  </a:lnTo>
                  <a:lnTo>
                    <a:pt x="2928" y="503"/>
                  </a:lnTo>
                  <a:lnTo>
                    <a:pt x="2945" y="466"/>
                  </a:lnTo>
                  <a:lnTo>
                    <a:pt x="3031" y="464"/>
                  </a:lnTo>
                  <a:lnTo>
                    <a:pt x="3060" y="485"/>
                  </a:lnTo>
                  <a:lnTo>
                    <a:pt x="3083" y="486"/>
                  </a:lnTo>
                  <a:lnTo>
                    <a:pt x="3083" y="527"/>
                  </a:lnTo>
                  <a:lnTo>
                    <a:pt x="3051" y="531"/>
                  </a:lnTo>
                  <a:lnTo>
                    <a:pt x="3062" y="623"/>
                  </a:lnTo>
                  <a:lnTo>
                    <a:pt x="3032" y="679"/>
                  </a:lnTo>
                  <a:lnTo>
                    <a:pt x="2853" y="799"/>
                  </a:lnTo>
                  <a:lnTo>
                    <a:pt x="2833" y="852"/>
                  </a:lnTo>
                  <a:lnTo>
                    <a:pt x="2590" y="883"/>
                  </a:lnTo>
                  <a:lnTo>
                    <a:pt x="2540" y="903"/>
                  </a:lnTo>
                  <a:lnTo>
                    <a:pt x="2456" y="997"/>
                  </a:lnTo>
                  <a:lnTo>
                    <a:pt x="2500" y="1024"/>
                  </a:lnTo>
                  <a:lnTo>
                    <a:pt x="2456" y="1065"/>
                  </a:lnTo>
                  <a:lnTo>
                    <a:pt x="2411" y="1048"/>
                  </a:lnTo>
                  <a:lnTo>
                    <a:pt x="2288" y="1278"/>
                  </a:lnTo>
                  <a:lnTo>
                    <a:pt x="2174" y="1418"/>
                  </a:lnTo>
                  <a:lnTo>
                    <a:pt x="2168" y="1472"/>
                  </a:lnTo>
                  <a:lnTo>
                    <a:pt x="2215" y="1551"/>
                  </a:lnTo>
                  <a:lnTo>
                    <a:pt x="2231" y="1602"/>
                  </a:lnTo>
                  <a:lnTo>
                    <a:pt x="2319" y="1640"/>
                  </a:lnTo>
                  <a:lnTo>
                    <a:pt x="2343" y="1681"/>
                  </a:lnTo>
                  <a:lnTo>
                    <a:pt x="2224" y="1733"/>
                  </a:lnTo>
                  <a:lnTo>
                    <a:pt x="2146" y="1797"/>
                  </a:lnTo>
                  <a:lnTo>
                    <a:pt x="2102" y="1895"/>
                  </a:lnTo>
                  <a:lnTo>
                    <a:pt x="2067" y="1991"/>
                  </a:lnTo>
                  <a:lnTo>
                    <a:pt x="2107" y="2030"/>
                  </a:lnTo>
                  <a:lnTo>
                    <a:pt x="1928" y="2031"/>
                  </a:lnTo>
                  <a:lnTo>
                    <a:pt x="1889" y="2070"/>
                  </a:lnTo>
                  <a:lnTo>
                    <a:pt x="1811" y="2109"/>
                  </a:lnTo>
                  <a:lnTo>
                    <a:pt x="1785" y="2214"/>
                  </a:lnTo>
                  <a:lnTo>
                    <a:pt x="1733" y="2305"/>
                  </a:lnTo>
                  <a:lnTo>
                    <a:pt x="1694" y="2266"/>
                  </a:lnTo>
                  <a:lnTo>
                    <a:pt x="1653" y="2266"/>
                  </a:lnTo>
                  <a:lnTo>
                    <a:pt x="1634" y="2302"/>
                  </a:lnTo>
                  <a:lnTo>
                    <a:pt x="1593" y="2315"/>
                  </a:lnTo>
                  <a:lnTo>
                    <a:pt x="1523" y="2297"/>
                  </a:lnTo>
                  <a:lnTo>
                    <a:pt x="1460" y="2310"/>
                  </a:lnTo>
                  <a:lnTo>
                    <a:pt x="1401" y="2301"/>
                  </a:lnTo>
                  <a:lnTo>
                    <a:pt x="1186" y="2303"/>
                  </a:lnTo>
                  <a:lnTo>
                    <a:pt x="1106" y="2383"/>
                  </a:lnTo>
                  <a:lnTo>
                    <a:pt x="989" y="2383"/>
                  </a:lnTo>
                  <a:lnTo>
                    <a:pt x="933" y="2445"/>
                  </a:lnTo>
                  <a:lnTo>
                    <a:pt x="923" y="2512"/>
                  </a:lnTo>
                  <a:lnTo>
                    <a:pt x="883" y="2520"/>
                  </a:lnTo>
                  <a:lnTo>
                    <a:pt x="838" y="2496"/>
                  </a:lnTo>
                  <a:lnTo>
                    <a:pt x="799" y="2493"/>
                  </a:lnTo>
                  <a:lnTo>
                    <a:pt x="714" y="2408"/>
                  </a:lnTo>
                  <a:lnTo>
                    <a:pt x="676" y="2344"/>
                  </a:lnTo>
                  <a:lnTo>
                    <a:pt x="698" y="2326"/>
                  </a:lnTo>
                  <a:lnTo>
                    <a:pt x="676" y="2266"/>
                  </a:lnTo>
                  <a:lnTo>
                    <a:pt x="623" y="2211"/>
                  </a:lnTo>
                  <a:lnTo>
                    <a:pt x="545" y="2172"/>
                  </a:lnTo>
                  <a:lnTo>
                    <a:pt x="481" y="2153"/>
                  </a:lnTo>
                  <a:lnTo>
                    <a:pt x="409" y="2170"/>
                  </a:lnTo>
                  <a:lnTo>
                    <a:pt x="390" y="2048"/>
                  </a:lnTo>
                  <a:lnTo>
                    <a:pt x="472" y="1907"/>
                  </a:lnTo>
                  <a:lnTo>
                    <a:pt x="540" y="1896"/>
                  </a:lnTo>
                  <a:lnTo>
                    <a:pt x="551" y="1834"/>
                  </a:lnTo>
                  <a:lnTo>
                    <a:pt x="495" y="1838"/>
                  </a:lnTo>
                  <a:lnTo>
                    <a:pt x="445" y="1742"/>
                  </a:lnTo>
                  <a:lnTo>
                    <a:pt x="475" y="1679"/>
                  </a:lnTo>
                  <a:lnTo>
                    <a:pt x="518" y="1651"/>
                  </a:lnTo>
                  <a:lnTo>
                    <a:pt x="558" y="1599"/>
                  </a:lnTo>
                  <a:lnTo>
                    <a:pt x="536" y="1551"/>
                  </a:lnTo>
                  <a:lnTo>
                    <a:pt x="500" y="1555"/>
                  </a:lnTo>
                  <a:lnTo>
                    <a:pt x="481" y="1458"/>
                  </a:lnTo>
                  <a:lnTo>
                    <a:pt x="428" y="1364"/>
                  </a:lnTo>
                  <a:lnTo>
                    <a:pt x="559" y="1363"/>
                  </a:lnTo>
                  <a:lnTo>
                    <a:pt x="572" y="1281"/>
                  </a:lnTo>
                  <a:lnTo>
                    <a:pt x="554" y="1182"/>
                  </a:lnTo>
                  <a:lnTo>
                    <a:pt x="521" y="1168"/>
                  </a:lnTo>
                  <a:lnTo>
                    <a:pt x="515" y="1121"/>
                  </a:lnTo>
                  <a:lnTo>
                    <a:pt x="558" y="1079"/>
                  </a:lnTo>
                  <a:lnTo>
                    <a:pt x="558" y="975"/>
                  </a:lnTo>
                  <a:lnTo>
                    <a:pt x="536" y="918"/>
                  </a:lnTo>
                  <a:lnTo>
                    <a:pt x="581" y="922"/>
                  </a:lnTo>
                  <a:lnTo>
                    <a:pt x="644" y="843"/>
                  </a:lnTo>
                  <a:lnTo>
                    <a:pt x="721" y="815"/>
                  </a:lnTo>
                  <a:lnTo>
                    <a:pt x="754" y="740"/>
                  </a:lnTo>
                  <a:lnTo>
                    <a:pt x="674" y="687"/>
                  </a:lnTo>
                  <a:lnTo>
                    <a:pt x="635" y="693"/>
                  </a:lnTo>
                  <a:lnTo>
                    <a:pt x="637" y="623"/>
                  </a:lnTo>
                  <a:lnTo>
                    <a:pt x="501" y="621"/>
                  </a:lnTo>
                  <a:lnTo>
                    <a:pt x="492" y="641"/>
                  </a:lnTo>
                  <a:lnTo>
                    <a:pt x="423" y="642"/>
                  </a:lnTo>
                  <a:lnTo>
                    <a:pt x="364" y="621"/>
                  </a:lnTo>
                  <a:lnTo>
                    <a:pt x="270" y="650"/>
                  </a:lnTo>
                  <a:lnTo>
                    <a:pt x="250" y="627"/>
                  </a:lnTo>
                  <a:lnTo>
                    <a:pt x="275" y="605"/>
                  </a:lnTo>
                  <a:lnTo>
                    <a:pt x="251" y="569"/>
                  </a:lnTo>
                  <a:lnTo>
                    <a:pt x="167" y="584"/>
                  </a:lnTo>
                  <a:lnTo>
                    <a:pt x="76" y="639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7" name="Freeform 32"/>
            <p:cNvSpPr>
              <a:spLocks/>
            </p:cNvSpPr>
            <p:nvPr/>
          </p:nvSpPr>
          <p:spPr bwMode="auto">
            <a:xfrm>
              <a:off x="4105276" y="5146676"/>
              <a:ext cx="538163" cy="217488"/>
            </a:xfrm>
            <a:custGeom>
              <a:avLst/>
              <a:gdLst>
                <a:gd name="T0" fmla="*/ 0 w 1728"/>
                <a:gd name="T1" fmla="*/ 0 h 888"/>
                <a:gd name="T2" fmla="*/ 0 w 1728"/>
                <a:gd name="T3" fmla="*/ 0 h 888"/>
                <a:gd name="T4" fmla="*/ 0 w 1728"/>
                <a:gd name="T5" fmla="*/ 0 h 888"/>
                <a:gd name="T6" fmla="*/ 0 w 1728"/>
                <a:gd name="T7" fmla="*/ 0 h 888"/>
                <a:gd name="T8" fmla="*/ 0 w 1728"/>
                <a:gd name="T9" fmla="*/ 0 h 888"/>
                <a:gd name="T10" fmla="*/ 0 w 1728"/>
                <a:gd name="T11" fmla="*/ 0 h 888"/>
                <a:gd name="T12" fmla="*/ 0 w 1728"/>
                <a:gd name="T13" fmla="*/ 0 h 888"/>
                <a:gd name="T14" fmla="*/ 0 w 1728"/>
                <a:gd name="T15" fmla="*/ 0 h 888"/>
                <a:gd name="T16" fmla="*/ 0 w 1728"/>
                <a:gd name="T17" fmla="*/ 0 h 888"/>
                <a:gd name="T18" fmla="*/ 0 w 1728"/>
                <a:gd name="T19" fmla="*/ 0 h 888"/>
                <a:gd name="T20" fmla="*/ 0 w 1728"/>
                <a:gd name="T21" fmla="*/ 0 h 888"/>
                <a:gd name="T22" fmla="*/ 0 w 1728"/>
                <a:gd name="T23" fmla="*/ 0 h 888"/>
                <a:gd name="T24" fmla="*/ 0 w 1728"/>
                <a:gd name="T25" fmla="*/ 0 h 888"/>
                <a:gd name="T26" fmla="*/ 0 w 1728"/>
                <a:gd name="T27" fmla="*/ 0 h 888"/>
                <a:gd name="T28" fmla="*/ 0 w 1728"/>
                <a:gd name="T29" fmla="*/ 0 h 888"/>
                <a:gd name="T30" fmla="*/ 0 w 1728"/>
                <a:gd name="T31" fmla="*/ 0 h 888"/>
                <a:gd name="T32" fmla="*/ 0 w 1728"/>
                <a:gd name="T33" fmla="*/ 0 h 888"/>
                <a:gd name="T34" fmla="*/ 0 w 1728"/>
                <a:gd name="T35" fmla="*/ 0 h 888"/>
                <a:gd name="T36" fmla="*/ 0 w 1728"/>
                <a:gd name="T37" fmla="*/ 0 h 888"/>
                <a:gd name="T38" fmla="*/ 0 w 1728"/>
                <a:gd name="T39" fmla="*/ 0 h 888"/>
                <a:gd name="T40" fmla="*/ 0 w 1728"/>
                <a:gd name="T41" fmla="*/ 0 h 888"/>
                <a:gd name="T42" fmla="*/ 0 w 1728"/>
                <a:gd name="T43" fmla="*/ 0 h 888"/>
                <a:gd name="T44" fmla="*/ 0 w 1728"/>
                <a:gd name="T45" fmla="*/ 0 h 888"/>
                <a:gd name="T46" fmla="*/ 0 w 1728"/>
                <a:gd name="T47" fmla="*/ 0 h 888"/>
                <a:gd name="T48" fmla="*/ 0 w 1728"/>
                <a:gd name="T49" fmla="*/ 0 h 888"/>
                <a:gd name="T50" fmla="*/ 0 w 1728"/>
                <a:gd name="T51" fmla="*/ 0 h 888"/>
                <a:gd name="T52" fmla="*/ 0 w 1728"/>
                <a:gd name="T53" fmla="*/ 0 h 888"/>
                <a:gd name="T54" fmla="*/ 0 w 1728"/>
                <a:gd name="T55" fmla="*/ 0 h 888"/>
                <a:gd name="T56" fmla="*/ 0 w 1728"/>
                <a:gd name="T57" fmla="*/ 0 h 888"/>
                <a:gd name="T58" fmla="*/ 0 w 1728"/>
                <a:gd name="T59" fmla="*/ 0 h 888"/>
                <a:gd name="T60" fmla="*/ 0 w 1728"/>
                <a:gd name="T61" fmla="*/ 0 h 888"/>
                <a:gd name="T62" fmla="*/ 0 w 1728"/>
                <a:gd name="T63" fmla="*/ 0 h 888"/>
                <a:gd name="T64" fmla="*/ 0 w 1728"/>
                <a:gd name="T65" fmla="*/ 0 h 888"/>
                <a:gd name="T66" fmla="*/ 0 w 1728"/>
                <a:gd name="T67" fmla="*/ 0 h 8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28"/>
                <a:gd name="T103" fmla="*/ 0 h 888"/>
                <a:gd name="T104" fmla="*/ 1728 w 1728"/>
                <a:gd name="T105" fmla="*/ 888 h 8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28" h="888">
                  <a:moveTo>
                    <a:pt x="76" y="106"/>
                  </a:moveTo>
                  <a:lnTo>
                    <a:pt x="0" y="37"/>
                  </a:lnTo>
                  <a:lnTo>
                    <a:pt x="49" y="0"/>
                  </a:lnTo>
                  <a:lnTo>
                    <a:pt x="123" y="51"/>
                  </a:lnTo>
                  <a:lnTo>
                    <a:pt x="185" y="36"/>
                  </a:lnTo>
                  <a:lnTo>
                    <a:pt x="270" y="72"/>
                  </a:lnTo>
                  <a:lnTo>
                    <a:pt x="319" y="103"/>
                  </a:lnTo>
                  <a:lnTo>
                    <a:pt x="434" y="110"/>
                  </a:lnTo>
                  <a:lnTo>
                    <a:pt x="510" y="139"/>
                  </a:lnTo>
                  <a:lnTo>
                    <a:pt x="563" y="141"/>
                  </a:lnTo>
                  <a:lnTo>
                    <a:pt x="605" y="125"/>
                  </a:lnTo>
                  <a:lnTo>
                    <a:pt x="652" y="129"/>
                  </a:lnTo>
                  <a:lnTo>
                    <a:pt x="671" y="155"/>
                  </a:lnTo>
                  <a:lnTo>
                    <a:pt x="743" y="165"/>
                  </a:lnTo>
                  <a:lnTo>
                    <a:pt x="781" y="184"/>
                  </a:lnTo>
                  <a:lnTo>
                    <a:pt x="859" y="263"/>
                  </a:lnTo>
                  <a:lnTo>
                    <a:pt x="937" y="302"/>
                  </a:lnTo>
                  <a:lnTo>
                    <a:pt x="976" y="302"/>
                  </a:lnTo>
                  <a:lnTo>
                    <a:pt x="1028" y="324"/>
                  </a:lnTo>
                  <a:lnTo>
                    <a:pt x="1006" y="360"/>
                  </a:lnTo>
                  <a:lnTo>
                    <a:pt x="1030" y="386"/>
                  </a:lnTo>
                  <a:lnTo>
                    <a:pt x="1076" y="390"/>
                  </a:lnTo>
                  <a:lnTo>
                    <a:pt x="1133" y="380"/>
                  </a:lnTo>
                  <a:lnTo>
                    <a:pt x="1162" y="343"/>
                  </a:lnTo>
                  <a:lnTo>
                    <a:pt x="1210" y="343"/>
                  </a:lnTo>
                  <a:lnTo>
                    <a:pt x="1229" y="378"/>
                  </a:lnTo>
                  <a:lnTo>
                    <a:pt x="1253" y="339"/>
                  </a:lnTo>
                  <a:lnTo>
                    <a:pt x="1326" y="346"/>
                  </a:lnTo>
                  <a:lnTo>
                    <a:pt x="1357" y="378"/>
                  </a:lnTo>
                  <a:lnTo>
                    <a:pt x="1373" y="428"/>
                  </a:lnTo>
                  <a:lnTo>
                    <a:pt x="1490" y="560"/>
                  </a:lnTo>
                  <a:lnTo>
                    <a:pt x="1508" y="590"/>
                  </a:lnTo>
                  <a:lnTo>
                    <a:pt x="1641" y="609"/>
                  </a:lnTo>
                  <a:lnTo>
                    <a:pt x="1664" y="628"/>
                  </a:lnTo>
                  <a:lnTo>
                    <a:pt x="1619" y="673"/>
                  </a:lnTo>
                  <a:lnTo>
                    <a:pt x="1638" y="729"/>
                  </a:lnTo>
                  <a:lnTo>
                    <a:pt x="1719" y="810"/>
                  </a:lnTo>
                  <a:lnTo>
                    <a:pt x="1728" y="831"/>
                  </a:lnTo>
                  <a:lnTo>
                    <a:pt x="1681" y="880"/>
                  </a:lnTo>
                  <a:lnTo>
                    <a:pt x="1641" y="888"/>
                  </a:lnTo>
                  <a:lnTo>
                    <a:pt x="1561" y="849"/>
                  </a:lnTo>
                  <a:lnTo>
                    <a:pt x="1525" y="849"/>
                  </a:lnTo>
                  <a:lnTo>
                    <a:pt x="1486" y="811"/>
                  </a:lnTo>
                  <a:lnTo>
                    <a:pt x="1406" y="771"/>
                  </a:lnTo>
                  <a:lnTo>
                    <a:pt x="1367" y="771"/>
                  </a:lnTo>
                  <a:lnTo>
                    <a:pt x="1289" y="849"/>
                  </a:lnTo>
                  <a:lnTo>
                    <a:pt x="1237" y="844"/>
                  </a:lnTo>
                  <a:lnTo>
                    <a:pt x="1172" y="849"/>
                  </a:lnTo>
                  <a:lnTo>
                    <a:pt x="1110" y="840"/>
                  </a:lnTo>
                  <a:lnTo>
                    <a:pt x="1054" y="849"/>
                  </a:lnTo>
                  <a:lnTo>
                    <a:pt x="1015" y="849"/>
                  </a:lnTo>
                  <a:lnTo>
                    <a:pt x="960" y="874"/>
                  </a:lnTo>
                  <a:lnTo>
                    <a:pt x="884" y="855"/>
                  </a:lnTo>
                  <a:lnTo>
                    <a:pt x="798" y="809"/>
                  </a:lnTo>
                  <a:lnTo>
                    <a:pt x="740" y="732"/>
                  </a:lnTo>
                  <a:lnTo>
                    <a:pt x="684" y="726"/>
                  </a:lnTo>
                  <a:lnTo>
                    <a:pt x="627" y="771"/>
                  </a:lnTo>
                  <a:lnTo>
                    <a:pt x="530" y="773"/>
                  </a:lnTo>
                  <a:lnTo>
                    <a:pt x="492" y="791"/>
                  </a:lnTo>
                  <a:lnTo>
                    <a:pt x="421" y="769"/>
                  </a:lnTo>
                  <a:lnTo>
                    <a:pt x="467" y="693"/>
                  </a:lnTo>
                  <a:lnTo>
                    <a:pt x="467" y="536"/>
                  </a:lnTo>
                  <a:lnTo>
                    <a:pt x="428" y="380"/>
                  </a:lnTo>
                  <a:lnTo>
                    <a:pt x="388" y="302"/>
                  </a:lnTo>
                  <a:lnTo>
                    <a:pt x="310" y="223"/>
                  </a:lnTo>
                  <a:lnTo>
                    <a:pt x="271" y="223"/>
                  </a:lnTo>
                  <a:lnTo>
                    <a:pt x="115" y="145"/>
                  </a:lnTo>
                  <a:lnTo>
                    <a:pt x="76" y="106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8" name="Freeform 33"/>
            <p:cNvSpPr>
              <a:spLocks/>
            </p:cNvSpPr>
            <p:nvPr/>
          </p:nvSpPr>
          <p:spPr bwMode="auto">
            <a:xfrm>
              <a:off x="6396038" y="5191126"/>
              <a:ext cx="849313" cy="325438"/>
            </a:xfrm>
            <a:custGeom>
              <a:avLst/>
              <a:gdLst>
                <a:gd name="T0" fmla="*/ 0 w 2729"/>
                <a:gd name="T1" fmla="*/ 0 h 1330"/>
                <a:gd name="T2" fmla="*/ 0 w 2729"/>
                <a:gd name="T3" fmla="*/ 0 h 1330"/>
                <a:gd name="T4" fmla="*/ 0 w 2729"/>
                <a:gd name="T5" fmla="*/ 0 h 1330"/>
                <a:gd name="T6" fmla="*/ 0 w 2729"/>
                <a:gd name="T7" fmla="*/ 0 h 1330"/>
                <a:gd name="T8" fmla="*/ 0 w 2729"/>
                <a:gd name="T9" fmla="*/ 0 h 1330"/>
                <a:gd name="T10" fmla="*/ 0 w 2729"/>
                <a:gd name="T11" fmla="*/ 0 h 1330"/>
                <a:gd name="T12" fmla="*/ 0 w 2729"/>
                <a:gd name="T13" fmla="*/ 0 h 1330"/>
                <a:gd name="T14" fmla="*/ 0 w 2729"/>
                <a:gd name="T15" fmla="*/ 0 h 1330"/>
                <a:gd name="T16" fmla="*/ 0 w 2729"/>
                <a:gd name="T17" fmla="*/ 0 h 1330"/>
                <a:gd name="T18" fmla="*/ 0 w 2729"/>
                <a:gd name="T19" fmla="*/ 0 h 1330"/>
                <a:gd name="T20" fmla="*/ 0 w 2729"/>
                <a:gd name="T21" fmla="*/ 0 h 1330"/>
                <a:gd name="T22" fmla="*/ 0 w 2729"/>
                <a:gd name="T23" fmla="*/ 0 h 1330"/>
                <a:gd name="T24" fmla="*/ 0 w 2729"/>
                <a:gd name="T25" fmla="*/ 0 h 1330"/>
                <a:gd name="T26" fmla="*/ 0 w 2729"/>
                <a:gd name="T27" fmla="*/ 0 h 1330"/>
                <a:gd name="T28" fmla="*/ 0 w 2729"/>
                <a:gd name="T29" fmla="*/ 0 h 1330"/>
                <a:gd name="T30" fmla="*/ 0 w 2729"/>
                <a:gd name="T31" fmla="*/ 0 h 1330"/>
                <a:gd name="T32" fmla="*/ 0 w 2729"/>
                <a:gd name="T33" fmla="*/ 0 h 1330"/>
                <a:gd name="T34" fmla="*/ 0 w 2729"/>
                <a:gd name="T35" fmla="*/ 0 h 1330"/>
                <a:gd name="T36" fmla="*/ 0 w 2729"/>
                <a:gd name="T37" fmla="*/ 0 h 1330"/>
                <a:gd name="T38" fmla="*/ 0 w 2729"/>
                <a:gd name="T39" fmla="*/ 0 h 1330"/>
                <a:gd name="T40" fmla="*/ 0 w 2729"/>
                <a:gd name="T41" fmla="*/ 0 h 1330"/>
                <a:gd name="T42" fmla="*/ 0 w 2729"/>
                <a:gd name="T43" fmla="*/ 0 h 1330"/>
                <a:gd name="T44" fmla="*/ 0 w 2729"/>
                <a:gd name="T45" fmla="*/ 0 h 1330"/>
                <a:gd name="T46" fmla="*/ 0 w 2729"/>
                <a:gd name="T47" fmla="*/ 0 h 1330"/>
                <a:gd name="T48" fmla="*/ 0 w 2729"/>
                <a:gd name="T49" fmla="*/ 0 h 1330"/>
                <a:gd name="T50" fmla="*/ 0 w 2729"/>
                <a:gd name="T51" fmla="*/ 0 h 1330"/>
                <a:gd name="T52" fmla="*/ 0 w 2729"/>
                <a:gd name="T53" fmla="*/ 0 h 1330"/>
                <a:gd name="T54" fmla="*/ 0 w 2729"/>
                <a:gd name="T55" fmla="*/ 0 h 1330"/>
                <a:gd name="T56" fmla="*/ 0 w 2729"/>
                <a:gd name="T57" fmla="*/ 0 h 1330"/>
                <a:gd name="T58" fmla="*/ 0 w 2729"/>
                <a:gd name="T59" fmla="*/ 0 h 1330"/>
                <a:gd name="T60" fmla="*/ 0 w 2729"/>
                <a:gd name="T61" fmla="*/ 0 h 1330"/>
                <a:gd name="T62" fmla="*/ 0 w 2729"/>
                <a:gd name="T63" fmla="*/ 0 h 1330"/>
                <a:gd name="T64" fmla="*/ 0 w 2729"/>
                <a:gd name="T65" fmla="*/ 0 h 1330"/>
                <a:gd name="T66" fmla="*/ 0 w 2729"/>
                <a:gd name="T67" fmla="*/ 0 h 1330"/>
                <a:gd name="T68" fmla="*/ 0 w 2729"/>
                <a:gd name="T69" fmla="*/ 0 h 1330"/>
                <a:gd name="T70" fmla="*/ 0 w 2729"/>
                <a:gd name="T71" fmla="*/ 0 h 1330"/>
                <a:gd name="T72" fmla="*/ 0 w 2729"/>
                <a:gd name="T73" fmla="*/ 0 h 1330"/>
                <a:gd name="T74" fmla="*/ 0 w 2729"/>
                <a:gd name="T75" fmla="*/ 0 h 1330"/>
                <a:gd name="T76" fmla="*/ 0 w 2729"/>
                <a:gd name="T77" fmla="*/ 0 h 1330"/>
                <a:gd name="T78" fmla="*/ 0 w 2729"/>
                <a:gd name="T79" fmla="*/ 0 h 1330"/>
                <a:gd name="T80" fmla="*/ 0 w 2729"/>
                <a:gd name="T81" fmla="*/ 0 h 1330"/>
                <a:gd name="T82" fmla="*/ 0 w 2729"/>
                <a:gd name="T83" fmla="*/ 0 h 13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29"/>
                <a:gd name="T127" fmla="*/ 0 h 1330"/>
                <a:gd name="T128" fmla="*/ 2729 w 2729"/>
                <a:gd name="T129" fmla="*/ 1330 h 133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29" h="1330">
                  <a:moveTo>
                    <a:pt x="421" y="978"/>
                  </a:moveTo>
                  <a:lnTo>
                    <a:pt x="467" y="960"/>
                  </a:lnTo>
                  <a:lnTo>
                    <a:pt x="518" y="963"/>
                  </a:lnTo>
                  <a:lnTo>
                    <a:pt x="577" y="978"/>
                  </a:lnTo>
                  <a:lnTo>
                    <a:pt x="616" y="1017"/>
                  </a:lnTo>
                  <a:lnTo>
                    <a:pt x="695" y="978"/>
                  </a:lnTo>
                  <a:lnTo>
                    <a:pt x="700" y="928"/>
                  </a:lnTo>
                  <a:lnTo>
                    <a:pt x="734" y="939"/>
                  </a:lnTo>
                  <a:lnTo>
                    <a:pt x="773" y="900"/>
                  </a:lnTo>
                  <a:lnTo>
                    <a:pt x="815" y="906"/>
                  </a:lnTo>
                  <a:lnTo>
                    <a:pt x="784" y="856"/>
                  </a:lnTo>
                  <a:lnTo>
                    <a:pt x="812" y="844"/>
                  </a:lnTo>
                  <a:lnTo>
                    <a:pt x="890" y="861"/>
                  </a:lnTo>
                  <a:lnTo>
                    <a:pt x="919" y="823"/>
                  </a:lnTo>
                  <a:lnTo>
                    <a:pt x="965" y="795"/>
                  </a:lnTo>
                  <a:lnTo>
                    <a:pt x="933" y="780"/>
                  </a:lnTo>
                  <a:lnTo>
                    <a:pt x="851" y="783"/>
                  </a:lnTo>
                  <a:lnTo>
                    <a:pt x="819" y="738"/>
                  </a:lnTo>
                  <a:lnTo>
                    <a:pt x="773" y="705"/>
                  </a:lnTo>
                  <a:lnTo>
                    <a:pt x="745" y="699"/>
                  </a:lnTo>
                  <a:lnTo>
                    <a:pt x="734" y="665"/>
                  </a:lnTo>
                  <a:lnTo>
                    <a:pt x="666" y="653"/>
                  </a:lnTo>
                  <a:lnTo>
                    <a:pt x="655" y="587"/>
                  </a:lnTo>
                  <a:lnTo>
                    <a:pt x="616" y="587"/>
                  </a:lnTo>
                  <a:lnTo>
                    <a:pt x="577" y="626"/>
                  </a:lnTo>
                  <a:lnTo>
                    <a:pt x="538" y="626"/>
                  </a:lnTo>
                  <a:lnTo>
                    <a:pt x="538" y="665"/>
                  </a:lnTo>
                  <a:lnTo>
                    <a:pt x="499" y="665"/>
                  </a:lnTo>
                  <a:lnTo>
                    <a:pt x="430" y="659"/>
                  </a:lnTo>
                  <a:lnTo>
                    <a:pt x="372" y="662"/>
                  </a:lnTo>
                  <a:lnTo>
                    <a:pt x="382" y="587"/>
                  </a:lnTo>
                  <a:lnTo>
                    <a:pt x="303" y="587"/>
                  </a:lnTo>
                  <a:lnTo>
                    <a:pt x="241" y="567"/>
                  </a:lnTo>
                  <a:lnTo>
                    <a:pt x="225" y="548"/>
                  </a:lnTo>
                  <a:lnTo>
                    <a:pt x="343" y="470"/>
                  </a:lnTo>
                  <a:lnTo>
                    <a:pt x="421" y="391"/>
                  </a:lnTo>
                  <a:lnTo>
                    <a:pt x="499" y="352"/>
                  </a:lnTo>
                  <a:lnTo>
                    <a:pt x="460" y="313"/>
                  </a:lnTo>
                  <a:lnTo>
                    <a:pt x="421" y="313"/>
                  </a:lnTo>
                  <a:lnTo>
                    <a:pt x="421" y="274"/>
                  </a:lnTo>
                  <a:lnTo>
                    <a:pt x="460" y="196"/>
                  </a:lnTo>
                  <a:lnTo>
                    <a:pt x="499" y="157"/>
                  </a:lnTo>
                  <a:lnTo>
                    <a:pt x="577" y="118"/>
                  </a:lnTo>
                  <a:lnTo>
                    <a:pt x="655" y="118"/>
                  </a:lnTo>
                  <a:lnTo>
                    <a:pt x="773" y="157"/>
                  </a:lnTo>
                  <a:lnTo>
                    <a:pt x="851" y="196"/>
                  </a:lnTo>
                  <a:lnTo>
                    <a:pt x="929" y="196"/>
                  </a:lnTo>
                  <a:lnTo>
                    <a:pt x="1007" y="235"/>
                  </a:lnTo>
                  <a:lnTo>
                    <a:pt x="1048" y="235"/>
                  </a:lnTo>
                  <a:lnTo>
                    <a:pt x="1048" y="196"/>
                  </a:lnTo>
                  <a:lnTo>
                    <a:pt x="1087" y="78"/>
                  </a:lnTo>
                  <a:lnTo>
                    <a:pt x="1126" y="0"/>
                  </a:lnTo>
                  <a:lnTo>
                    <a:pt x="1282" y="0"/>
                  </a:lnTo>
                  <a:lnTo>
                    <a:pt x="1439" y="78"/>
                  </a:lnTo>
                  <a:lnTo>
                    <a:pt x="1556" y="118"/>
                  </a:lnTo>
                  <a:lnTo>
                    <a:pt x="1595" y="118"/>
                  </a:lnTo>
                  <a:lnTo>
                    <a:pt x="1673" y="78"/>
                  </a:lnTo>
                  <a:lnTo>
                    <a:pt x="1751" y="78"/>
                  </a:lnTo>
                  <a:lnTo>
                    <a:pt x="1875" y="71"/>
                  </a:lnTo>
                  <a:lnTo>
                    <a:pt x="1901" y="91"/>
                  </a:lnTo>
                  <a:lnTo>
                    <a:pt x="2025" y="78"/>
                  </a:lnTo>
                  <a:lnTo>
                    <a:pt x="2126" y="107"/>
                  </a:lnTo>
                  <a:lnTo>
                    <a:pt x="2299" y="118"/>
                  </a:lnTo>
                  <a:lnTo>
                    <a:pt x="2416" y="157"/>
                  </a:lnTo>
                  <a:lnTo>
                    <a:pt x="2471" y="138"/>
                  </a:lnTo>
                  <a:lnTo>
                    <a:pt x="2474" y="183"/>
                  </a:lnTo>
                  <a:lnTo>
                    <a:pt x="2532" y="229"/>
                  </a:lnTo>
                  <a:lnTo>
                    <a:pt x="2591" y="229"/>
                  </a:lnTo>
                  <a:lnTo>
                    <a:pt x="2650" y="246"/>
                  </a:lnTo>
                  <a:lnTo>
                    <a:pt x="2704" y="310"/>
                  </a:lnTo>
                  <a:lnTo>
                    <a:pt x="2729" y="316"/>
                  </a:lnTo>
                  <a:lnTo>
                    <a:pt x="2729" y="391"/>
                  </a:lnTo>
                  <a:lnTo>
                    <a:pt x="2690" y="391"/>
                  </a:lnTo>
                  <a:lnTo>
                    <a:pt x="2573" y="431"/>
                  </a:lnTo>
                  <a:lnTo>
                    <a:pt x="2416" y="470"/>
                  </a:lnTo>
                  <a:lnTo>
                    <a:pt x="2338" y="548"/>
                  </a:lnTo>
                  <a:lnTo>
                    <a:pt x="2260" y="665"/>
                  </a:lnTo>
                  <a:lnTo>
                    <a:pt x="2182" y="705"/>
                  </a:lnTo>
                  <a:lnTo>
                    <a:pt x="2142" y="744"/>
                  </a:lnTo>
                  <a:lnTo>
                    <a:pt x="2103" y="744"/>
                  </a:lnTo>
                  <a:lnTo>
                    <a:pt x="1947" y="705"/>
                  </a:lnTo>
                  <a:lnTo>
                    <a:pt x="1908" y="705"/>
                  </a:lnTo>
                  <a:lnTo>
                    <a:pt x="1869" y="783"/>
                  </a:lnTo>
                  <a:lnTo>
                    <a:pt x="1830" y="900"/>
                  </a:lnTo>
                  <a:lnTo>
                    <a:pt x="1790" y="939"/>
                  </a:lnTo>
                  <a:lnTo>
                    <a:pt x="1673" y="939"/>
                  </a:lnTo>
                  <a:lnTo>
                    <a:pt x="1634" y="978"/>
                  </a:lnTo>
                  <a:lnTo>
                    <a:pt x="1597" y="893"/>
                  </a:lnTo>
                  <a:lnTo>
                    <a:pt x="1556" y="861"/>
                  </a:lnTo>
                  <a:lnTo>
                    <a:pt x="1517" y="861"/>
                  </a:lnTo>
                  <a:lnTo>
                    <a:pt x="1361" y="934"/>
                  </a:lnTo>
                  <a:lnTo>
                    <a:pt x="1361" y="965"/>
                  </a:lnTo>
                  <a:lnTo>
                    <a:pt x="1230" y="1031"/>
                  </a:lnTo>
                  <a:lnTo>
                    <a:pt x="1198" y="1030"/>
                  </a:lnTo>
                  <a:lnTo>
                    <a:pt x="1131" y="1062"/>
                  </a:lnTo>
                  <a:lnTo>
                    <a:pt x="1110" y="1143"/>
                  </a:lnTo>
                  <a:lnTo>
                    <a:pt x="1133" y="1175"/>
                  </a:lnTo>
                  <a:lnTo>
                    <a:pt x="1126" y="1252"/>
                  </a:lnTo>
                  <a:lnTo>
                    <a:pt x="966" y="1269"/>
                  </a:lnTo>
                  <a:lnTo>
                    <a:pt x="785" y="1285"/>
                  </a:lnTo>
                  <a:lnTo>
                    <a:pt x="773" y="1330"/>
                  </a:lnTo>
                  <a:lnTo>
                    <a:pt x="702" y="1279"/>
                  </a:lnTo>
                  <a:lnTo>
                    <a:pt x="655" y="1291"/>
                  </a:lnTo>
                  <a:lnTo>
                    <a:pt x="604" y="1255"/>
                  </a:lnTo>
                  <a:lnTo>
                    <a:pt x="577" y="1213"/>
                  </a:lnTo>
                  <a:lnTo>
                    <a:pt x="538" y="1213"/>
                  </a:lnTo>
                  <a:lnTo>
                    <a:pt x="457" y="1246"/>
                  </a:lnTo>
                  <a:lnTo>
                    <a:pt x="384" y="1248"/>
                  </a:lnTo>
                  <a:lnTo>
                    <a:pt x="364" y="1225"/>
                  </a:lnTo>
                  <a:lnTo>
                    <a:pt x="352" y="1177"/>
                  </a:lnTo>
                  <a:lnTo>
                    <a:pt x="267" y="1183"/>
                  </a:lnTo>
                  <a:lnTo>
                    <a:pt x="260" y="1213"/>
                  </a:lnTo>
                  <a:lnTo>
                    <a:pt x="113" y="1201"/>
                  </a:lnTo>
                  <a:lnTo>
                    <a:pt x="67" y="1217"/>
                  </a:lnTo>
                  <a:lnTo>
                    <a:pt x="27" y="1215"/>
                  </a:lnTo>
                  <a:lnTo>
                    <a:pt x="26" y="1167"/>
                  </a:lnTo>
                  <a:lnTo>
                    <a:pt x="0" y="1131"/>
                  </a:lnTo>
                  <a:lnTo>
                    <a:pt x="30" y="1057"/>
                  </a:lnTo>
                  <a:lnTo>
                    <a:pt x="69" y="1057"/>
                  </a:lnTo>
                  <a:lnTo>
                    <a:pt x="69" y="1017"/>
                  </a:lnTo>
                  <a:lnTo>
                    <a:pt x="108" y="1017"/>
                  </a:lnTo>
                  <a:lnTo>
                    <a:pt x="186" y="978"/>
                  </a:lnTo>
                  <a:lnTo>
                    <a:pt x="264" y="1017"/>
                  </a:lnTo>
                  <a:lnTo>
                    <a:pt x="302" y="1055"/>
                  </a:lnTo>
                  <a:lnTo>
                    <a:pt x="343" y="1055"/>
                  </a:lnTo>
                  <a:lnTo>
                    <a:pt x="366" y="1010"/>
                  </a:lnTo>
                  <a:lnTo>
                    <a:pt x="405" y="1004"/>
                  </a:lnTo>
                  <a:lnTo>
                    <a:pt x="421" y="978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29" name="Freeform 34"/>
            <p:cNvSpPr>
              <a:spLocks/>
            </p:cNvSpPr>
            <p:nvPr/>
          </p:nvSpPr>
          <p:spPr bwMode="auto">
            <a:xfrm>
              <a:off x="5091113" y="5230813"/>
              <a:ext cx="1108075" cy="590550"/>
            </a:xfrm>
            <a:custGeom>
              <a:avLst/>
              <a:gdLst>
                <a:gd name="T0" fmla="*/ 0 w 3561"/>
                <a:gd name="T1" fmla="*/ 0 h 2423"/>
                <a:gd name="T2" fmla="*/ 0 w 3561"/>
                <a:gd name="T3" fmla="*/ 0 h 2423"/>
                <a:gd name="T4" fmla="*/ 0 w 3561"/>
                <a:gd name="T5" fmla="*/ 0 h 2423"/>
                <a:gd name="T6" fmla="*/ 0 w 3561"/>
                <a:gd name="T7" fmla="*/ 0 h 2423"/>
                <a:gd name="T8" fmla="*/ 0 w 3561"/>
                <a:gd name="T9" fmla="*/ 0 h 2423"/>
                <a:gd name="T10" fmla="*/ 0 w 3561"/>
                <a:gd name="T11" fmla="*/ 0 h 2423"/>
                <a:gd name="T12" fmla="*/ 0 w 3561"/>
                <a:gd name="T13" fmla="*/ 0 h 2423"/>
                <a:gd name="T14" fmla="*/ 0 w 3561"/>
                <a:gd name="T15" fmla="*/ 0 h 2423"/>
                <a:gd name="T16" fmla="*/ 0 w 3561"/>
                <a:gd name="T17" fmla="*/ 0 h 2423"/>
                <a:gd name="T18" fmla="*/ 0 w 3561"/>
                <a:gd name="T19" fmla="*/ 0 h 2423"/>
                <a:gd name="T20" fmla="*/ 0 w 3561"/>
                <a:gd name="T21" fmla="*/ 0 h 2423"/>
                <a:gd name="T22" fmla="*/ 0 w 3561"/>
                <a:gd name="T23" fmla="*/ 0 h 2423"/>
                <a:gd name="T24" fmla="*/ 0 w 3561"/>
                <a:gd name="T25" fmla="*/ 0 h 2423"/>
                <a:gd name="T26" fmla="*/ 0 w 3561"/>
                <a:gd name="T27" fmla="*/ 0 h 2423"/>
                <a:gd name="T28" fmla="*/ 0 w 3561"/>
                <a:gd name="T29" fmla="*/ 0 h 2423"/>
                <a:gd name="T30" fmla="*/ 0 w 3561"/>
                <a:gd name="T31" fmla="*/ 0 h 2423"/>
                <a:gd name="T32" fmla="*/ 0 w 3561"/>
                <a:gd name="T33" fmla="*/ 0 h 2423"/>
                <a:gd name="T34" fmla="*/ 0 w 3561"/>
                <a:gd name="T35" fmla="*/ 0 h 2423"/>
                <a:gd name="T36" fmla="*/ 0 w 3561"/>
                <a:gd name="T37" fmla="*/ 0 h 2423"/>
                <a:gd name="T38" fmla="*/ 0 w 3561"/>
                <a:gd name="T39" fmla="*/ 0 h 2423"/>
                <a:gd name="T40" fmla="*/ 0 w 3561"/>
                <a:gd name="T41" fmla="*/ 0 h 2423"/>
                <a:gd name="T42" fmla="*/ 0 w 3561"/>
                <a:gd name="T43" fmla="*/ 0 h 2423"/>
                <a:gd name="T44" fmla="*/ 0 w 3561"/>
                <a:gd name="T45" fmla="*/ 0 h 2423"/>
                <a:gd name="T46" fmla="*/ 0 w 3561"/>
                <a:gd name="T47" fmla="*/ 0 h 2423"/>
                <a:gd name="T48" fmla="*/ 0 w 3561"/>
                <a:gd name="T49" fmla="*/ 0 h 2423"/>
                <a:gd name="T50" fmla="*/ 0 w 3561"/>
                <a:gd name="T51" fmla="*/ 0 h 2423"/>
                <a:gd name="T52" fmla="*/ 0 w 3561"/>
                <a:gd name="T53" fmla="*/ 0 h 2423"/>
                <a:gd name="T54" fmla="*/ 0 w 3561"/>
                <a:gd name="T55" fmla="*/ 0 h 2423"/>
                <a:gd name="T56" fmla="*/ 0 w 3561"/>
                <a:gd name="T57" fmla="*/ 0 h 2423"/>
                <a:gd name="T58" fmla="*/ 0 w 3561"/>
                <a:gd name="T59" fmla="*/ 0 h 2423"/>
                <a:gd name="T60" fmla="*/ 0 w 3561"/>
                <a:gd name="T61" fmla="*/ 0 h 2423"/>
                <a:gd name="T62" fmla="*/ 0 w 3561"/>
                <a:gd name="T63" fmla="*/ 0 h 2423"/>
                <a:gd name="T64" fmla="*/ 0 w 3561"/>
                <a:gd name="T65" fmla="*/ 0 h 2423"/>
                <a:gd name="T66" fmla="*/ 0 w 3561"/>
                <a:gd name="T67" fmla="*/ 0 h 2423"/>
                <a:gd name="T68" fmla="*/ 0 w 3561"/>
                <a:gd name="T69" fmla="*/ 0 h 2423"/>
                <a:gd name="T70" fmla="*/ 0 w 3561"/>
                <a:gd name="T71" fmla="*/ 0 h 2423"/>
                <a:gd name="T72" fmla="*/ 0 w 3561"/>
                <a:gd name="T73" fmla="*/ 0 h 2423"/>
                <a:gd name="T74" fmla="*/ 0 w 3561"/>
                <a:gd name="T75" fmla="*/ 0 h 2423"/>
                <a:gd name="T76" fmla="*/ 0 w 3561"/>
                <a:gd name="T77" fmla="*/ 0 h 2423"/>
                <a:gd name="T78" fmla="*/ 0 w 3561"/>
                <a:gd name="T79" fmla="*/ 0 h 2423"/>
                <a:gd name="T80" fmla="*/ 0 w 3561"/>
                <a:gd name="T81" fmla="*/ 0 h 2423"/>
                <a:gd name="T82" fmla="*/ 0 w 3561"/>
                <a:gd name="T83" fmla="*/ 0 h 2423"/>
                <a:gd name="T84" fmla="*/ 0 w 3561"/>
                <a:gd name="T85" fmla="*/ 0 h 2423"/>
                <a:gd name="T86" fmla="*/ 0 w 3561"/>
                <a:gd name="T87" fmla="*/ 0 h 2423"/>
                <a:gd name="T88" fmla="*/ 0 w 3561"/>
                <a:gd name="T89" fmla="*/ 0 h 2423"/>
                <a:gd name="T90" fmla="*/ 0 w 3561"/>
                <a:gd name="T91" fmla="*/ 0 h 2423"/>
                <a:gd name="T92" fmla="*/ 0 w 3561"/>
                <a:gd name="T93" fmla="*/ 0 h 2423"/>
                <a:gd name="T94" fmla="*/ 0 w 3561"/>
                <a:gd name="T95" fmla="*/ 0 h 2423"/>
                <a:gd name="T96" fmla="*/ 0 w 3561"/>
                <a:gd name="T97" fmla="*/ 0 h 2423"/>
                <a:gd name="T98" fmla="*/ 0 w 3561"/>
                <a:gd name="T99" fmla="*/ 0 h 2423"/>
                <a:gd name="T100" fmla="*/ 0 w 3561"/>
                <a:gd name="T101" fmla="*/ 0 h 242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561"/>
                <a:gd name="T154" fmla="*/ 0 h 2423"/>
                <a:gd name="T155" fmla="*/ 3561 w 3561"/>
                <a:gd name="T156" fmla="*/ 2423 h 242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561" h="2423">
                  <a:moveTo>
                    <a:pt x="2152" y="2305"/>
                  </a:moveTo>
                  <a:lnTo>
                    <a:pt x="2153" y="2008"/>
                  </a:lnTo>
                  <a:lnTo>
                    <a:pt x="2131" y="1993"/>
                  </a:lnTo>
                  <a:lnTo>
                    <a:pt x="1953" y="1992"/>
                  </a:lnTo>
                  <a:lnTo>
                    <a:pt x="1910" y="1967"/>
                  </a:lnTo>
                  <a:lnTo>
                    <a:pt x="1813" y="1846"/>
                  </a:lnTo>
                  <a:lnTo>
                    <a:pt x="1708" y="1791"/>
                  </a:lnTo>
                  <a:lnTo>
                    <a:pt x="1683" y="1718"/>
                  </a:lnTo>
                  <a:lnTo>
                    <a:pt x="1526" y="1640"/>
                  </a:lnTo>
                  <a:lnTo>
                    <a:pt x="1409" y="1640"/>
                  </a:lnTo>
                  <a:lnTo>
                    <a:pt x="1291" y="1601"/>
                  </a:lnTo>
                  <a:lnTo>
                    <a:pt x="1212" y="1562"/>
                  </a:lnTo>
                  <a:lnTo>
                    <a:pt x="1173" y="1483"/>
                  </a:lnTo>
                  <a:lnTo>
                    <a:pt x="1099" y="1501"/>
                  </a:lnTo>
                  <a:lnTo>
                    <a:pt x="966" y="1484"/>
                  </a:lnTo>
                  <a:lnTo>
                    <a:pt x="932" y="1530"/>
                  </a:lnTo>
                  <a:lnTo>
                    <a:pt x="715" y="1534"/>
                  </a:lnTo>
                  <a:lnTo>
                    <a:pt x="626" y="1576"/>
                  </a:lnTo>
                  <a:lnTo>
                    <a:pt x="543" y="1687"/>
                  </a:lnTo>
                  <a:lnTo>
                    <a:pt x="469" y="1725"/>
                  </a:lnTo>
                  <a:lnTo>
                    <a:pt x="445" y="1759"/>
                  </a:lnTo>
                  <a:lnTo>
                    <a:pt x="428" y="1740"/>
                  </a:lnTo>
                  <a:lnTo>
                    <a:pt x="391" y="1757"/>
                  </a:lnTo>
                  <a:lnTo>
                    <a:pt x="352" y="1679"/>
                  </a:lnTo>
                  <a:lnTo>
                    <a:pt x="341" y="1605"/>
                  </a:lnTo>
                  <a:lnTo>
                    <a:pt x="352" y="1444"/>
                  </a:lnTo>
                  <a:lnTo>
                    <a:pt x="366" y="1386"/>
                  </a:lnTo>
                  <a:lnTo>
                    <a:pt x="352" y="1327"/>
                  </a:lnTo>
                  <a:lnTo>
                    <a:pt x="391" y="1210"/>
                  </a:lnTo>
                  <a:lnTo>
                    <a:pt x="313" y="1171"/>
                  </a:lnTo>
                  <a:lnTo>
                    <a:pt x="274" y="1131"/>
                  </a:lnTo>
                  <a:lnTo>
                    <a:pt x="189" y="1116"/>
                  </a:lnTo>
                  <a:lnTo>
                    <a:pt x="185" y="1056"/>
                  </a:lnTo>
                  <a:lnTo>
                    <a:pt x="263" y="1065"/>
                  </a:lnTo>
                  <a:lnTo>
                    <a:pt x="313" y="1053"/>
                  </a:lnTo>
                  <a:lnTo>
                    <a:pt x="250" y="996"/>
                  </a:lnTo>
                  <a:lnTo>
                    <a:pt x="274" y="936"/>
                  </a:lnTo>
                  <a:lnTo>
                    <a:pt x="277" y="905"/>
                  </a:lnTo>
                  <a:lnTo>
                    <a:pt x="236" y="907"/>
                  </a:lnTo>
                  <a:lnTo>
                    <a:pt x="196" y="936"/>
                  </a:lnTo>
                  <a:lnTo>
                    <a:pt x="80" y="922"/>
                  </a:lnTo>
                  <a:lnTo>
                    <a:pt x="86" y="798"/>
                  </a:lnTo>
                  <a:lnTo>
                    <a:pt x="78" y="740"/>
                  </a:lnTo>
                  <a:lnTo>
                    <a:pt x="112" y="640"/>
                  </a:lnTo>
                  <a:lnTo>
                    <a:pt x="118" y="544"/>
                  </a:lnTo>
                  <a:lnTo>
                    <a:pt x="161" y="636"/>
                  </a:lnTo>
                  <a:lnTo>
                    <a:pt x="214" y="625"/>
                  </a:lnTo>
                  <a:lnTo>
                    <a:pt x="265" y="636"/>
                  </a:lnTo>
                  <a:lnTo>
                    <a:pt x="287" y="590"/>
                  </a:lnTo>
                  <a:lnTo>
                    <a:pt x="313" y="662"/>
                  </a:lnTo>
                  <a:lnTo>
                    <a:pt x="374" y="649"/>
                  </a:lnTo>
                  <a:lnTo>
                    <a:pt x="430" y="662"/>
                  </a:lnTo>
                  <a:lnTo>
                    <a:pt x="439" y="620"/>
                  </a:lnTo>
                  <a:lnTo>
                    <a:pt x="487" y="584"/>
                  </a:lnTo>
                  <a:lnTo>
                    <a:pt x="512" y="634"/>
                  </a:lnTo>
                  <a:lnTo>
                    <a:pt x="546" y="633"/>
                  </a:lnTo>
                  <a:lnTo>
                    <a:pt x="580" y="620"/>
                  </a:lnTo>
                  <a:lnTo>
                    <a:pt x="587" y="584"/>
                  </a:lnTo>
                  <a:lnTo>
                    <a:pt x="508" y="505"/>
                  </a:lnTo>
                  <a:lnTo>
                    <a:pt x="469" y="427"/>
                  </a:lnTo>
                  <a:lnTo>
                    <a:pt x="423" y="410"/>
                  </a:lnTo>
                  <a:lnTo>
                    <a:pt x="391" y="349"/>
                  </a:lnTo>
                  <a:lnTo>
                    <a:pt x="391" y="310"/>
                  </a:lnTo>
                  <a:lnTo>
                    <a:pt x="378" y="277"/>
                  </a:lnTo>
                  <a:lnTo>
                    <a:pt x="391" y="232"/>
                  </a:lnTo>
                  <a:lnTo>
                    <a:pt x="352" y="192"/>
                  </a:lnTo>
                  <a:lnTo>
                    <a:pt x="235" y="192"/>
                  </a:lnTo>
                  <a:lnTo>
                    <a:pt x="194" y="224"/>
                  </a:lnTo>
                  <a:lnTo>
                    <a:pt x="118" y="271"/>
                  </a:lnTo>
                  <a:lnTo>
                    <a:pt x="101" y="315"/>
                  </a:lnTo>
                  <a:lnTo>
                    <a:pt x="133" y="329"/>
                  </a:lnTo>
                  <a:lnTo>
                    <a:pt x="102" y="379"/>
                  </a:lnTo>
                  <a:lnTo>
                    <a:pt x="117" y="518"/>
                  </a:lnTo>
                  <a:lnTo>
                    <a:pt x="110" y="524"/>
                  </a:lnTo>
                  <a:lnTo>
                    <a:pt x="78" y="427"/>
                  </a:lnTo>
                  <a:lnTo>
                    <a:pt x="39" y="388"/>
                  </a:lnTo>
                  <a:lnTo>
                    <a:pt x="39" y="349"/>
                  </a:lnTo>
                  <a:lnTo>
                    <a:pt x="0" y="310"/>
                  </a:lnTo>
                  <a:lnTo>
                    <a:pt x="73" y="242"/>
                  </a:lnTo>
                  <a:lnTo>
                    <a:pt x="156" y="192"/>
                  </a:lnTo>
                  <a:lnTo>
                    <a:pt x="313" y="114"/>
                  </a:lnTo>
                  <a:lnTo>
                    <a:pt x="430" y="114"/>
                  </a:lnTo>
                  <a:lnTo>
                    <a:pt x="485" y="137"/>
                  </a:lnTo>
                  <a:lnTo>
                    <a:pt x="621" y="265"/>
                  </a:lnTo>
                  <a:lnTo>
                    <a:pt x="665" y="349"/>
                  </a:lnTo>
                  <a:lnTo>
                    <a:pt x="755" y="476"/>
                  </a:lnTo>
                  <a:lnTo>
                    <a:pt x="900" y="466"/>
                  </a:lnTo>
                  <a:lnTo>
                    <a:pt x="1118" y="468"/>
                  </a:lnTo>
                  <a:lnTo>
                    <a:pt x="1113" y="419"/>
                  </a:lnTo>
                  <a:lnTo>
                    <a:pt x="1086" y="294"/>
                  </a:lnTo>
                  <a:lnTo>
                    <a:pt x="1203" y="177"/>
                  </a:lnTo>
                  <a:lnTo>
                    <a:pt x="1320" y="177"/>
                  </a:lnTo>
                  <a:lnTo>
                    <a:pt x="1359" y="138"/>
                  </a:lnTo>
                  <a:lnTo>
                    <a:pt x="1359" y="98"/>
                  </a:lnTo>
                  <a:lnTo>
                    <a:pt x="1398" y="98"/>
                  </a:lnTo>
                  <a:lnTo>
                    <a:pt x="1438" y="138"/>
                  </a:lnTo>
                  <a:lnTo>
                    <a:pt x="1438" y="98"/>
                  </a:lnTo>
                  <a:lnTo>
                    <a:pt x="1398" y="59"/>
                  </a:lnTo>
                  <a:lnTo>
                    <a:pt x="1413" y="34"/>
                  </a:lnTo>
                  <a:lnTo>
                    <a:pt x="1522" y="39"/>
                  </a:lnTo>
                  <a:lnTo>
                    <a:pt x="1545" y="0"/>
                  </a:lnTo>
                  <a:lnTo>
                    <a:pt x="1574" y="70"/>
                  </a:lnTo>
                  <a:lnTo>
                    <a:pt x="1633" y="98"/>
                  </a:lnTo>
                  <a:lnTo>
                    <a:pt x="1672" y="138"/>
                  </a:lnTo>
                  <a:lnTo>
                    <a:pt x="1750" y="138"/>
                  </a:lnTo>
                  <a:lnTo>
                    <a:pt x="1829" y="177"/>
                  </a:lnTo>
                  <a:lnTo>
                    <a:pt x="1845" y="250"/>
                  </a:lnTo>
                  <a:lnTo>
                    <a:pt x="1907" y="294"/>
                  </a:lnTo>
                  <a:lnTo>
                    <a:pt x="1868" y="333"/>
                  </a:lnTo>
                  <a:lnTo>
                    <a:pt x="1905" y="392"/>
                  </a:lnTo>
                  <a:lnTo>
                    <a:pt x="1907" y="411"/>
                  </a:lnTo>
                  <a:lnTo>
                    <a:pt x="1854" y="395"/>
                  </a:lnTo>
                  <a:lnTo>
                    <a:pt x="1872" y="450"/>
                  </a:lnTo>
                  <a:lnTo>
                    <a:pt x="1951" y="467"/>
                  </a:lnTo>
                  <a:lnTo>
                    <a:pt x="1990" y="506"/>
                  </a:lnTo>
                  <a:lnTo>
                    <a:pt x="2132" y="487"/>
                  </a:lnTo>
                  <a:lnTo>
                    <a:pt x="2230" y="505"/>
                  </a:lnTo>
                  <a:lnTo>
                    <a:pt x="2252" y="465"/>
                  </a:lnTo>
                  <a:lnTo>
                    <a:pt x="2348" y="505"/>
                  </a:lnTo>
                  <a:lnTo>
                    <a:pt x="2387" y="584"/>
                  </a:lnTo>
                  <a:lnTo>
                    <a:pt x="2387" y="662"/>
                  </a:lnTo>
                  <a:lnTo>
                    <a:pt x="2426" y="740"/>
                  </a:lnTo>
                  <a:lnTo>
                    <a:pt x="2472" y="753"/>
                  </a:lnTo>
                  <a:lnTo>
                    <a:pt x="2504" y="857"/>
                  </a:lnTo>
                  <a:lnTo>
                    <a:pt x="2934" y="1249"/>
                  </a:lnTo>
                  <a:lnTo>
                    <a:pt x="2973" y="1249"/>
                  </a:lnTo>
                  <a:lnTo>
                    <a:pt x="3325" y="1483"/>
                  </a:lnTo>
                  <a:lnTo>
                    <a:pt x="3362" y="1461"/>
                  </a:lnTo>
                  <a:lnTo>
                    <a:pt x="3483" y="1523"/>
                  </a:lnTo>
                  <a:lnTo>
                    <a:pt x="3561" y="1523"/>
                  </a:lnTo>
                  <a:lnTo>
                    <a:pt x="3536" y="1582"/>
                  </a:lnTo>
                  <a:lnTo>
                    <a:pt x="3522" y="1796"/>
                  </a:lnTo>
                  <a:lnTo>
                    <a:pt x="3441" y="1792"/>
                  </a:lnTo>
                  <a:lnTo>
                    <a:pt x="3260" y="1705"/>
                  </a:lnTo>
                  <a:lnTo>
                    <a:pt x="3247" y="1757"/>
                  </a:lnTo>
                  <a:lnTo>
                    <a:pt x="3208" y="1796"/>
                  </a:lnTo>
                  <a:lnTo>
                    <a:pt x="3052" y="1796"/>
                  </a:lnTo>
                  <a:lnTo>
                    <a:pt x="3010" y="1864"/>
                  </a:lnTo>
                  <a:lnTo>
                    <a:pt x="3011" y="1933"/>
                  </a:lnTo>
                  <a:lnTo>
                    <a:pt x="2988" y="1990"/>
                  </a:lnTo>
                  <a:lnTo>
                    <a:pt x="3003" y="2032"/>
                  </a:lnTo>
                  <a:lnTo>
                    <a:pt x="2974" y="2082"/>
                  </a:lnTo>
                  <a:lnTo>
                    <a:pt x="2755" y="2201"/>
                  </a:lnTo>
                  <a:lnTo>
                    <a:pt x="2644" y="2230"/>
                  </a:lnTo>
                  <a:lnTo>
                    <a:pt x="2666" y="2275"/>
                  </a:lnTo>
                  <a:lnTo>
                    <a:pt x="2621" y="2344"/>
                  </a:lnTo>
                  <a:lnTo>
                    <a:pt x="2526" y="2400"/>
                  </a:lnTo>
                  <a:lnTo>
                    <a:pt x="2492" y="2385"/>
                  </a:lnTo>
                  <a:lnTo>
                    <a:pt x="2468" y="2423"/>
                  </a:lnTo>
                  <a:lnTo>
                    <a:pt x="2387" y="2356"/>
                  </a:lnTo>
                  <a:lnTo>
                    <a:pt x="2272" y="2370"/>
                  </a:lnTo>
                  <a:lnTo>
                    <a:pt x="2191" y="2305"/>
                  </a:lnTo>
                  <a:lnTo>
                    <a:pt x="2152" y="2305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0" name="Freeform 35"/>
            <p:cNvSpPr>
              <a:spLocks/>
            </p:cNvSpPr>
            <p:nvPr/>
          </p:nvSpPr>
          <p:spPr bwMode="auto">
            <a:xfrm>
              <a:off x="2511426" y="5240338"/>
              <a:ext cx="133350" cy="247650"/>
            </a:xfrm>
            <a:custGeom>
              <a:avLst/>
              <a:gdLst>
                <a:gd name="T0" fmla="*/ 0 w 433"/>
                <a:gd name="T1" fmla="*/ 0 h 1013"/>
                <a:gd name="T2" fmla="*/ 0 w 433"/>
                <a:gd name="T3" fmla="*/ 0 h 1013"/>
                <a:gd name="T4" fmla="*/ 0 w 433"/>
                <a:gd name="T5" fmla="*/ 0 h 1013"/>
                <a:gd name="T6" fmla="*/ 0 w 433"/>
                <a:gd name="T7" fmla="*/ 0 h 1013"/>
                <a:gd name="T8" fmla="*/ 0 w 433"/>
                <a:gd name="T9" fmla="*/ 0 h 1013"/>
                <a:gd name="T10" fmla="*/ 0 w 433"/>
                <a:gd name="T11" fmla="*/ 0 h 1013"/>
                <a:gd name="T12" fmla="*/ 0 w 433"/>
                <a:gd name="T13" fmla="*/ 0 h 1013"/>
                <a:gd name="T14" fmla="*/ 0 w 433"/>
                <a:gd name="T15" fmla="*/ 0 h 1013"/>
                <a:gd name="T16" fmla="*/ 0 w 433"/>
                <a:gd name="T17" fmla="*/ 0 h 1013"/>
                <a:gd name="T18" fmla="*/ 0 w 433"/>
                <a:gd name="T19" fmla="*/ 0 h 1013"/>
                <a:gd name="T20" fmla="*/ 0 w 433"/>
                <a:gd name="T21" fmla="*/ 0 h 1013"/>
                <a:gd name="T22" fmla="*/ 0 w 433"/>
                <a:gd name="T23" fmla="*/ 0 h 1013"/>
                <a:gd name="T24" fmla="*/ 0 w 433"/>
                <a:gd name="T25" fmla="*/ 0 h 1013"/>
                <a:gd name="T26" fmla="*/ 0 w 433"/>
                <a:gd name="T27" fmla="*/ 0 h 1013"/>
                <a:gd name="T28" fmla="*/ 0 w 433"/>
                <a:gd name="T29" fmla="*/ 0 h 1013"/>
                <a:gd name="T30" fmla="*/ 0 w 433"/>
                <a:gd name="T31" fmla="*/ 0 h 1013"/>
                <a:gd name="T32" fmla="*/ 0 w 433"/>
                <a:gd name="T33" fmla="*/ 0 h 1013"/>
                <a:gd name="T34" fmla="*/ 0 w 433"/>
                <a:gd name="T35" fmla="*/ 0 h 1013"/>
                <a:gd name="T36" fmla="*/ 0 w 433"/>
                <a:gd name="T37" fmla="*/ 0 h 1013"/>
                <a:gd name="T38" fmla="*/ 0 w 433"/>
                <a:gd name="T39" fmla="*/ 0 h 1013"/>
                <a:gd name="T40" fmla="*/ 0 w 433"/>
                <a:gd name="T41" fmla="*/ 0 h 1013"/>
                <a:gd name="T42" fmla="*/ 0 w 433"/>
                <a:gd name="T43" fmla="*/ 0 h 1013"/>
                <a:gd name="T44" fmla="*/ 0 w 433"/>
                <a:gd name="T45" fmla="*/ 0 h 1013"/>
                <a:gd name="T46" fmla="*/ 0 w 433"/>
                <a:gd name="T47" fmla="*/ 0 h 1013"/>
                <a:gd name="T48" fmla="*/ 0 w 433"/>
                <a:gd name="T49" fmla="*/ 0 h 1013"/>
                <a:gd name="T50" fmla="*/ 0 w 433"/>
                <a:gd name="T51" fmla="*/ 0 h 1013"/>
                <a:gd name="T52" fmla="*/ 0 w 433"/>
                <a:gd name="T53" fmla="*/ 0 h 1013"/>
                <a:gd name="T54" fmla="*/ 0 w 433"/>
                <a:gd name="T55" fmla="*/ 0 h 1013"/>
                <a:gd name="T56" fmla="*/ 0 w 433"/>
                <a:gd name="T57" fmla="*/ 0 h 1013"/>
                <a:gd name="T58" fmla="*/ 0 w 433"/>
                <a:gd name="T59" fmla="*/ 0 h 1013"/>
                <a:gd name="T60" fmla="*/ 0 w 433"/>
                <a:gd name="T61" fmla="*/ 0 h 1013"/>
                <a:gd name="T62" fmla="*/ 0 w 433"/>
                <a:gd name="T63" fmla="*/ 0 h 1013"/>
                <a:gd name="T64" fmla="*/ 0 w 433"/>
                <a:gd name="T65" fmla="*/ 0 h 1013"/>
                <a:gd name="T66" fmla="*/ 0 w 433"/>
                <a:gd name="T67" fmla="*/ 0 h 1013"/>
                <a:gd name="T68" fmla="*/ 0 w 433"/>
                <a:gd name="T69" fmla="*/ 0 h 10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33"/>
                <a:gd name="T106" fmla="*/ 0 h 1013"/>
                <a:gd name="T107" fmla="*/ 433 w 433"/>
                <a:gd name="T108" fmla="*/ 1013 h 10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33" h="1013">
                  <a:moveTo>
                    <a:pt x="196" y="1013"/>
                  </a:moveTo>
                  <a:lnTo>
                    <a:pt x="196" y="974"/>
                  </a:lnTo>
                  <a:lnTo>
                    <a:pt x="196" y="935"/>
                  </a:lnTo>
                  <a:lnTo>
                    <a:pt x="118" y="857"/>
                  </a:lnTo>
                  <a:lnTo>
                    <a:pt x="39" y="778"/>
                  </a:lnTo>
                  <a:lnTo>
                    <a:pt x="39" y="739"/>
                  </a:lnTo>
                  <a:lnTo>
                    <a:pt x="39" y="778"/>
                  </a:lnTo>
                  <a:lnTo>
                    <a:pt x="39" y="739"/>
                  </a:lnTo>
                  <a:lnTo>
                    <a:pt x="0" y="661"/>
                  </a:lnTo>
                  <a:lnTo>
                    <a:pt x="39" y="544"/>
                  </a:lnTo>
                  <a:lnTo>
                    <a:pt x="79" y="465"/>
                  </a:lnTo>
                  <a:lnTo>
                    <a:pt x="39" y="426"/>
                  </a:lnTo>
                  <a:lnTo>
                    <a:pt x="39" y="348"/>
                  </a:lnTo>
                  <a:lnTo>
                    <a:pt x="80" y="335"/>
                  </a:lnTo>
                  <a:lnTo>
                    <a:pt x="79" y="270"/>
                  </a:lnTo>
                  <a:lnTo>
                    <a:pt x="39" y="270"/>
                  </a:lnTo>
                  <a:lnTo>
                    <a:pt x="37" y="166"/>
                  </a:lnTo>
                  <a:lnTo>
                    <a:pt x="100" y="28"/>
                  </a:lnTo>
                  <a:lnTo>
                    <a:pt x="139" y="0"/>
                  </a:lnTo>
                  <a:lnTo>
                    <a:pt x="156" y="61"/>
                  </a:lnTo>
                  <a:lnTo>
                    <a:pt x="211" y="41"/>
                  </a:lnTo>
                  <a:lnTo>
                    <a:pt x="235" y="113"/>
                  </a:lnTo>
                  <a:lnTo>
                    <a:pt x="296" y="151"/>
                  </a:lnTo>
                  <a:lnTo>
                    <a:pt x="317" y="219"/>
                  </a:lnTo>
                  <a:lnTo>
                    <a:pt x="313" y="319"/>
                  </a:lnTo>
                  <a:lnTo>
                    <a:pt x="313" y="426"/>
                  </a:lnTo>
                  <a:lnTo>
                    <a:pt x="352" y="544"/>
                  </a:lnTo>
                  <a:lnTo>
                    <a:pt x="431" y="622"/>
                  </a:lnTo>
                  <a:lnTo>
                    <a:pt x="433" y="700"/>
                  </a:lnTo>
                  <a:lnTo>
                    <a:pt x="392" y="732"/>
                  </a:lnTo>
                  <a:lnTo>
                    <a:pt x="371" y="798"/>
                  </a:lnTo>
                  <a:lnTo>
                    <a:pt x="292" y="853"/>
                  </a:lnTo>
                  <a:lnTo>
                    <a:pt x="274" y="892"/>
                  </a:lnTo>
                  <a:lnTo>
                    <a:pt x="274" y="954"/>
                  </a:lnTo>
                  <a:lnTo>
                    <a:pt x="196" y="1013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1" name="Freeform 36"/>
            <p:cNvSpPr>
              <a:spLocks/>
            </p:cNvSpPr>
            <p:nvPr/>
          </p:nvSpPr>
          <p:spPr bwMode="auto">
            <a:xfrm>
              <a:off x="285751" y="5283201"/>
              <a:ext cx="252413" cy="404813"/>
            </a:xfrm>
            <a:custGeom>
              <a:avLst/>
              <a:gdLst>
                <a:gd name="T0" fmla="*/ 0 w 815"/>
                <a:gd name="T1" fmla="*/ 0 h 1661"/>
                <a:gd name="T2" fmla="*/ 0 w 815"/>
                <a:gd name="T3" fmla="*/ 0 h 1661"/>
                <a:gd name="T4" fmla="*/ 0 w 815"/>
                <a:gd name="T5" fmla="*/ 0 h 1661"/>
                <a:gd name="T6" fmla="*/ 0 w 815"/>
                <a:gd name="T7" fmla="*/ 0 h 1661"/>
                <a:gd name="T8" fmla="*/ 0 w 815"/>
                <a:gd name="T9" fmla="*/ 0 h 1661"/>
                <a:gd name="T10" fmla="*/ 0 w 815"/>
                <a:gd name="T11" fmla="*/ 0 h 1661"/>
                <a:gd name="T12" fmla="*/ 0 w 815"/>
                <a:gd name="T13" fmla="*/ 0 h 1661"/>
                <a:gd name="T14" fmla="*/ 0 w 815"/>
                <a:gd name="T15" fmla="*/ 0 h 1661"/>
                <a:gd name="T16" fmla="*/ 0 w 815"/>
                <a:gd name="T17" fmla="*/ 0 h 1661"/>
                <a:gd name="T18" fmla="*/ 0 w 815"/>
                <a:gd name="T19" fmla="*/ 0 h 1661"/>
                <a:gd name="T20" fmla="*/ 0 w 815"/>
                <a:gd name="T21" fmla="*/ 0 h 1661"/>
                <a:gd name="T22" fmla="*/ 0 w 815"/>
                <a:gd name="T23" fmla="*/ 0 h 1661"/>
                <a:gd name="T24" fmla="*/ 0 w 815"/>
                <a:gd name="T25" fmla="*/ 0 h 1661"/>
                <a:gd name="T26" fmla="*/ 0 w 815"/>
                <a:gd name="T27" fmla="*/ 0 h 1661"/>
                <a:gd name="T28" fmla="*/ 0 w 815"/>
                <a:gd name="T29" fmla="*/ 0 h 1661"/>
                <a:gd name="T30" fmla="*/ 0 w 815"/>
                <a:gd name="T31" fmla="*/ 0 h 1661"/>
                <a:gd name="T32" fmla="*/ 0 w 815"/>
                <a:gd name="T33" fmla="*/ 0 h 1661"/>
                <a:gd name="T34" fmla="*/ 0 w 815"/>
                <a:gd name="T35" fmla="*/ 0 h 1661"/>
                <a:gd name="T36" fmla="*/ 0 w 815"/>
                <a:gd name="T37" fmla="*/ 0 h 1661"/>
                <a:gd name="T38" fmla="*/ 0 w 815"/>
                <a:gd name="T39" fmla="*/ 0 h 1661"/>
                <a:gd name="T40" fmla="*/ 0 w 815"/>
                <a:gd name="T41" fmla="*/ 0 h 1661"/>
                <a:gd name="T42" fmla="*/ 0 w 815"/>
                <a:gd name="T43" fmla="*/ 0 h 1661"/>
                <a:gd name="T44" fmla="*/ 0 w 815"/>
                <a:gd name="T45" fmla="*/ 0 h 1661"/>
                <a:gd name="T46" fmla="*/ 0 w 815"/>
                <a:gd name="T47" fmla="*/ 0 h 1661"/>
                <a:gd name="T48" fmla="*/ 0 w 815"/>
                <a:gd name="T49" fmla="*/ 0 h 1661"/>
                <a:gd name="T50" fmla="*/ 0 w 815"/>
                <a:gd name="T51" fmla="*/ 0 h 1661"/>
                <a:gd name="T52" fmla="*/ 0 w 815"/>
                <a:gd name="T53" fmla="*/ 0 h 1661"/>
                <a:gd name="T54" fmla="*/ 0 w 815"/>
                <a:gd name="T55" fmla="*/ 0 h 1661"/>
                <a:gd name="T56" fmla="*/ 0 w 815"/>
                <a:gd name="T57" fmla="*/ 0 h 1661"/>
                <a:gd name="T58" fmla="*/ 0 w 815"/>
                <a:gd name="T59" fmla="*/ 0 h 1661"/>
                <a:gd name="T60" fmla="*/ 0 w 815"/>
                <a:gd name="T61" fmla="*/ 0 h 1661"/>
                <a:gd name="T62" fmla="*/ 0 w 815"/>
                <a:gd name="T63" fmla="*/ 0 h 1661"/>
                <a:gd name="T64" fmla="*/ 0 w 815"/>
                <a:gd name="T65" fmla="*/ 0 h 1661"/>
                <a:gd name="T66" fmla="*/ 0 w 815"/>
                <a:gd name="T67" fmla="*/ 0 h 1661"/>
                <a:gd name="T68" fmla="*/ 0 w 815"/>
                <a:gd name="T69" fmla="*/ 0 h 1661"/>
                <a:gd name="T70" fmla="*/ 0 w 815"/>
                <a:gd name="T71" fmla="*/ 0 h 1661"/>
                <a:gd name="T72" fmla="*/ 0 w 815"/>
                <a:gd name="T73" fmla="*/ 0 h 1661"/>
                <a:gd name="T74" fmla="*/ 0 w 815"/>
                <a:gd name="T75" fmla="*/ 0 h 1661"/>
                <a:gd name="T76" fmla="*/ 0 w 815"/>
                <a:gd name="T77" fmla="*/ 0 h 1661"/>
                <a:gd name="T78" fmla="*/ 0 w 815"/>
                <a:gd name="T79" fmla="*/ 0 h 1661"/>
                <a:gd name="T80" fmla="*/ 0 w 815"/>
                <a:gd name="T81" fmla="*/ 0 h 1661"/>
                <a:gd name="T82" fmla="*/ 0 w 815"/>
                <a:gd name="T83" fmla="*/ 0 h 1661"/>
                <a:gd name="T84" fmla="*/ 0 w 815"/>
                <a:gd name="T85" fmla="*/ 0 h 1661"/>
                <a:gd name="T86" fmla="*/ 0 w 815"/>
                <a:gd name="T87" fmla="*/ 0 h 1661"/>
                <a:gd name="T88" fmla="*/ 0 w 815"/>
                <a:gd name="T89" fmla="*/ 0 h 1661"/>
                <a:gd name="T90" fmla="*/ 0 w 815"/>
                <a:gd name="T91" fmla="*/ 0 h 1661"/>
                <a:gd name="T92" fmla="*/ 0 w 815"/>
                <a:gd name="T93" fmla="*/ 0 h 1661"/>
                <a:gd name="T94" fmla="*/ 0 w 815"/>
                <a:gd name="T95" fmla="*/ 0 h 1661"/>
                <a:gd name="T96" fmla="*/ 0 w 815"/>
                <a:gd name="T97" fmla="*/ 0 h 1661"/>
                <a:gd name="T98" fmla="*/ 0 w 815"/>
                <a:gd name="T99" fmla="*/ 0 h 1661"/>
                <a:gd name="T100" fmla="*/ 0 w 815"/>
                <a:gd name="T101" fmla="*/ 0 h 1661"/>
                <a:gd name="T102" fmla="*/ 0 w 815"/>
                <a:gd name="T103" fmla="*/ 0 h 1661"/>
                <a:gd name="T104" fmla="*/ 0 w 815"/>
                <a:gd name="T105" fmla="*/ 0 h 1661"/>
                <a:gd name="T106" fmla="*/ 0 w 815"/>
                <a:gd name="T107" fmla="*/ 0 h 1661"/>
                <a:gd name="T108" fmla="*/ 0 w 815"/>
                <a:gd name="T109" fmla="*/ 0 h 1661"/>
                <a:gd name="T110" fmla="*/ 0 w 815"/>
                <a:gd name="T111" fmla="*/ 0 h 1661"/>
                <a:gd name="T112" fmla="*/ 0 w 815"/>
                <a:gd name="T113" fmla="*/ 0 h 1661"/>
                <a:gd name="T114" fmla="*/ 0 w 815"/>
                <a:gd name="T115" fmla="*/ 0 h 1661"/>
                <a:gd name="T116" fmla="*/ 0 w 815"/>
                <a:gd name="T117" fmla="*/ 0 h 1661"/>
                <a:gd name="T118" fmla="*/ 0 w 815"/>
                <a:gd name="T119" fmla="*/ 0 h 16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5"/>
                <a:gd name="T181" fmla="*/ 0 h 1661"/>
                <a:gd name="T182" fmla="*/ 815 w 815"/>
                <a:gd name="T183" fmla="*/ 1661 h 16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5" h="1661">
                  <a:moveTo>
                    <a:pt x="472" y="1604"/>
                  </a:moveTo>
                  <a:lnTo>
                    <a:pt x="346" y="1661"/>
                  </a:lnTo>
                  <a:lnTo>
                    <a:pt x="267" y="1622"/>
                  </a:lnTo>
                  <a:lnTo>
                    <a:pt x="189" y="1622"/>
                  </a:lnTo>
                  <a:lnTo>
                    <a:pt x="122" y="1645"/>
                  </a:lnTo>
                  <a:lnTo>
                    <a:pt x="110" y="1629"/>
                  </a:lnTo>
                  <a:lnTo>
                    <a:pt x="149" y="1515"/>
                  </a:lnTo>
                  <a:lnTo>
                    <a:pt x="155" y="1349"/>
                  </a:lnTo>
                  <a:lnTo>
                    <a:pt x="137" y="1342"/>
                  </a:lnTo>
                  <a:lnTo>
                    <a:pt x="150" y="1269"/>
                  </a:lnTo>
                  <a:lnTo>
                    <a:pt x="151" y="1219"/>
                  </a:lnTo>
                  <a:lnTo>
                    <a:pt x="118" y="1185"/>
                  </a:lnTo>
                  <a:lnTo>
                    <a:pt x="59" y="1219"/>
                  </a:lnTo>
                  <a:lnTo>
                    <a:pt x="55" y="1166"/>
                  </a:lnTo>
                  <a:lnTo>
                    <a:pt x="38" y="1116"/>
                  </a:lnTo>
                  <a:lnTo>
                    <a:pt x="0" y="1094"/>
                  </a:lnTo>
                  <a:lnTo>
                    <a:pt x="18" y="1029"/>
                  </a:lnTo>
                  <a:lnTo>
                    <a:pt x="16" y="892"/>
                  </a:lnTo>
                  <a:lnTo>
                    <a:pt x="72" y="800"/>
                  </a:lnTo>
                  <a:lnTo>
                    <a:pt x="176" y="441"/>
                  </a:lnTo>
                  <a:lnTo>
                    <a:pt x="174" y="312"/>
                  </a:lnTo>
                  <a:lnTo>
                    <a:pt x="135" y="76"/>
                  </a:lnTo>
                  <a:lnTo>
                    <a:pt x="228" y="18"/>
                  </a:lnTo>
                  <a:lnTo>
                    <a:pt x="315" y="0"/>
                  </a:lnTo>
                  <a:lnTo>
                    <a:pt x="333" y="39"/>
                  </a:lnTo>
                  <a:lnTo>
                    <a:pt x="310" y="60"/>
                  </a:lnTo>
                  <a:lnTo>
                    <a:pt x="332" y="86"/>
                  </a:lnTo>
                  <a:lnTo>
                    <a:pt x="425" y="55"/>
                  </a:lnTo>
                  <a:lnTo>
                    <a:pt x="487" y="75"/>
                  </a:lnTo>
                  <a:lnTo>
                    <a:pt x="553" y="74"/>
                  </a:lnTo>
                  <a:lnTo>
                    <a:pt x="563" y="54"/>
                  </a:lnTo>
                  <a:lnTo>
                    <a:pt x="698" y="57"/>
                  </a:lnTo>
                  <a:lnTo>
                    <a:pt x="696" y="126"/>
                  </a:lnTo>
                  <a:lnTo>
                    <a:pt x="737" y="120"/>
                  </a:lnTo>
                  <a:lnTo>
                    <a:pt x="815" y="174"/>
                  </a:lnTo>
                  <a:lnTo>
                    <a:pt x="782" y="247"/>
                  </a:lnTo>
                  <a:lnTo>
                    <a:pt x="706" y="277"/>
                  </a:lnTo>
                  <a:lnTo>
                    <a:pt x="642" y="356"/>
                  </a:lnTo>
                  <a:lnTo>
                    <a:pt x="600" y="354"/>
                  </a:lnTo>
                  <a:lnTo>
                    <a:pt x="619" y="409"/>
                  </a:lnTo>
                  <a:lnTo>
                    <a:pt x="620" y="511"/>
                  </a:lnTo>
                  <a:lnTo>
                    <a:pt x="576" y="558"/>
                  </a:lnTo>
                  <a:lnTo>
                    <a:pt x="581" y="600"/>
                  </a:lnTo>
                  <a:lnTo>
                    <a:pt x="617" y="617"/>
                  </a:lnTo>
                  <a:lnTo>
                    <a:pt x="634" y="715"/>
                  </a:lnTo>
                  <a:lnTo>
                    <a:pt x="619" y="800"/>
                  </a:lnTo>
                  <a:lnTo>
                    <a:pt x="490" y="798"/>
                  </a:lnTo>
                  <a:lnTo>
                    <a:pt x="542" y="891"/>
                  </a:lnTo>
                  <a:lnTo>
                    <a:pt x="560" y="988"/>
                  </a:lnTo>
                  <a:lnTo>
                    <a:pt x="599" y="986"/>
                  </a:lnTo>
                  <a:lnTo>
                    <a:pt x="619" y="1035"/>
                  </a:lnTo>
                  <a:lnTo>
                    <a:pt x="587" y="1082"/>
                  </a:lnTo>
                  <a:lnTo>
                    <a:pt x="539" y="1109"/>
                  </a:lnTo>
                  <a:lnTo>
                    <a:pt x="509" y="1176"/>
                  </a:lnTo>
                  <a:lnTo>
                    <a:pt x="558" y="1272"/>
                  </a:lnTo>
                  <a:lnTo>
                    <a:pt x="610" y="1267"/>
                  </a:lnTo>
                  <a:lnTo>
                    <a:pt x="603" y="1330"/>
                  </a:lnTo>
                  <a:lnTo>
                    <a:pt x="532" y="1342"/>
                  </a:lnTo>
                  <a:lnTo>
                    <a:pt x="452" y="1483"/>
                  </a:lnTo>
                  <a:lnTo>
                    <a:pt x="472" y="160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2" name="Freeform 37"/>
            <p:cNvSpPr>
              <a:spLocks noEditPoints="1"/>
            </p:cNvSpPr>
            <p:nvPr/>
          </p:nvSpPr>
          <p:spPr bwMode="auto">
            <a:xfrm>
              <a:off x="3032126" y="5283201"/>
              <a:ext cx="1462088" cy="490538"/>
            </a:xfrm>
            <a:custGeom>
              <a:avLst/>
              <a:gdLst>
                <a:gd name="T0" fmla="*/ 0 w 4701"/>
                <a:gd name="T1" fmla="*/ 0 h 2012"/>
                <a:gd name="T2" fmla="*/ 0 w 4701"/>
                <a:gd name="T3" fmla="*/ 0 h 2012"/>
                <a:gd name="T4" fmla="*/ 0 w 4701"/>
                <a:gd name="T5" fmla="*/ 0 h 2012"/>
                <a:gd name="T6" fmla="*/ 0 w 4701"/>
                <a:gd name="T7" fmla="*/ 0 h 2012"/>
                <a:gd name="T8" fmla="*/ 0 w 4701"/>
                <a:gd name="T9" fmla="*/ 0 h 2012"/>
                <a:gd name="T10" fmla="*/ 0 w 4701"/>
                <a:gd name="T11" fmla="*/ 0 h 2012"/>
                <a:gd name="T12" fmla="*/ 0 w 4701"/>
                <a:gd name="T13" fmla="*/ 0 h 2012"/>
                <a:gd name="T14" fmla="*/ 0 w 4701"/>
                <a:gd name="T15" fmla="*/ 0 h 2012"/>
                <a:gd name="T16" fmla="*/ 0 w 4701"/>
                <a:gd name="T17" fmla="*/ 0 h 2012"/>
                <a:gd name="T18" fmla="*/ 0 w 4701"/>
                <a:gd name="T19" fmla="*/ 0 h 2012"/>
                <a:gd name="T20" fmla="*/ 0 w 4701"/>
                <a:gd name="T21" fmla="*/ 0 h 2012"/>
                <a:gd name="T22" fmla="*/ 0 w 4701"/>
                <a:gd name="T23" fmla="*/ 0 h 2012"/>
                <a:gd name="T24" fmla="*/ 0 w 4701"/>
                <a:gd name="T25" fmla="*/ 0 h 2012"/>
                <a:gd name="T26" fmla="*/ 0 w 4701"/>
                <a:gd name="T27" fmla="*/ 0 h 2012"/>
                <a:gd name="T28" fmla="*/ 0 w 4701"/>
                <a:gd name="T29" fmla="*/ 0 h 2012"/>
                <a:gd name="T30" fmla="*/ 0 w 4701"/>
                <a:gd name="T31" fmla="*/ 0 h 2012"/>
                <a:gd name="T32" fmla="*/ 0 w 4701"/>
                <a:gd name="T33" fmla="*/ 0 h 2012"/>
                <a:gd name="T34" fmla="*/ 0 w 4701"/>
                <a:gd name="T35" fmla="*/ 0 h 2012"/>
                <a:gd name="T36" fmla="*/ 0 w 4701"/>
                <a:gd name="T37" fmla="*/ 0 h 2012"/>
                <a:gd name="T38" fmla="*/ 0 w 4701"/>
                <a:gd name="T39" fmla="*/ 0 h 2012"/>
                <a:gd name="T40" fmla="*/ 0 w 4701"/>
                <a:gd name="T41" fmla="*/ 0 h 2012"/>
                <a:gd name="T42" fmla="*/ 0 w 4701"/>
                <a:gd name="T43" fmla="*/ 0 h 2012"/>
                <a:gd name="T44" fmla="*/ 0 w 4701"/>
                <a:gd name="T45" fmla="*/ 0 h 2012"/>
                <a:gd name="T46" fmla="*/ 0 w 4701"/>
                <a:gd name="T47" fmla="*/ 0 h 2012"/>
                <a:gd name="T48" fmla="*/ 0 w 4701"/>
                <a:gd name="T49" fmla="*/ 0 h 2012"/>
                <a:gd name="T50" fmla="*/ 0 w 4701"/>
                <a:gd name="T51" fmla="*/ 0 h 2012"/>
                <a:gd name="T52" fmla="*/ 0 w 4701"/>
                <a:gd name="T53" fmla="*/ 0 h 2012"/>
                <a:gd name="T54" fmla="*/ 0 w 4701"/>
                <a:gd name="T55" fmla="*/ 0 h 2012"/>
                <a:gd name="T56" fmla="*/ 0 w 4701"/>
                <a:gd name="T57" fmla="*/ 0 h 2012"/>
                <a:gd name="T58" fmla="*/ 0 w 4701"/>
                <a:gd name="T59" fmla="*/ 0 h 2012"/>
                <a:gd name="T60" fmla="*/ 0 w 4701"/>
                <a:gd name="T61" fmla="*/ 0 h 2012"/>
                <a:gd name="T62" fmla="*/ 0 w 4701"/>
                <a:gd name="T63" fmla="*/ 0 h 2012"/>
                <a:gd name="T64" fmla="*/ 0 w 4701"/>
                <a:gd name="T65" fmla="*/ 0 h 2012"/>
                <a:gd name="T66" fmla="*/ 0 w 4701"/>
                <a:gd name="T67" fmla="*/ 0 h 2012"/>
                <a:gd name="T68" fmla="*/ 0 w 4701"/>
                <a:gd name="T69" fmla="*/ 0 h 2012"/>
                <a:gd name="T70" fmla="*/ 0 w 4701"/>
                <a:gd name="T71" fmla="*/ 0 h 2012"/>
                <a:gd name="T72" fmla="*/ 0 w 4701"/>
                <a:gd name="T73" fmla="*/ 0 h 2012"/>
                <a:gd name="T74" fmla="*/ 0 w 4701"/>
                <a:gd name="T75" fmla="*/ 0 h 2012"/>
                <a:gd name="T76" fmla="*/ 0 w 4701"/>
                <a:gd name="T77" fmla="*/ 0 h 2012"/>
                <a:gd name="T78" fmla="*/ 0 w 4701"/>
                <a:gd name="T79" fmla="*/ 0 h 2012"/>
                <a:gd name="T80" fmla="*/ 0 w 4701"/>
                <a:gd name="T81" fmla="*/ 0 h 2012"/>
                <a:gd name="T82" fmla="*/ 0 w 4701"/>
                <a:gd name="T83" fmla="*/ 0 h 2012"/>
                <a:gd name="T84" fmla="*/ 0 w 4701"/>
                <a:gd name="T85" fmla="*/ 0 h 2012"/>
                <a:gd name="T86" fmla="*/ 0 w 4701"/>
                <a:gd name="T87" fmla="*/ 0 h 2012"/>
                <a:gd name="T88" fmla="*/ 0 w 4701"/>
                <a:gd name="T89" fmla="*/ 0 h 2012"/>
                <a:gd name="T90" fmla="*/ 0 w 4701"/>
                <a:gd name="T91" fmla="*/ 0 h 2012"/>
                <a:gd name="T92" fmla="*/ 0 w 4701"/>
                <a:gd name="T93" fmla="*/ 0 h 2012"/>
                <a:gd name="T94" fmla="*/ 0 w 4701"/>
                <a:gd name="T95" fmla="*/ 0 h 2012"/>
                <a:gd name="T96" fmla="*/ 0 w 4701"/>
                <a:gd name="T97" fmla="*/ 0 h 2012"/>
                <a:gd name="T98" fmla="*/ 0 w 4701"/>
                <a:gd name="T99" fmla="*/ 0 h 2012"/>
                <a:gd name="T100" fmla="*/ 0 w 4701"/>
                <a:gd name="T101" fmla="*/ 0 h 2012"/>
                <a:gd name="T102" fmla="*/ 0 w 4701"/>
                <a:gd name="T103" fmla="*/ 0 h 2012"/>
                <a:gd name="T104" fmla="*/ 0 w 4701"/>
                <a:gd name="T105" fmla="*/ 0 h 2012"/>
                <a:gd name="T106" fmla="*/ 0 w 4701"/>
                <a:gd name="T107" fmla="*/ 0 h 2012"/>
                <a:gd name="T108" fmla="*/ 0 w 4701"/>
                <a:gd name="T109" fmla="*/ 0 h 201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01"/>
                <a:gd name="T166" fmla="*/ 0 h 2012"/>
                <a:gd name="T167" fmla="*/ 4701 w 4701"/>
                <a:gd name="T168" fmla="*/ 2012 h 201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01" h="2012">
                  <a:moveTo>
                    <a:pt x="4701" y="1621"/>
                  </a:moveTo>
                  <a:lnTo>
                    <a:pt x="4646" y="1613"/>
                  </a:lnTo>
                  <a:lnTo>
                    <a:pt x="4584" y="1660"/>
                  </a:lnTo>
                  <a:lnTo>
                    <a:pt x="4538" y="1646"/>
                  </a:lnTo>
                  <a:lnTo>
                    <a:pt x="4560" y="1604"/>
                  </a:lnTo>
                  <a:lnTo>
                    <a:pt x="4544" y="1581"/>
                  </a:lnTo>
                  <a:lnTo>
                    <a:pt x="4492" y="1560"/>
                  </a:lnTo>
                  <a:lnTo>
                    <a:pt x="4427" y="1574"/>
                  </a:lnTo>
                  <a:lnTo>
                    <a:pt x="4382" y="1556"/>
                  </a:lnTo>
                  <a:lnTo>
                    <a:pt x="4310" y="1542"/>
                  </a:lnTo>
                  <a:lnTo>
                    <a:pt x="4247" y="1552"/>
                  </a:lnTo>
                  <a:lnTo>
                    <a:pt x="4191" y="1542"/>
                  </a:lnTo>
                  <a:lnTo>
                    <a:pt x="4152" y="1581"/>
                  </a:lnTo>
                  <a:lnTo>
                    <a:pt x="4113" y="1581"/>
                  </a:lnTo>
                  <a:lnTo>
                    <a:pt x="4113" y="1542"/>
                  </a:lnTo>
                  <a:lnTo>
                    <a:pt x="4074" y="1542"/>
                  </a:lnTo>
                  <a:lnTo>
                    <a:pt x="4050" y="1576"/>
                  </a:lnTo>
                  <a:lnTo>
                    <a:pt x="3996" y="1621"/>
                  </a:lnTo>
                  <a:lnTo>
                    <a:pt x="3839" y="1660"/>
                  </a:lnTo>
                  <a:lnTo>
                    <a:pt x="3761" y="1660"/>
                  </a:lnTo>
                  <a:lnTo>
                    <a:pt x="3662" y="1644"/>
                  </a:lnTo>
                  <a:lnTo>
                    <a:pt x="3522" y="1720"/>
                  </a:lnTo>
                  <a:lnTo>
                    <a:pt x="3398" y="1763"/>
                  </a:lnTo>
                  <a:lnTo>
                    <a:pt x="3292" y="1777"/>
                  </a:lnTo>
                  <a:lnTo>
                    <a:pt x="3214" y="1777"/>
                  </a:lnTo>
                  <a:lnTo>
                    <a:pt x="3130" y="1720"/>
                  </a:lnTo>
                  <a:lnTo>
                    <a:pt x="3018" y="1699"/>
                  </a:lnTo>
                  <a:lnTo>
                    <a:pt x="2901" y="1738"/>
                  </a:lnTo>
                  <a:lnTo>
                    <a:pt x="2823" y="1777"/>
                  </a:lnTo>
                  <a:lnTo>
                    <a:pt x="2752" y="1765"/>
                  </a:lnTo>
                  <a:lnTo>
                    <a:pt x="2717" y="1737"/>
                  </a:lnTo>
                  <a:lnTo>
                    <a:pt x="2627" y="1738"/>
                  </a:lnTo>
                  <a:lnTo>
                    <a:pt x="2627" y="1855"/>
                  </a:lnTo>
                  <a:lnTo>
                    <a:pt x="2666" y="1895"/>
                  </a:lnTo>
                  <a:lnTo>
                    <a:pt x="2588" y="1934"/>
                  </a:lnTo>
                  <a:lnTo>
                    <a:pt x="2588" y="1973"/>
                  </a:lnTo>
                  <a:lnTo>
                    <a:pt x="2549" y="2012"/>
                  </a:lnTo>
                  <a:lnTo>
                    <a:pt x="2453" y="1976"/>
                  </a:lnTo>
                  <a:lnTo>
                    <a:pt x="2463" y="1922"/>
                  </a:lnTo>
                  <a:lnTo>
                    <a:pt x="2437" y="1865"/>
                  </a:lnTo>
                  <a:lnTo>
                    <a:pt x="2437" y="1839"/>
                  </a:lnTo>
                  <a:lnTo>
                    <a:pt x="2503" y="1803"/>
                  </a:lnTo>
                  <a:lnTo>
                    <a:pt x="2503" y="1749"/>
                  </a:lnTo>
                  <a:lnTo>
                    <a:pt x="2457" y="1729"/>
                  </a:lnTo>
                  <a:lnTo>
                    <a:pt x="2369" y="1811"/>
                  </a:lnTo>
                  <a:lnTo>
                    <a:pt x="2314" y="1816"/>
                  </a:lnTo>
                  <a:lnTo>
                    <a:pt x="2233" y="1767"/>
                  </a:lnTo>
                  <a:lnTo>
                    <a:pt x="2217" y="1743"/>
                  </a:lnTo>
                  <a:lnTo>
                    <a:pt x="2157" y="1738"/>
                  </a:lnTo>
                  <a:lnTo>
                    <a:pt x="1999" y="1881"/>
                  </a:lnTo>
                  <a:lnTo>
                    <a:pt x="2004" y="1909"/>
                  </a:lnTo>
                  <a:lnTo>
                    <a:pt x="1961" y="1934"/>
                  </a:lnTo>
                  <a:lnTo>
                    <a:pt x="1942" y="1898"/>
                  </a:lnTo>
                  <a:lnTo>
                    <a:pt x="1908" y="1900"/>
                  </a:lnTo>
                  <a:lnTo>
                    <a:pt x="1881" y="1938"/>
                  </a:lnTo>
                  <a:lnTo>
                    <a:pt x="1790" y="1952"/>
                  </a:lnTo>
                  <a:lnTo>
                    <a:pt x="1752" y="1972"/>
                  </a:lnTo>
                  <a:lnTo>
                    <a:pt x="1710" y="1952"/>
                  </a:lnTo>
                  <a:lnTo>
                    <a:pt x="1649" y="1973"/>
                  </a:lnTo>
                  <a:lnTo>
                    <a:pt x="1570" y="1934"/>
                  </a:lnTo>
                  <a:lnTo>
                    <a:pt x="1465" y="1807"/>
                  </a:lnTo>
                  <a:lnTo>
                    <a:pt x="1323" y="1722"/>
                  </a:lnTo>
                  <a:lnTo>
                    <a:pt x="1164" y="1699"/>
                  </a:lnTo>
                  <a:lnTo>
                    <a:pt x="1140" y="1738"/>
                  </a:lnTo>
                  <a:lnTo>
                    <a:pt x="1142" y="1817"/>
                  </a:lnTo>
                  <a:lnTo>
                    <a:pt x="1112" y="1872"/>
                  </a:lnTo>
                  <a:lnTo>
                    <a:pt x="1118" y="1912"/>
                  </a:lnTo>
                  <a:lnTo>
                    <a:pt x="1062" y="1934"/>
                  </a:lnTo>
                  <a:lnTo>
                    <a:pt x="1028" y="1896"/>
                  </a:lnTo>
                  <a:lnTo>
                    <a:pt x="970" y="1898"/>
                  </a:lnTo>
                  <a:lnTo>
                    <a:pt x="905" y="1934"/>
                  </a:lnTo>
                  <a:lnTo>
                    <a:pt x="866" y="1934"/>
                  </a:lnTo>
                  <a:lnTo>
                    <a:pt x="789" y="1895"/>
                  </a:lnTo>
                  <a:lnTo>
                    <a:pt x="729" y="1825"/>
                  </a:lnTo>
                  <a:lnTo>
                    <a:pt x="735" y="1751"/>
                  </a:lnTo>
                  <a:lnTo>
                    <a:pt x="693" y="1727"/>
                  </a:lnTo>
                  <a:lnTo>
                    <a:pt x="659" y="1781"/>
                  </a:lnTo>
                  <a:lnTo>
                    <a:pt x="546" y="1727"/>
                  </a:lnTo>
                  <a:lnTo>
                    <a:pt x="496" y="1781"/>
                  </a:lnTo>
                  <a:lnTo>
                    <a:pt x="492" y="1725"/>
                  </a:lnTo>
                  <a:lnTo>
                    <a:pt x="449" y="1755"/>
                  </a:lnTo>
                  <a:lnTo>
                    <a:pt x="401" y="1746"/>
                  </a:lnTo>
                  <a:lnTo>
                    <a:pt x="452" y="1720"/>
                  </a:lnTo>
                  <a:lnTo>
                    <a:pt x="494" y="1724"/>
                  </a:lnTo>
                  <a:lnTo>
                    <a:pt x="488" y="1691"/>
                  </a:lnTo>
                  <a:lnTo>
                    <a:pt x="542" y="1680"/>
                  </a:lnTo>
                  <a:lnTo>
                    <a:pt x="542" y="1660"/>
                  </a:lnTo>
                  <a:lnTo>
                    <a:pt x="397" y="1660"/>
                  </a:lnTo>
                  <a:lnTo>
                    <a:pt x="342" y="1606"/>
                  </a:lnTo>
                  <a:lnTo>
                    <a:pt x="313" y="1636"/>
                  </a:lnTo>
                  <a:lnTo>
                    <a:pt x="339" y="1650"/>
                  </a:lnTo>
                  <a:lnTo>
                    <a:pt x="394" y="1612"/>
                  </a:lnTo>
                  <a:lnTo>
                    <a:pt x="358" y="1542"/>
                  </a:lnTo>
                  <a:lnTo>
                    <a:pt x="299" y="1556"/>
                  </a:lnTo>
                  <a:lnTo>
                    <a:pt x="280" y="1503"/>
                  </a:lnTo>
                  <a:lnTo>
                    <a:pt x="236" y="1475"/>
                  </a:lnTo>
                  <a:lnTo>
                    <a:pt x="289" y="1437"/>
                  </a:lnTo>
                  <a:lnTo>
                    <a:pt x="286" y="1368"/>
                  </a:lnTo>
                  <a:lnTo>
                    <a:pt x="234" y="1315"/>
                  </a:lnTo>
                  <a:lnTo>
                    <a:pt x="194" y="1327"/>
                  </a:lnTo>
                  <a:lnTo>
                    <a:pt x="175" y="1301"/>
                  </a:lnTo>
                  <a:lnTo>
                    <a:pt x="141" y="1303"/>
                  </a:lnTo>
                  <a:lnTo>
                    <a:pt x="115" y="1330"/>
                  </a:lnTo>
                  <a:lnTo>
                    <a:pt x="78" y="1270"/>
                  </a:lnTo>
                  <a:lnTo>
                    <a:pt x="118" y="1234"/>
                  </a:lnTo>
                  <a:lnTo>
                    <a:pt x="87" y="1173"/>
                  </a:lnTo>
                  <a:lnTo>
                    <a:pt x="120" y="1153"/>
                  </a:lnTo>
                  <a:lnTo>
                    <a:pt x="174" y="1220"/>
                  </a:lnTo>
                  <a:lnTo>
                    <a:pt x="253" y="1208"/>
                  </a:lnTo>
                  <a:lnTo>
                    <a:pt x="196" y="1194"/>
                  </a:lnTo>
                  <a:lnTo>
                    <a:pt x="161" y="1112"/>
                  </a:lnTo>
                  <a:lnTo>
                    <a:pt x="240" y="1073"/>
                  </a:lnTo>
                  <a:lnTo>
                    <a:pt x="240" y="1034"/>
                  </a:lnTo>
                  <a:lnTo>
                    <a:pt x="178" y="1040"/>
                  </a:lnTo>
                  <a:lnTo>
                    <a:pt x="158" y="997"/>
                  </a:lnTo>
                  <a:lnTo>
                    <a:pt x="199" y="976"/>
                  </a:lnTo>
                  <a:lnTo>
                    <a:pt x="158" y="906"/>
                  </a:lnTo>
                  <a:lnTo>
                    <a:pt x="192" y="875"/>
                  </a:lnTo>
                  <a:lnTo>
                    <a:pt x="235" y="864"/>
                  </a:lnTo>
                  <a:lnTo>
                    <a:pt x="227" y="840"/>
                  </a:lnTo>
                  <a:lnTo>
                    <a:pt x="146" y="840"/>
                  </a:lnTo>
                  <a:lnTo>
                    <a:pt x="61" y="873"/>
                  </a:lnTo>
                  <a:lnTo>
                    <a:pt x="0" y="863"/>
                  </a:lnTo>
                  <a:lnTo>
                    <a:pt x="35" y="799"/>
                  </a:lnTo>
                  <a:lnTo>
                    <a:pt x="23" y="702"/>
                  </a:lnTo>
                  <a:lnTo>
                    <a:pt x="37" y="669"/>
                  </a:lnTo>
                  <a:lnTo>
                    <a:pt x="90" y="630"/>
                  </a:lnTo>
                  <a:lnTo>
                    <a:pt x="135" y="624"/>
                  </a:lnTo>
                  <a:lnTo>
                    <a:pt x="200" y="564"/>
                  </a:lnTo>
                  <a:lnTo>
                    <a:pt x="249" y="564"/>
                  </a:lnTo>
                  <a:lnTo>
                    <a:pt x="275" y="545"/>
                  </a:lnTo>
                  <a:lnTo>
                    <a:pt x="311" y="546"/>
                  </a:lnTo>
                  <a:lnTo>
                    <a:pt x="351" y="584"/>
                  </a:lnTo>
                  <a:lnTo>
                    <a:pt x="432" y="586"/>
                  </a:lnTo>
                  <a:lnTo>
                    <a:pt x="475" y="564"/>
                  </a:lnTo>
                  <a:lnTo>
                    <a:pt x="429" y="534"/>
                  </a:lnTo>
                  <a:lnTo>
                    <a:pt x="442" y="517"/>
                  </a:lnTo>
                  <a:lnTo>
                    <a:pt x="498" y="521"/>
                  </a:lnTo>
                  <a:lnTo>
                    <a:pt x="506" y="538"/>
                  </a:lnTo>
                  <a:lnTo>
                    <a:pt x="475" y="564"/>
                  </a:lnTo>
                  <a:lnTo>
                    <a:pt x="552" y="557"/>
                  </a:lnTo>
                  <a:lnTo>
                    <a:pt x="632" y="564"/>
                  </a:lnTo>
                  <a:lnTo>
                    <a:pt x="663" y="550"/>
                  </a:lnTo>
                  <a:lnTo>
                    <a:pt x="729" y="562"/>
                  </a:lnTo>
                  <a:lnTo>
                    <a:pt x="777" y="562"/>
                  </a:lnTo>
                  <a:lnTo>
                    <a:pt x="797" y="531"/>
                  </a:lnTo>
                  <a:lnTo>
                    <a:pt x="734" y="521"/>
                  </a:lnTo>
                  <a:lnTo>
                    <a:pt x="710" y="486"/>
                  </a:lnTo>
                  <a:lnTo>
                    <a:pt x="775" y="462"/>
                  </a:lnTo>
                  <a:lnTo>
                    <a:pt x="871" y="447"/>
                  </a:lnTo>
                  <a:lnTo>
                    <a:pt x="976" y="453"/>
                  </a:lnTo>
                  <a:lnTo>
                    <a:pt x="970" y="431"/>
                  </a:lnTo>
                  <a:lnTo>
                    <a:pt x="833" y="431"/>
                  </a:lnTo>
                  <a:lnTo>
                    <a:pt x="749" y="369"/>
                  </a:lnTo>
                  <a:lnTo>
                    <a:pt x="788" y="290"/>
                  </a:lnTo>
                  <a:lnTo>
                    <a:pt x="905" y="290"/>
                  </a:lnTo>
                  <a:lnTo>
                    <a:pt x="1016" y="301"/>
                  </a:lnTo>
                  <a:lnTo>
                    <a:pt x="1062" y="290"/>
                  </a:lnTo>
                  <a:lnTo>
                    <a:pt x="1179" y="329"/>
                  </a:lnTo>
                  <a:lnTo>
                    <a:pt x="1297" y="329"/>
                  </a:lnTo>
                  <a:lnTo>
                    <a:pt x="1339" y="279"/>
                  </a:lnTo>
                  <a:lnTo>
                    <a:pt x="1336" y="251"/>
                  </a:lnTo>
                  <a:lnTo>
                    <a:pt x="1414" y="212"/>
                  </a:lnTo>
                  <a:lnTo>
                    <a:pt x="1487" y="183"/>
                  </a:lnTo>
                  <a:lnTo>
                    <a:pt x="1584" y="120"/>
                  </a:lnTo>
                  <a:lnTo>
                    <a:pt x="1684" y="91"/>
                  </a:lnTo>
                  <a:lnTo>
                    <a:pt x="1755" y="50"/>
                  </a:lnTo>
                  <a:lnTo>
                    <a:pt x="1864" y="18"/>
                  </a:lnTo>
                  <a:lnTo>
                    <a:pt x="1961" y="56"/>
                  </a:lnTo>
                  <a:lnTo>
                    <a:pt x="2061" y="43"/>
                  </a:lnTo>
                  <a:lnTo>
                    <a:pt x="2157" y="56"/>
                  </a:lnTo>
                  <a:lnTo>
                    <a:pt x="2235" y="17"/>
                  </a:lnTo>
                  <a:lnTo>
                    <a:pt x="2277" y="28"/>
                  </a:lnTo>
                  <a:lnTo>
                    <a:pt x="2284" y="76"/>
                  </a:lnTo>
                  <a:lnTo>
                    <a:pt x="2353" y="134"/>
                  </a:lnTo>
                  <a:lnTo>
                    <a:pt x="2412" y="149"/>
                  </a:lnTo>
                  <a:lnTo>
                    <a:pt x="2471" y="134"/>
                  </a:lnTo>
                  <a:lnTo>
                    <a:pt x="2517" y="157"/>
                  </a:lnTo>
                  <a:lnTo>
                    <a:pt x="2533" y="229"/>
                  </a:lnTo>
                  <a:lnTo>
                    <a:pt x="2592" y="283"/>
                  </a:lnTo>
                  <a:lnTo>
                    <a:pt x="2678" y="238"/>
                  </a:lnTo>
                  <a:lnTo>
                    <a:pt x="2761" y="266"/>
                  </a:lnTo>
                  <a:lnTo>
                    <a:pt x="2821" y="324"/>
                  </a:lnTo>
                  <a:lnTo>
                    <a:pt x="2886" y="360"/>
                  </a:lnTo>
                  <a:lnTo>
                    <a:pt x="2933" y="322"/>
                  </a:lnTo>
                  <a:lnTo>
                    <a:pt x="2973" y="328"/>
                  </a:lnTo>
                  <a:lnTo>
                    <a:pt x="2988" y="365"/>
                  </a:lnTo>
                  <a:lnTo>
                    <a:pt x="3131" y="379"/>
                  </a:lnTo>
                  <a:lnTo>
                    <a:pt x="3264" y="335"/>
                  </a:lnTo>
                  <a:lnTo>
                    <a:pt x="3302" y="358"/>
                  </a:lnTo>
                  <a:lnTo>
                    <a:pt x="3331" y="329"/>
                  </a:lnTo>
                  <a:lnTo>
                    <a:pt x="3396" y="374"/>
                  </a:lnTo>
                  <a:lnTo>
                    <a:pt x="3485" y="391"/>
                  </a:lnTo>
                  <a:lnTo>
                    <a:pt x="3606" y="371"/>
                  </a:lnTo>
                  <a:lnTo>
                    <a:pt x="3660" y="338"/>
                  </a:lnTo>
                  <a:lnTo>
                    <a:pt x="3708" y="329"/>
                  </a:lnTo>
                  <a:lnTo>
                    <a:pt x="3744" y="298"/>
                  </a:lnTo>
                  <a:lnTo>
                    <a:pt x="3810" y="260"/>
                  </a:lnTo>
                  <a:lnTo>
                    <a:pt x="3870" y="208"/>
                  </a:lnTo>
                  <a:lnTo>
                    <a:pt x="3943" y="234"/>
                  </a:lnTo>
                  <a:lnTo>
                    <a:pt x="3983" y="210"/>
                  </a:lnTo>
                  <a:lnTo>
                    <a:pt x="4079" y="214"/>
                  </a:lnTo>
                  <a:lnTo>
                    <a:pt x="4133" y="165"/>
                  </a:lnTo>
                  <a:lnTo>
                    <a:pt x="4191" y="173"/>
                  </a:lnTo>
                  <a:lnTo>
                    <a:pt x="4251" y="249"/>
                  </a:lnTo>
                  <a:lnTo>
                    <a:pt x="4349" y="299"/>
                  </a:lnTo>
                  <a:lnTo>
                    <a:pt x="4337" y="340"/>
                  </a:lnTo>
                  <a:lnTo>
                    <a:pt x="4403" y="375"/>
                  </a:lnTo>
                  <a:lnTo>
                    <a:pt x="4450" y="422"/>
                  </a:lnTo>
                  <a:lnTo>
                    <a:pt x="4466" y="486"/>
                  </a:lnTo>
                  <a:lnTo>
                    <a:pt x="4449" y="538"/>
                  </a:lnTo>
                  <a:lnTo>
                    <a:pt x="4413" y="595"/>
                  </a:lnTo>
                  <a:lnTo>
                    <a:pt x="4445" y="685"/>
                  </a:lnTo>
                  <a:lnTo>
                    <a:pt x="4494" y="694"/>
                  </a:lnTo>
                  <a:lnTo>
                    <a:pt x="4550" y="690"/>
                  </a:lnTo>
                  <a:lnTo>
                    <a:pt x="4620" y="717"/>
                  </a:lnTo>
                  <a:lnTo>
                    <a:pt x="4662" y="760"/>
                  </a:lnTo>
                  <a:lnTo>
                    <a:pt x="4681" y="807"/>
                  </a:lnTo>
                  <a:lnTo>
                    <a:pt x="4630" y="766"/>
                  </a:lnTo>
                  <a:lnTo>
                    <a:pt x="4603" y="779"/>
                  </a:lnTo>
                  <a:lnTo>
                    <a:pt x="4583" y="821"/>
                  </a:lnTo>
                  <a:lnTo>
                    <a:pt x="4584" y="877"/>
                  </a:lnTo>
                  <a:lnTo>
                    <a:pt x="4540" y="898"/>
                  </a:lnTo>
                  <a:lnTo>
                    <a:pt x="4484" y="905"/>
                  </a:lnTo>
                  <a:lnTo>
                    <a:pt x="4488" y="953"/>
                  </a:lnTo>
                  <a:lnTo>
                    <a:pt x="4533" y="997"/>
                  </a:lnTo>
                  <a:lnTo>
                    <a:pt x="4544" y="1034"/>
                  </a:lnTo>
                  <a:lnTo>
                    <a:pt x="4518" y="1087"/>
                  </a:lnTo>
                  <a:lnTo>
                    <a:pt x="4546" y="1167"/>
                  </a:lnTo>
                  <a:lnTo>
                    <a:pt x="4584" y="1190"/>
                  </a:lnTo>
                  <a:lnTo>
                    <a:pt x="4597" y="1237"/>
                  </a:lnTo>
                  <a:lnTo>
                    <a:pt x="4544" y="1327"/>
                  </a:lnTo>
                  <a:lnTo>
                    <a:pt x="4538" y="1381"/>
                  </a:lnTo>
                  <a:lnTo>
                    <a:pt x="4584" y="1386"/>
                  </a:lnTo>
                  <a:lnTo>
                    <a:pt x="4623" y="1425"/>
                  </a:lnTo>
                  <a:lnTo>
                    <a:pt x="4623" y="1503"/>
                  </a:lnTo>
                  <a:lnTo>
                    <a:pt x="4693" y="1570"/>
                  </a:lnTo>
                  <a:lnTo>
                    <a:pt x="4701" y="1621"/>
                  </a:lnTo>
                  <a:close/>
                  <a:moveTo>
                    <a:pt x="280" y="4"/>
                  </a:moveTo>
                  <a:lnTo>
                    <a:pt x="337" y="0"/>
                  </a:lnTo>
                  <a:lnTo>
                    <a:pt x="387" y="33"/>
                  </a:lnTo>
                  <a:lnTo>
                    <a:pt x="472" y="16"/>
                  </a:lnTo>
                  <a:lnTo>
                    <a:pt x="494" y="52"/>
                  </a:lnTo>
                  <a:lnTo>
                    <a:pt x="477" y="73"/>
                  </a:lnTo>
                  <a:lnTo>
                    <a:pt x="536" y="183"/>
                  </a:lnTo>
                  <a:lnTo>
                    <a:pt x="749" y="290"/>
                  </a:lnTo>
                  <a:lnTo>
                    <a:pt x="749" y="369"/>
                  </a:lnTo>
                  <a:lnTo>
                    <a:pt x="710" y="379"/>
                  </a:lnTo>
                  <a:lnTo>
                    <a:pt x="632" y="369"/>
                  </a:lnTo>
                  <a:lnTo>
                    <a:pt x="576" y="343"/>
                  </a:lnTo>
                  <a:lnTo>
                    <a:pt x="515" y="351"/>
                  </a:lnTo>
                  <a:lnTo>
                    <a:pt x="484" y="379"/>
                  </a:lnTo>
                  <a:lnTo>
                    <a:pt x="429" y="367"/>
                  </a:lnTo>
                  <a:lnTo>
                    <a:pt x="349" y="377"/>
                  </a:lnTo>
                  <a:lnTo>
                    <a:pt x="337" y="415"/>
                  </a:lnTo>
                  <a:lnTo>
                    <a:pt x="311" y="456"/>
                  </a:lnTo>
                  <a:lnTo>
                    <a:pt x="253" y="496"/>
                  </a:lnTo>
                  <a:lnTo>
                    <a:pt x="187" y="526"/>
                  </a:lnTo>
                  <a:lnTo>
                    <a:pt x="135" y="593"/>
                  </a:lnTo>
                  <a:lnTo>
                    <a:pt x="83" y="603"/>
                  </a:lnTo>
                  <a:lnTo>
                    <a:pt x="44" y="642"/>
                  </a:lnTo>
                  <a:lnTo>
                    <a:pt x="47" y="609"/>
                  </a:lnTo>
                  <a:lnTo>
                    <a:pt x="42" y="574"/>
                  </a:lnTo>
                  <a:lnTo>
                    <a:pt x="159" y="528"/>
                  </a:lnTo>
                  <a:lnTo>
                    <a:pt x="158" y="495"/>
                  </a:lnTo>
                  <a:lnTo>
                    <a:pt x="88" y="497"/>
                  </a:lnTo>
                  <a:lnTo>
                    <a:pt x="28" y="502"/>
                  </a:lnTo>
                  <a:lnTo>
                    <a:pt x="6" y="460"/>
                  </a:lnTo>
                  <a:lnTo>
                    <a:pt x="78" y="397"/>
                  </a:lnTo>
                  <a:lnTo>
                    <a:pt x="83" y="290"/>
                  </a:lnTo>
                  <a:lnTo>
                    <a:pt x="126" y="249"/>
                  </a:lnTo>
                  <a:lnTo>
                    <a:pt x="120" y="159"/>
                  </a:lnTo>
                  <a:lnTo>
                    <a:pt x="80" y="128"/>
                  </a:lnTo>
                  <a:lnTo>
                    <a:pt x="123" y="100"/>
                  </a:lnTo>
                  <a:lnTo>
                    <a:pt x="123" y="68"/>
                  </a:lnTo>
                  <a:lnTo>
                    <a:pt x="164" y="44"/>
                  </a:lnTo>
                  <a:lnTo>
                    <a:pt x="230" y="59"/>
                  </a:lnTo>
                  <a:lnTo>
                    <a:pt x="280" y="4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3" name="Freeform 38"/>
            <p:cNvSpPr>
              <a:spLocks noEditPoints="1"/>
            </p:cNvSpPr>
            <p:nvPr/>
          </p:nvSpPr>
          <p:spPr bwMode="auto">
            <a:xfrm>
              <a:off x="4481513" y="5295901"/>
              <a:ext cx="450850" cy="287338"/>
            </a:xfrm>
            <a:custGeom>
              <a:avLst/>
              <a:gdLst>
                <a:gd name="T0" fmla="*/ 0 w 1448"/>
                <a:gd name="T1" fmla="*/ 0 h 1173"/>
                <a:gd name="T2" fmla="*/ 0 w 1448"/>
                <a:gd name="T3" fmla="*/ 0 h 1173"/>
                <a:gd name="T4" fmla="*/ 0 w 1448"/>
                <a:gd name="T5" fmla="*/ 0 h 1173"/>
                <a:gd name="T6" fmla="*/ 0 w 1448"/>
                <a:gd name="T7" fmla="*/ 0 h 1173"/>
                <a:gd name="T8" fmla="*/ 0 w 1448"/>
                <a:gd name="T9" fmla="*/ 0 h 1173"/>
                <a:gd name="T10" fmla="*/ 0 w 1448"/>
                <a:gd name="T11" fmla="*/ 0 h 1173"/>
                <a:gd name="T12" fmla="*/ 0 w 1448"/>
                <a:gd name="T13" fmla="*/ 0 h 1173"/>
                <a:gd name="T14" fmla="*/ 0 w 1448"/>
                <a:gd name="T15" fmla="*/ 0 h 1173"/>
                <a:gd name="T16" fmla="*/ 0 w 1448"/>
                <a:gd name="T17" fmla="*/ 0 h 1173"/>
                <a:gd name="T18" fmla="*/ 0 w 1448"/>
                <a:gd name="T19" fmla="*/ 0 h 1173"/>
                <a:gd name="T20" fmla="*/ 0 w 1448"/>
                <a:gd name="T21" fmla="*/ 0 h 1173"/>
                <a:gd name="T22" fmla="*/ 0 w 1448"/>
                <a:gd name="T23" fmla="*/ 0 h 1173"/>
                <a:gd name="T24" fmla="*/ 0 w 1448"/>
                <a:gd name="T25" fmla="*/ 0 h 1173"/>
                <a:gd name="T26" fmla="*/ 0 w 1448"/>
                <a:gd name="T27" fmla="*/ 0 h 1173"/>
                <a:gd name="T28" fmla="*/ 0 w 1448"/>
                <a:gd name="T29" fmla="*/ 0 h 1173"/>
                <a:gd name="T30" fmla="*/ 0 w 1448"/>
                <a:gd name="T31" fmla="*/ 0 h 1173"/>
                <a:gd name="T32" fmla="*/ 0 w 1448"/>
                <a:gd name="T33" fmla="*/ 0 h 1173"/>
                <a:gd name="T34" fmla="*/ 0 w 1448"/>
                <a:gd name="T35" fmla="*/ 0 h 1173"/>
                <a:gd name="T36" fmla="*/ 0 w 1448"/>
                <a:gd name="T37" fmla="*/ 0 h 1173"/>
                <a:gd name="T38" fmla="*/ 0 w 1448"/>
                <a:gd name="T39" fmla="*/ 0 h 1173"/>
                <a:gd name="T40" fmla="*/ 0 w 1448"/>
                <a:gd name="T41" fmla="*/ 0 h 1173"/>
                <a:gd name="T42" fmla="*/ 0 w 1448"/>
                <a:gd name="T43" fmla="*/ 0 h 1173"/>
                <a:gd name="T44" fmla="*/ 0 w 1448"/>
                <a:gd name="T45" fmla="*/ 0 h 1173"/>
                <a:gd name="T46" fmla="*/ 0 w 1448"/>
                <a:gd name="T47" fmla="*/ 0 h 1173"/>
                <a:gd name="T48" fmla="*/ 0 w 1448"/>
                <a:gd name="T49" fmla="*/ 0 h 1173"/>
                <a:gd name="T50" fmla="*/ 0 w 1448"/>
                <a:gd name="T51" fmla="*/ 0 h 1173"/>
                <a:gd name="T52" fmla="*/ 0 w 1448"/>
                <a:gd name="T53" fmla="*/ 0 h 1173"/>
                <a:gd name="T54" fmla="*/ 0 w 1448"/>
                <a:gd name="T55" fmla="*/ 0 h 1173"/>
                <a:gd name="T56" fmla="*/ 0 w 1448"/>
                <a:gd name="T57" fmla="*/ 0 h 1173"/>
                <a:gd name="T58" fmla="*/ 0 w 1448"/>
                <a:gd name="T59" fmla="*/ 0 h 1173"/>
                <a:gd name="T60" fmla="*/ 0 w 1448"/>
                <a:gd name="T61" fmla="*/ 0 h 1173"/>
                <a:gd name="T62" fmla="*/ 0 w 1448"/>
                <a:gd name="T63" fmla="*/ 0 h 1173"/>
                <a:gd name="T64" fmla="*/ 0 w 1448"/>
                <a:gd name="T65" fmla="*/ 0 h 1173"/>
                <a:gd name="T66" fmla="*/ 0 w 1448"/>
                <a:gd name="T67" fmla="*/ 0 h 1173"/>
                <a:gd name="T68" fmla="*/ 0 w 1448"/>
                <a:gd name="T69" fmla="*/ 0 h 1173"/>
                <a:gd name="T70" fmla="*/ 0 w 1448"/>
                <a:gd name="T71" fmla="*/ 0 h 1173"/>
                <a:gd name="T72" fmla="*/ 0 w 1448"/>
                <a:gd name="T73" fmla="*/ 0 h 1173"/>
                <a:gd name="T74" fmla="*/ 0 w 1448"/>
                <a:gd name="T75" fmla="*/ 0 h 1173"/>
                <a:gd name="T76" fmla="*/ 0 w 1448"/>
                <a:gd name="T77" fmla="*/ 0 h 1173"/>
                <a:gd name="T78" fmla="*/ 0 w 1448"/>
                <a:gd name="T79" fmla="*/ 0 h 1173"/>
                <a:gd name="T80" fmla="*/ 0 w 1448"/>
                <a:gd name="T81" fmla="*/ 0 h 1173"/>
                <a:gd name="T82" fmla="*/ 0 w 1448"/>
                <a:gd name="T83" fmla="*/ 0 h 1173"/>
                <a:gd name="T84" fmla="*/ 0 w 1448"/>
                <a:gd name="T85" fmla="*/ 0 h 1173"/>
                <a:gd name="T86" fmla="*/ 0 w 1448"/>
                <a:gd name="T87" fmla="*/ 0 h 1173"/>
                <a:gd name="T88" fmla="*/ 0 w 1448"/>
                <a:gd name="T89" fmla="*/ 0 h 1173"/>
                <a:gd name="T90" fmla="*/ 0 w 1448"/>
                <a:gd name="T91" fmla="*/ 0 h 1173"/>
                <a:gd name="T92" fmla="*/ 0 w 1448"/>
                <a:gd name="T93" fmla="*/ 0 h 1173"/>
                <a:gd name="T94" fmla="*/ 0 w 1448"/>
                <a:gd name="T95" fmla="*/ 0 h 1173"/>
                <a:gd name="T96" fmla="*/ 0 w 1448"/>
                <a:gd name="T97" fmla="*/ 0 h 1173"/>
                <a:gd name="T98" fmla="*/ 0 w 1448"/>
                <a:gd name="T99" fmla="*/ 0 h 1173"/>
                <a:gd name="T100" fmla="*/ 0 w 1448"/>
                <a:gd name="T101" fmla="*/ 0 h 1173"/>
                <a:gd name="T102" fmla="*/ 0 w 1448"/>
                <a:gd name="T103" fmla="*/ 0 h 1173"/>
                <a:gd name="T104" fmla="*/ 0 w 1448"/>
                <a:gd name="T105" fmla="*/ 0 h 1173"/>
                <a:gd name="T106" fmla="*/ 0 w 1448"/>
                <a:gd name="T107" fmla="*/ 0 h 1173"/>
                <a:gd name="T108" fmla="*/ 0 w 1448"/>
                <a:gd name="T109" fmla="*/ 0 h 1173"/>
                <a:gd name="T110" fmla="*/ 0 w 1448"/>
                <a:gd name="T111" fmla="*/ 0 h 1173"/>
                <a:gd name="T112" fmla="*/ 0 w 1448"/>
                <a:gd name="T113" fmla="*/ 0 h 11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48"/>
                <a:gd name="T172" fmla="*/ 0 h 1173"/>
                <a:gd name="T173" fmla="*/ 1448 w 1448"/>
                <a:gd name="T174" fmla="*/ 1173 h 11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48" h="1173">
                  <a:moveTo>
                    <a:pt x="1017" y="1173"/>
                  </a:moveTo>
                  <a:lnTo>
                    <a:pt x="936" y="1135"/>
                  </a:lnTo>
                  <a:lnTo>
                    <a:pt x="898" y="1056"/>
                  </a:lnTo>
                  <a:lnTo>
                    <a:pt x="821" y="1055"/>
                  </a:lnTo>
                  <a:lnTo>
                    <a:pt x="821" y="1017"/>
                  </a:lnTo>
                  <a:lnTo>
                    <a:pt x="908" y="964"/>
                  </a:lnTo>
                  <a:lnTo>
                    <a:pt x="898" y="928"/>
                  </a:lnTo>
                  <a:lnTo>
                    <a:pt x="856" y="911"/>
                  </a:lnTo>
                  <a:lnTo>
                    <a:pt x="872" y="868"/>
                  </a:lnTo>
                  <a:lnTo>
                    <a:pt x="912" y="844"/>
                  </a:lnTo>
                  <a:lnTo>
                    <a:pt x="790" y="738"/>
                  </a:lnTo>
                  <a:lnTo>
                    <a:pt x="749" y="752"/>
                  </a:lnTo>
                  <a:lnTo>
                    <a:pt x="589" y="860"/>
                  </a:lnTo>
                  <a:lnTo>
                    <a:pt x="590" y="895"/>
                  </a:lnTo>
                  <a:lnTo>
                    <a:pt x="567" y="911"/>
                  </a:lnTo>
                  <a:lnTo>
                    <a:pt x="538" y="911"/>
                  </a:lnTo>
                  <a:lnTo>
                    <a:pt x="469" y="978"/>
                  </a:lnTo>
                  <a:lnTo>
                    <a:pt x="469" y="939"/>
                  </a:lnTo>
                  <a:lnTo>
                    <a:pt x="453" y="902"/>
                  </a:lnTo>
                  <a:lnTo>
                    <a:pt x="486" y="872"/>
                  </a:lnTo>
                  <a:lnTo>
                    <a:pt x="430" y="821"/>
                  </a:lnTo>
                  <a:lnTo>
                    <a:pt x="469" y="782"/>
                  </a:lnTo>
                  <a:lnTo>
                    <a:pt x="430" y="743"/>
                  </a:lnTo>
                  <a:lnTo>
                    <a:pt x="391" y="743"/>
                  </a:lnTo>
                  <a:lnTo>
                    <a:pt x="312" y="663"/>
                  </a:lnTo>
                  <a:lnTo>
                    <a:pt x="273" y="642"/>
                  </a:lnTo>
                  <a:lnTo>
                    <a:pt x="273" y="626"/>
                  </a:lnTo>
                  <a:lnTo>
                    <a:pt x="313" y="626"/>
                  </a:lnTo>
                  <a:lnTo>
                    <a:pt x="353" y="573"/>
                  </a:lnTo>
                  <a:lnTo>
                    <a:pt x="347" y="546"/>
                  </a:lnTo>
                  <a:lnTo>
                    <a:pt x="211" y="459"/>
                  </a:lnTo>
                  <a:lnTo>
                    <a:pt x="194" y="408"/>
                  </a:lnTo>
                  <a:lnTo>
                    <a:pt x="266" y="370"/>
                  </a:lnTo>
                  <a:lnTo>
                    <a:pt x="273" y="352"/>
                  </a:lnTo>
                  <a:lnTo>
                    <a:pt x="234" y="313"/>
                  </a:lnTo>
                  <a:lnTo>
                    <a:pt x="156" y="313"/>
                  </a:lnTo>
                  <a:lnTo>
                    <a:pt x="176" y="268"/>
                  </a:lnTo>
                  <a:lnTo>
                    <a:pt x="168" y="242"/>
                  </a:lnTo>
                  <a:lnTo>
                    <a:pt x="117" y="234"/>
                  </a:lnTo>
                  <a:lnTo>
                    <a:pt x="117" y="195"/>
                  </a:lnTo>
                  <a:lnTo>
                    <a:pt x="156" y="156"/>
                  </a:lnTo>
                  <a:lnTo>
                    <a:pt x="195" y="156"/>
                  </a:lnTo>
                  <a:lnTo>
                    <a:pt x="273" y="195"/>
                  </a:lnTo>
                  <a:lnTo>
                    <a:pt x="313" y="234"/>
                  </a:lnTo>
                  <a:lnTo>
                    <a:pt x="352" y="234"/>
                  </a:lnTo>
                  <a:lnTo>
                    <a:pt x="430" y="273"/>
                  </a:lnTo>
                  <a:lnTo>
                    <a:pt x="470" y="263"/>
                  </a:lnTo>
                  <a:lnTo>
                    <a:pt x="518" y="217"/>
                  </a:lnTo>
                  <a:lnTo>
                    <a:pt x="508" y="193"/>
                  </a:lnTo>
                  <a:lnTo>
                    <a:pt x="430" y="117"/>
                  </a:lnTo>
                  <a:lnTo>
                    <a:pt x="409" y="59"/>
                  </a:lnTo>
                  <a:lnTo>
                    <a:pt x="469" y="0"/>
                  </a:lnTo>
                  <a:lnTo>
                    <a:pt x="508" y="0"/>
                  </a:lnTo>
                  <a:lnTo>
                    <a:pt x="508" y="23"/>
                  </a:lnTo>
                  <a:lnTo>
                    <a:pt x="563" y="3"/>
                  </a:lnTo>
                  <a:lnTo>
                    <a:pt x="609" y="81"/>
                  </a:lnTo>
                  <a:lnTo>
                    <a:pt x="629" y="76"/>
                  </a:lnTo>
                  <a:lnTo>
                    <a:pt x="678" y="191"/>
                  </a:lnTo>
                  <a:lnTo>
                    <a:pt x="737" y="229"/>
                  </a:lnTo>
                  <a:lnTo>
                    <a:pt x="818" y="234"/>
                  </a:lnTo>
                  <a:lnTo>
                    <a:pt x="854" y="203"/>
                  </a:lnTo>
                  <a:lnTo>
                    <a:pt x="844" y="183"/>
                  </a:lnTo>
                  <a:lnTo>
                    <a:pt x="870" y="143"/>
                  </a:lnTo>
                  <a:lnTo>
                    <a:pt x="918" y="129"/>
                  </a:lnTo>
                  <a:lnTo>
                    <a:pt x="1017" y="39"/>
                  </a:lnTo>
                  <a:lnTo>
                    <a:pt x="1095" y="117"/>
                  </a:lnTo>
                  <a:lnTo>
                    <a:pt x="1134" y="195"/>
                  </a:lnTo>
                  <a:lnTo>
                    <a:pt x="1134" y="273"/>
                  </a:lnTo>
                  <a:lnTo>
                    <a:pt x="1169" y="327"/>
                  </a:lnTo>
                  <a:lnTo>
                    <a:pt x="1212" y="352"/>
                  </a:lnTo>
                  <a:lnTo>
                    <a:pt x="1212" y="391"/>
                  </a:lnTo>
                  <a:lnTo>
                    <a:pt x="1290" y="430"/>
                  </a:lnTo>
                  <a:lnTo>
                    <a:pt x="1370" y="430"/>
                  </a:lnTo>
                  <a:lnTo>
                    <a:pt x="1448" y="508"/>
                  </a:lnTo>
                  <a:lnTo>
                    <a:pt x="1448" y="547"/>
                  </a:lnTo>
                  <a:lnTo>
                    <a:pt x="1419" y="516"/>
                  </a:lnTo>
                  <a:lnTo>
                    <a:pt x="1357" y="505"/>
                  </a:lnTo>
                  <a:lnTo>
                    <a:pt x="1294" y="516"/>
                  </a:lnTo>
                  <a:lnTo>
                    <a:pt x="1200" y="606"/>
                  </a:lnTo>
                  <a:lnTo>
                    <a:pt x="1230" y="667"/>
                  </a:lnTo>
                  <a:lnTo>
                    <a:pt x="1194" y="701"/>
                  </a:lnTo>
                  <a:lnTo>
                    <a:pt x="1192" y="752"/>
                  </a:lnTo>
                  <a:lnTo>
                    <a:pt x="1171" y="816"/>
                  </a:lnTo>
                  <a:lnTo>
                    <a:pt x="1207" y="840"/>
                  </a:lnTo>
                  <a:lnTo>
                    <a:pt x="1208" y="880"/>
                  </a:lnTo>
                  <a:lnTo>
                    <a:pt x="1173" y="860"/>
                  </a:lnTo>
                  <a:lnTo>
                    <a:pt x="1159" y="949"/>
                  </a:lnTo>
                  <a:lnTo>
                    <a:pt x="1137" y="963"/>
                  </a:lnTo>
                  <a:lnTo>
                    <a:pt x="1150" y="922"/>
                  </a:lnTo>
                  <a:lnTo>
                    <a:pt x="1126" y="908"/>
                  </a:lnTo>
                  <a:lnTo>
                    <a:pt x="1090" y="927"/>
                  </a:lnTo>
                  <a:lnTo>
                    <a:pt x="1089" y="998"/>
                  </a:lnTo>
                  <a:lnTo>
                    <a:pt x="1056" y="1017"/>
                  </a:lnTo>
                  <a:lnTo>
                    <a:pt x="1042" y="1094"/>
                  </a:lnTo>
                  <a:lnTo>
                    <a:pt x="1017" y="1173"/>
                  </a:lnTo>
                  <a:close/>
                  <a:moveTo>
                    <a:pt x="0" y="704"/>
                  </a:moveTo>
                  <a:lnTo>
                    <a:pt x="105" y="690"/>
                  </a:lnTo>
                  <a:lnTo>
                    <a:pt x="153" y="712"/>
                  </a:lnTo>
                  <a:lnTo>
                    <a:pt x="156" y="743"/>
                  </a:lnTo>
                  <a:lnTo>
                    <a:pt x="184" y="753"/>
                  </a:lnTo>
                  <a:lnTo>
                    <a:pt x="206" y="784"/>
                  </a:lnTo>
                  <a:lnTo>
                    <a:pt x="270" y="770"/>
                  </a:lnTo>
                  <a:lnTo>
                    <a:pt x="310" y="779"/>
                  </a:lnTo>
                  <a:lnTo>
                    <a:pt x="325" y="810"/>
                  </a:lnTo>
                  <a:lnTo>
                    <a:pt x="315" y="845"/>
                  </a:lnTo>
                  <a:lnTo>
                    <a:pt x="352" y="860"/>
                  </a:lnTo>
                  <a:lnTo>
                    <a:pt x="344" y="906"/>
                  </a:lnTo>
                  <a:lnTo>
                    <a:pt x="391" y="1017"/>
                  </a:lnTo>
                  <a:lnTo>
                    <a:pt x="234" y="978"/>
                  </a:lnTo>
                  <a:lnTo>
                    <a:pt x="187" y="953"/>
                  </a:lnTo>
                  <a:lnTo>
                    <a:pt x="161" y="905"/>
                  </a:lnTo>
                  <a:lnTo>
                    <a:pt x="98" y="881"/>
                  </a:lnTo>
                  <a:lnTo>
                    <a:pt x="59" y="798"/>
                  </a:lnTo>
                  <a:lnTo>
                    <a:pt x="21" y="755"/>
                  </a:lnTo>
                  <a:lnTo>
                    <a:pt x="0" y="704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4" name="Freeform 39"/>
            <p:cNvSpPr>
              <a:spLocks noEditPoints="1"/>
            </p:cNvSpPr>
            <p:nvPr/>
          </p:nvSpPr>
          <p:spPr bwMode="auto">
            <a:xfrm>
              <a:off x="2571751" y="5308601"/>
              <a:ext cx="498475" cy="531813"/>
            </a:xfrm>
            <a:custGeom>
              <a:avLst/>
              <a:gdLst>
                <a:gd name="T0" fmla="*/ 0 w 1603"/>
                <a:gd name="T1" fmla="*/ 0 h 2180"/>
                <a:gd name="T2" fmla="*/ 0 w 1603"/>
                <a:gd name="T3" fmla="*/ 0 h 2180"/>
                <a:gd name="T4" fmla="*/ 0 w 1603"/>
                <a:gd name="T5" fmla="*/ 0 h 2180"/>
                <a:gd name="T6" fmla="*/ 0 w 1603"/>
                <a:gd name="T7" fmla="*/ 0 h 2180"/>
                <a:gd name="T8" fmla="*/ 0 w 1603"/>
                <a:gd name="T9" fmla="*/ 0 h 2180"/>
                <a:gd name="T10" fmla="*/ 0 w 1603"/>
                <a:gd name="T11" fmla="*/ 0 h 2180"/>
                <a:gd name="T12" fmla="*/ 0 w 1603"/>
                <a:gd name="T13" fmla="*/ 0 h 2180"/>
                <a:gd name="T14" fmla="*/ 0 w 1603"/>
                <a:gd name="T15" fmla="*/ 0 h 2180"/>
                <a:gd name="T16" fmla="*/ 0 w 1603"/>
                <a:gd name="T17" fmla="*/ 0 h 2180"/>
                <a:gd name="T18" fmla="*/ 0 w 1603"/>
                <a:gd name="T19" fmla="*/ 0 h 2180"/>
                <a:gd name="T20" fmla="*/ 0 w 1603"/>
                <a:gd name="T21" fmla="*/ 0 h 2180"/>
                <a:gd name="T22" fmla="*/ 0 w 1603"/>
                <a:gd name="T23" fmla="*/ 0 h 2180"/>
                <a:gd name="T24" fmla="*/ 0 w 1603"/>
                <a:gd name="T25" fmla="*/ 0 h 2180"/>
                <a:gd name="T26" fmla="*/ 0 w 1603"/>
                <a:gd name="T27" fmla="*/ 0 h 2180"/>
                <a:gd name="T28" fmla="*/ 0 w 1603"/>
                <a:gd name="T29" fmla="*/ 0 h 2180"/>
                <a:gd name="T30" fmla="*/ 0 w 1603"/>
                <a:gd name="T31" fmla="*/ 0 h 2180"/>
                <a:gd name="T32" fmla="*/ 0 w 1603"/>
                <a:gd name="T33" fmla="*/ 0 h 2180"/>
                <a:gd name="T34" fmla="*/ 0 w 1603"/>
                <a:gd name="T35" fmla="*/ 0 h 2180"/>
                <a:gd name="T36" fmla="*/ 0 w 1603"/>
                <a:gd name="T37" fmla="*/ 0 h 2180"/>
                <a:gd name="T38" fmla="*/ 0 w 1603"/>
                <a:gd name="T39" fmla="*/ 0 h 2180"/>
                <a:gd name="T40" fmla="*/ 0 w 1603"/>
                <a:gd name="T41" fmla="*/ 0 h 2180"/>
                <a:gd name="T42" fmla="*/ 0 w 1603"/>
                <a:gd name="T43" fmla="*/ 0 h 2180"/>
                <a:gd name="T44" fmla="*/ 0 w 1603"/>
                <a:gd name="T45" fmla="*/ 0 h 2180"/>
                <a:gd name="T46" fmla="*/ 0 w 1603"/>
                <a:gd name="T47" fmla="*/ 0 h 2180"/>
                <a:gd name="T48" fmla="*/ 0 w 1603"/>
                <a:gd name="T49" fmla="*/ 0 h 2180"/>
                <a:gd name="T50" fmla="*/ 0 w 1603"/>
                <a:gd name="T51" fmla="*/ 0 h 2180"/>
                <a:gd name="T52" fmla="*/ 0 w 1603"/>
                <a:gd name="T53" fmla="*/ 0 h 2180"/>
                <a:gd name="T54" fmla="*/ 0 w 1603"/>
                <a:gd name="T55" fmla="*/ 0 h 2180"/>
                <a:gd name="T56" fmla="*/ 0 w 1603"/>
                <a:gd name="T57" fmla="*/ 0 h 2180"/>
                <a:gd name="T58" fmla="*/ 0 w 1603"/>
                <a:gd name="T59" fmla="*/ 0 h 2180"/>
                <a:gd name="T60" fmla="*/ 0 w 1603"/>
                <a:gd name="T61" fmla="*/ 0 h 2180"/>
                <a:gd name="T62" fmla="*/ 0 w 1603"/>
                <a:gd name="T63" fmla="*/ 0 h 2180"/>
                <a:gd name="T64" fmla="*/ 0 w 1603"/>
                <a:gd name="T65" fmla="*/ 0 h 2180"/>
                <a:gd name="T66" fmla="*/ 0 w 1603"/>
                <a:gd name="T67" fmla="*/ 0 h 2180"/>
                <a:gd name="T68" fmla="*/ 0 w 1603"/>
                <a:gd name="T69" fmla="*/ 0 h 2180"/>
                <a:gd name="T70" fmla="*/ 0 w 1603"/>
                <a:gd name="T71" fmla="*/ 0 h 2180"/>
                <a:gd name="T72" fmla="*/ 0 w 1603"/>
                <a:gd name="T73" fmla="*/ 0 h 2180"/>
                <a:gd name="T74" fmla="*/ 0 w 1603"/>
                <a:gd name="T75" fmla="*/ 0 h 2180"/>
                <a:gd name="T76" fmla="*/ 0 w 1603"/>
                <a:gd name="T77" fmla="*/ 0 h 2180"/>
                <a:gd name="T78" fmla="*/ 0 w 1603"/>
                <a:gd name="T79" fmla="*/ 0 h 2180"/>
                <a:gd name="T80" fmla="*/ 0 w 1603"/>
                <a:gd name="T81" fmla="*/ 0 h 2180"/>
                <a:gd name="T82" fmla="*/ 0 w 1603"/>
                <a:gd name="T83" fmla="*/ 0 h 2180"/>
                <a:gd name="T84" fmla="*/ 0 w 1603"/>
                <a:gd name="T85" fmla="*/ 0 h 2180"/>
                <a:gd name="T86" fmla="*/ 0 w 1603"/>
                <a:gd name="T87" fmla="*/ 0 h 2180"/>
                <a:gd name="T88" fmla="*/ 0 w 1603"/>
                <a:gd name="T89" fmla="*/ 0 h 2180"/>
                <a:gd name="T90" fmla="*/ 0 w 1603"/>
                <a:gd name="T91" fmla="*/ 0 h 2180"/>
                <a:gd name="T92" fmla="*/ 0 w 1603"/>
                <a:gd name="T93" fmla="*/ 0 h 2180"/>
                <a:gd name="T94" fmla="*/ 0 w 1603"/>
                <a:gd name="T95" fmla="*/ 0 h 2180"/>
                <a:gd name="T96" fmla="*/ 0 w 1603"/>
                <a:gd name="T97" fmla="*/ 0 h 2180"/>
                <a:gd name="T98" fmla="*/ 0 w 1603"/>
                <a:gd name="T99" fmla="*/ 0 h 21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3"/>
                <a:gd name="T151" fmla="*/ 0 h 2180"/>
                <a:gd name="T152" fmla="*/ 1603 w 1603"/>
                <a:gd name="T153" fmla="*/ 2180 h 21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3" h="2180">
                  <a:moveTo>
                    <a:pt x="1172" y="2180"/>
                  </a:moveTo>
                  <a:lnTo>
                    <a:pt x="1172" y="2141"/>
                  </a:lnTo>
                  <a:lnTo>
                    <a:pt x="1133" y="2141"/>
                  </a:lnTo>
                  <a:lnTo>
                    <a:pt x="1055" y="2102"/>
                  </a:lnTo>
                  <a:lnTo>
                    <a:pt x="977" y="2102"/>
                  </a:lnTo>
                  <a:lnTo>
                    <a:pt x="934" y="2074"/>
                  </a:lnTo>
                  <a:lnTo>
                    <a:pt x="851" y="2073"/>
                  </a:lnTo>
                  <a:lnTo>
                    <a:pt x="856" y="1993"/>
                  </a:lnTo>
                  <a:lnTo>
                    <a:pt x="884" y="1984"/>
                  </a:lnTo>
                  <a:lnTo>
                    <a:pt x="898" y="1945"/>
                  </a:lnTo>
                  <a:lnTo>
                    <a:pt x="909" y="1984"/>
                  </a:lnTo>
                  <a:lnTo>
                    <a:pt x="938" y="1984"/>
                  </a:lnTo>
                  <a:lnTo>
                    <a:pt x="989" y="1960"/>
                  </a:lnTo>
                  <a:lnTo>
                    <a:pt x="1016" y="1984"/>
                  </a:lnTo>
                  <a:lnTo>
                    <a:pt x="1016" y="2023"/>
                  </a:lnTo>
                  <a:lnTo>
                    <a:pt x="1055" y="2023"/>
                  </a:lnTo>
                  <a:lnTo>
                    <a:pt x="1126" y="2008"/>
                  </a:lnTo>
                  <a:lnTo>
                    <a:pt x="1211" y="2023"/>
                  </a:lnTo>
                  <a:lnTo>
                    <a:pt x="1247" y="2051"/>
                  </a:lnTo>
                  <a:lnTo>
                    <a:pt x="1327" y="2045"/>
                  </a:lnTo>
                  <a:lnTo>
                    <a:pt x="1368" y="2062"/>
                  </a:lnTo>
                  <a:lnTo>
                    <a:pt x="1419" y="2049"/>
                  </a:lnTo>
                  <a:lnTo>
                    <a:pt x="1407" y="2102"/>
                  </a:lnTo>
                  <a:lnTo>
                    <a:pt x="1446" y="2102"/>
                  </a:lnTo>
                  <a:lnTo>
                    <a:pt x="1472" y="2076"/>
                  </a:lnTo>
                  <a:lnTo>
                    <a:pt x="1524" y="2062"/>
                  </a:lnTo>
                  <a:lnTo>
                    <a:pt x="1563" y="2062"/>
                  </a:lnTo>
                  <a:lnTo>
                    <a:pt x="1554" y="2110"/>
                  </a:lnTo>
                  <a:lnTo>
                    <a:pt x="1524" y="2141"/>
                  </a:lnTo>
                  <a:lnTo>
                    <a:pt x="1446" y="2141"/>
                  </a:lnTo>
                  <a:lnTo>
                    <a:pt x="1329" y="2151"/>
                  </a:lnTo>
                  <a:lnTo>
                    <a:pt x="1249" y="2171"/>
                  </a:lnTo>
                  <a:lnTo>
                    <a:pt x="1172" y="2180"/>
                  </a:lnTo>
                  <a:close/>
                  <a:moveTo>
                    <a:pt x="0" y="732"/>
                  </a:moveTo>
                  <a:lnTo>
                    <a:pt x="80" y="674"/>
                  </a:lnTo>
                  <a:lnTo>
                    <a:pt x="78" y="615"/>
                  </a:lnTo>
                  <a:lnTo>
                    <a:pt x="100" y="569"/>
                  </a:lnTo>
                  <a:lnTo>
                    <a:pt x="173" y="518"/>
                  </a:lnTo>
                  <a:lnTo>
                    <a:pt x="196" y="453"/>
                  </a:lnTo>
                  <a:lnTo>
                    <a:pt x="232" y="420"/>
                  </a:lnTo>
                  <a:lnTo>
                    <a:pt x="235" y="341"/>
                  </a:lnTo>
                  <a:lnTo>
                    <a:pt x="313" y="341"/>
                  </a:lnTo>
                  <a:lnTo>
                    <a:pt x="407" y="327"/>
                  </a:lnTo>
                  <a:lnTo>
                    <a:pt x="507" y="223"/>
                  </a:lnTo>
                  <a:lnTo>
                    <a:pt x="638" y="226"/>
                  </a:lnTo>
                  <a:lnTo>
                    <a:pt x="663" y="189"/>
                  </a:lnTo>
                  <a:lnTo>
                    <a:pt x="703" y="184"/>
                  </a:lnTo>
                  <a:lnTo>
                    <a:pt x="938" y="145"/>
                  </a:lnTo>
                  <a:lnTo>
                    <a:pt x="1016" y="106"/>
                  </a:lnTo>
                  <a:lnTo>
                    <a:pt x="1094" y="106"/>
                  </a:lnTo>
                  <a:lnTo>
                    <a:pt x="1250" y="184"/>
                  </a:lnTo>
                  <a:lnTo>
                    <a:pt x="1353" y="154"/>
                  </a:lnTo>
                  <a:lnTo>
                    <a:pt x="1463" y="150"/>
                  </a:lnTo>
                  <a:lnTo>
                    <a:pt x="1504" y="124"/>
                  </a:lnTo>
                  <a:lnTo>
                    <a:pt x="1506" y="62"/>
                  </a:lnTo>
                  <a:lnTo>
                    <a:pt x="1478" y="45"/>
                  </a:lnTo>
                  <a:lnTo>
                    <a:pt x="1481" y="16"/>
                  </a:lnTo>
                  <a:lnTo>
                    <a:pt x="1532" y="0"/>
                  </a:lnTo>
                  <a:lnTo>
                    <a:pt x="1602" y="43"/>
                  </a:lnTo>
                  <a:lnTo>
                    <a:pt x="1603" y="143"/>
                  </a:lnTo>
                  <a:lnTo>
                    <a:pt x="1563" y="184"/>
                  </a:lnTo>
                  <a:lnTo>
                    <a:pt x="1560" y="290"/>
                  </a:lnTo>
                  <a:lnTo>
                    <a:pt x="1486" y="354"/>
                  </a:lnTo>
                  <a:lnTo>
                    <a:pt x="1465" y="311"/>
                  </a:lnTo>
                  <a:lnTo>
                    <a:pt x="1407" y="302"/>
                  </a:lnTo>
                  <a:lnTo>
                    <a:pt x="1329" y="296"/>
                  </a:lnTo>
                  <a:lnTo>
                    <a:pt x="1212" y="275"/>
                  </a:lnTo>
                  <a:lnTo>
                    <a:pt x="1191" y="247"/>
                  </a:lnTo>
                  <a:lnTo>
                    <a:pt x="1168" y="289"/>
                  </a:lnTo>
                  <a:lnTo>
                    <a:pt x="1109" y="308"/>
                  </a:lnTo>
                  <a:lnTo>
                    <a:pt x="1094" y="273"/>
                  </a:lnTo>
                  <a:lnTo>
                    <a:pt x="1055" y="273"/>
                  </a:lnTo>
                  <a:lnTo>
                    <a:pt x="1023" y="311"/>
                  </a:lnTo>
                  <a:lnTo>
                    <a:pt x="977" y="341"/>
                  </a:lnTo>
                  <a:lnTo>
                    <a:pt x="898" y="341"/>
                  </a:lnTo>
                  <a:lnTo>
                    <a:pt x="898" y="380"/>
                  </a:lnTo>
                  <a:lnTo>
                    <a:pt x="938" y="419"/>
                  </a:lnTo>
                  <a:lnTo>
                    <a:pt x="977" y="419"/>
                  </a:lnTo>
                  <a:lnTo>
                    <a:pt x="1052" y="525"/>
                  </a:lnTo>
                  <a:lnTo>
                    <a:pt x="1016" y="536"/>
                  </a:lnTo>
                  <a:lnTo>
                    <a:pt x="977" y="458"/>
                  </a:lnTo>
                  <a:lnTo>
                    <a:pt x="939" y="443"/>
                  </a:lnTo>
                  <a:lnTo>
                    <a:pt x="901" y="469"/>
                  </a:lnTo>
                  <a:lnTo>
                    <a:pt x="898" y="497"/>
                  </a:lnTo>
                  <a:lnTo>
                    <a:pt x="947" y="528"/>
                  </a:lnTo>
                  <a:lnTo>
                    <a:pt x="977" y="576"/>
                  </a:lnTo>
                  <a:lnTo>
                    <a:pt x="938" y="576"/>
                  </a:lnTo>
                  <a:lnTo>
                    <a:pt x="898" y="536"/>
                  </a:lnTo>
                  <a:lnTo>
                    <a:pt x="886" y="506"/>
                  </a:lnTo>
                  <a:lnTo>
                    <a:pt x="841" y="495"/>
                  </a:lnTo>
                  <a:lnTo>
                    <a:pt x="796" y="496"/>
                  </a:lnTo>
                  <a:lnTo>
                    <a:pt x="815" y="549"/>
                  </a:lnTo>
                  <a:lnTo>
                    <a:pt x="855" y="584"/>
                  </a:lnTo>
                  <a:lnTo>
                    <a:pt x="896" y="612"/>
                  </a:lnTo>
                  <a:lnTo>
                    <a:pt x="823" y="607"/>
                  </a:lnTo>
                  <a:lnTo>
                    <a:pt x="787" y="574"/>
                  </a:lnTo>
                  <a:lnTo>
                    <a:pt x="781" y="536"/>
                  </a:lnTo>
                  <a:lnTo>
                    <a:pt x="767" y="499"/>
                  </a:lnTo>
                  <a:lnTo>
                    <a:pt x="699" y="479"/>
                  </a:lnTo>
                  <a:lnTo>
                    <a:pt x="664" y="419"/>
                  </a:lnTo>
                  <a:lnTo>
                    <a:pt x="703" y="380"/>
                  </a:lnTo>
                  <a:lnTo>
                    <a:pt x="664" y="380"/>
                  </a:lnTo>
                  <a:lnTo>
                    <a:pt x="604" y="415"/>
                  </a:lnTo>
                  <a:lnTo>
                    <a:pt x="605" y="459"/>
                  </a:lnTo>
                  <a:lnTo>
                    <a:pt x="586" y="497"/>
                  </a:lnTo>
                  <a:lnTo>
                    <a:pt x="586" y="536"/>
                  </a:lnTo>
                  <a:lnTo>
                    <a:pt x="625" y="576"/>
                  </a:lnTo>
                  <a:lnTo>
                    <a:pt x="664" y="654"/>
                  </a:lnTo>
                  <a:lnTo>
                    <a:pt x="716" y="691"/>
                  </a:lnTo>
                  <a:lnTo>
                    <a:pt x="761" y="772"/>
                  </a:lnTo>
                  <a:lnTo>
                    <a:pt x="792" y="868"/>
                  </a:lnTo>
                  <a:lnTo>
                    <a:pt x="733" y="883"/>
                  </a:lnTo>
                  <a:lnTo>
                    <a:pt x="755" y="847"/>
                  </a:lnTo>
                  <a:lnTo>
                    <a:pt x="742" y="810"/>
                  </a:lnTo>
                  <a:lnTo>
                    <a:pt x="703" y="771"/>
                  </a:lnTo>
                  <a:lnTo>
                    <a:pt x="664" y="810"/>
                  </a:lnTo>
                  <a:lnTo>
                    <a:pt x="670" y="836"/>
                  </a:lnTo>
                  <a:lnTo>
                    <a:pt x="703" y="850"/>
                  </a:lnTo>
                  <a:lnTo>
                    <a:pt x="703" y="889"/>
                  </a:lnTo>
                  <a:lnTo>
                    <a:pt x="664" y="928"/>
                  </a:lnTo>
                  <a:lnTo>
                    <a:pt x="596" y="929"/>
                  </a:lnTo>
                  <a:lnTo>
                    <a:pt x="608" y="963"/>
                  </a:lnTo>
                  <a:lnTo>
                    <a:pt x="662" y="950"/>
                  </a:lnTo>
                  <a:lnTo>
                    <a:pt x="703" y="967"/>
                  </a:lnTo>
                  <a:lnTo>
                    <a:pt x="742" y="1006"/>
                  </a:lnTo>
                  <a:lnTo>
                    <a:pt x="781" y="1006"/>
                  </a:lnTo>
                  <a:lnTo>
                    <a:pt x="781" y="1045"/>
                  </a:lnTo>
                  <a:lnTo>
                    <a:pt x="851" y="1082"/>
                  </a:lnTo>
                  <a:lnTo>
                    <a:pt x="874" y="1067"/>
                  </a:lnTo>
                  <a:lnTo>
                    <a:pt x="787" y="954"/>
                  </a:lnTo>
                  <a:lnTo>
                    <a:pt x="707" y="942"/>
                  </a:lnTo>
                  <a:lnTo>
                    <a:pt x="747" y="899"/>
                  </a:lnTo>
                  <a:lnTo>
                    <a:pt x="807" y="889"/>
                  </a:lnTo>
                  <a:lnTo>
                    <a:pt x="911" y="974"/>
                  </a:lnTo>
                  <a:lnTo>
                    <a:pt x="960" y="984"/>
                  </a:lnTo>
                  <a:lnTo>
                    <a:pt x="1018" y="982"/>
                  </a:lnTo>
                  <a:lnTo>
                    <a:pt x="1046" y="1023"/>
                  </a:lnTo>
                  <a:lnTo>
                    <a:pt x="1083" y="1166"/>
                  </a:lnTo>
                  <a:lnTo>
                    <a:pt x="1122" y="1186"/>
                  </a:lnTo>
                  <a:lnTo>
                    <a:pt x="1115" y="1239"/>
                  </a:lnTo>
                  <a:lnTo>
                    <a:pt x="1046" y="1190"/>
                  </a:lnTo>
                  <a:lnTo>
                    <a:pt x="1007" y="1093"/>
                  </a:lnTo>
                  <a:lnTo>
                    <a:pt x="886" y="1087"/>
                  </a:lnTo>
                  <a:lnTo>
                    <a:pt x="899" y="1110"/>
                  </a:lnTo>
                  <a:lnTo>
                    <a:pt x="968" y="1119"/>
                  </a:lnTo>
                  <a:lnTo>
                    <a:pt x="1007" y="1159"/>
                  </a:lnTo>
                  <a:lnTo>
                    <a:pt x="980" y="1198"/>
                  </a:lnTo>
                  <a:lnTo>
                    <a:pt x="1007" y="1315"/>
                  </a:lnTo>
                  <a:lnTo>
                    <a:pt x="978" y="1326"/>
                  </a:lnTo>
                  <a:lnTo>
                    <a:pt x="898" y="1280"/>
                  </a:lnTo>
                  <a:lnTo>
                    <a:pt x="859" y="1241"/>
                  </a:lnTo>
                  <a:lnTo>
                    <a:pt x="823" y="1266"/>
                  </a:lnTo>
                  <a:lnTo>
                    <a:pt x="794" y="1239"/>
                  </a:lnTo>
                  <a:lnTo>
                    <a:pt x="739" y="1240"/>
                  </a:lnTo>
                  <a:lnTo>
                    <a:pt x="758" y="1283"/>
                  </a:lnTo>
                  <a:lnTo>
                    <a:pt x="759" y="1322"/>
                  </a:lnTo>
                  <a:lnTo>
                    <a:pt x="820" y="1358"/>
                  </a:lnTo>
                  <a:lnTo>
                    <a:pt x="841" y="1397"/>
                  </a:lnTo>
                  <a:lnTo>
                    <a:pt x="781" y="1436"/>
                  </a:lnTo>
                  <a:lnTo>
                    <a:pt x="742" y="1436"/>
                  </a:lnTo>
                  <a:lnTo>
                    <a:pt x="742" y="1397"/>
                  </a:lnTo>
                  <a:lnTo>
                    <a:pt x="662" y="1380"/>
                  </a:lnTo>
                  <a:lnTo>
                    <a:pt x="631" y="1355"/>
                  </a:lnTo>
                  <a:lnTo>
                    <a:pt x="625" y="1397"/>
                  </a:lnTo>
                  <a:lnTo>
                    <a:pt x="695" y="1489"/>
                  </a:lnTo>
                  <a:lnTo>
                    <a:pt x="731" y="1567"/>
                  </a:lnTo>
                  <a:lnTo>
                    <a:pt x="742" y="1671"/>
                  </a:lnTo>
                  <a:lnTo>
                    <a:pt x="650" y="1587"/>
                  </a:lnTo>
                  <a:lnTo>
                    <a:pt x="608" y="1589"/>
                  </a:lnTo>
                  <a:lnTo>
                    <a:pt x="586" y="1671"/>
                  </a:lnTo>
                  <a:lnTo>
                    <a:pt x="514" y="1568"/>
                  </a:lnTo>
                  <a:lnTo>
                    <a:pt x="510" y="1531"/>
                  </a:lnTo>
                  <a:lnTo>
                    <a:pt x="452" y="1532"/>
                  </a:lnTo>
                  <a:lnTo>
                    <a:pt x="440" y="1596"/>
                  </a:lnTo>
                  <a:lnTo>
                    <a:pt x="390" y="1554"/>
                  </a:lnTo>
                  <a:lnTo>
                    <a:pt x="369" y="1474"/>
                  </a:lnTo>
                  <a:lnTo>
                    <a:pt x="390" y="1436"/>
                  </a:lnTo>
                  <a:lnTo>
                    <a:pt x="313" y="1319"/>
                  </a:lnTo>
                  <a:lnTo>
                    <a:pt x="307" y="1276"/>
                  </a:lnTo>
                  <a:lnTo>
                    <a:pt x="271" y="1248"/>
                  </a:lnTo>
                  <a:lnTo>
                    <a:pt x="338" y="1159"/>
                  </a:lnTo>
                  <a:lnTo>
                    <a:pt x="406" y="1161"/>
                  </a:lnTo>
                  <a:lnTo>
                    <a:pt x="447" y="1124"/>
                  </a:lnTo>
                  <a:lnTo>
                    <a:pt x="501" y="1122"/>
                  </a:lnTo>
                  <a:lnTo>
                    <a:pt x="554" y="1173"/>
                  </a:lnTo>
                  <a:lnTo>
                    <a:pt x="624" y="1201"/>
                  </a:lnTo>
                  <a:lnTo>
                    <a:pt x="664" y="1241"/>
                  </a:lnTo>
                  <a:lnTo>
                    <a:pt x="703" y="1234"/>
                  </a:lnTo>
                  <a:lnTo>
                    <a:pt x="694" y="1199"/>
                  </a:lnTo>
                  <a:lnTo>
                    <a:pt x="741" y="1183"/>
                  </a:lnTo>
                  <a:lnTo>
                    <a:pt x="716" y="1157"/>
                  </a:lnTo>
                  <a:lnTo>
                    <a:pt x="546" y="1084"/>
                  </a:lnTo>
                  <a:lnTo>
                    <a:pt x="435" y="1111"/>
                  </a:lnTo>
                  <a:lnTo>
                    <a:pt x="344" y="1098"/>
                  </a:lnTo>
                  <a:lnTo>
                    <a:pt x="274" y="1123"/>
                  </a:lnTo>
                  <a:lnTo>
                    <a:pt x="232" y="982"/>
                  </a:lnTo>
                  <a:lnTo>
                    <a:pt x="175" y="1016"/>
                  </a:lnTo>
                  <a:lnTo>
                    <a:pt x="173" y="960"/>
                  </a:lnTo>
                  <a:lnTo>
                    <a:pt x="195" y="928"/>
                  </a:lnTo>
                  <a:lnTo>
                    <a:pt x="136" y="871"/>
                  </a:lnTo>
                  <a:lnTo>
                    <a:pt x="64" y="853"/>
                  </a:lnTo>
                  <a:lnTo>
                    <a:pt x="0" y="732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5" name="Freeform 40"/>
            <p:cNvSpPr>
              <a:spLocks/>
            </p:cNvSpPr>
            <p:nvPr/>
          </p:nvSpPr>
          <p:spPr bwMode="auto">
            <a:xfrm>
              <a:off x="6256338" y="5364163"/>
              <a:ext cx="577850" cy="342900"/>
            </a:xfrm>
            <a:custGeom>
              <a:avLst/>
              <a:gdLst>
                <a:gd name="T0" fmla="*/ 0 w 1859"/>
                <a:gd name="T1" fmla="*/ 0 h 1408"/>
                <a:gd name="T2" fmla="*/ 0 w 1859"/>
                <a:gd name="T3" fmla="*/ 0 h 1408"/>
                <a:gd name="T4" fmla="*/ 0 w 1859"/>
                <a:gd name="T5" fmla="*/ 0 h 1408"/>
                <a:gd name="T6" fmla="*/ 0 w 1859"/>
                <a:gd name="T7" fmla="*/ 0 h 1408"/>
                <a:gd name="T8" fmla="*/ 0 w 1859"/>
                <a:gd name="T9" fmla="*/ 0 h 1408"/>
                <a:gd name="T10" fmla="*/ 0 w 1859"/>
                <a:gd name="T11" fmla="*/ 0 h 1408"/>
                <a:gd name="T12" fmla="*/ 0 w 1859"/>
                <a:gd name="T13" fmla="*/ 0 h 1408"/>
                <a:gd name="T14" fmla="*/ 0 w 1859"/>
                <a:gd name="T15" fmla="*/ 0 h 1408"/>
                <a:gd name="T16" fmla="*/ 0 w 1859"/>
                <a:gd name="T17" fmla="*/ 0 h 1408"/>
                <a:gd name="T18" fmla="*/ 0 w 1859"/>
                <a:gd name="T19" fmla="*/ 0 h 1408"/>
                <a:gd name="T20" fmla="*/ 0 w 1859"/>
                <a:gd name="T21" fmla="*/ 0 h 1408"/>
                <a:gd name="T22" fmla="*/ 0 w 1859"/>
                <a:gd name="T23" fmla="*/ 0 h 1408"/>
                <a:gd name="T24" fmla="*/ 0 w 1859"/>
                <a:gd name="T25" fmla="*/ 0 h 1408"/>
                <a:gd name="T26" fmla="*/ 0 w 1859"/>
                <a:gd name="T27" fmla="*/ 0 h 1408"/>
                <a:gd name="T28" fmla="*/ 0 w 1859"/>
                <a:gd name="T29" fmla="*/ 0 h 1408"/>
                <a:gd name="T30" fmla="*/ 0 w 1859"/>
                <a:gd name="T31" fmla="*/ 0 h 1408"/>
                <a:gd name="T32" fmla="*/ 0 w 1859"/>
                <a:gd name="T33" fmla="*/ 0 h 1408"/>
                <a:gd name="T34" fmla="*/ 0 w 1859"/>
                <a:gd name="T35" fmla="*/ 0 h 1408"/>
                <a:gd name="T36" fmla="*/ 0 w 1859"/>
                <a:gd name="T37" fmla="*/ 0 h 1408"/>
                <a:gd name="T38" fmla="*/ 0 w 1859"/>
                <a:gd name="T39" fmla="*/ 0 h 1408"/>
                <a:gd name="T40" fmla="*/ 0 w 1859"/>
                <a:gd name="T41" fmla="*/ 0 h 1408"/>
                <a:gd name="T42" fmla="*/ 0 w 1859"/>
                <a:gd name="T43" fmla="*/ 0 h 1408"/>
                <a:gd name="T44" fmla="*/ 0 w 1859"/>
                <a:gd name="T45" fmla="*/ 0 h 1408"/>
                <a:gd name="T46" fmla="*/ 0 w 1859"/>
                <a:gd name="T47" fmla="*/ 0 h 1408"/>
                <a:gd name="T48" fmla="*/ 0 w 1859"/>
                <a:gd name="T49" fmla="*/ 0 h 1408"/>
                <a:gd name="T50" fmla="*/ 0 w 1859"/>
                <a:gd name="T51" fmla="*/ 0 h 1408"/>
                <a:gd name="T52" fmla="*/ 0 w 1859"/>
                <a:gd name="T53" fmla="*/ 0 h 1408"/>
                <a:gd name="T54" fmla="*/ 0 w 1859"/>
                <a:gd name="T55" fmla="*/ 0 h 1408"/>
                <a:gd name="T56" fmla="*/ 0 w 1859"/>
                <a:gd name="T57" fmla="*/ 0 h 1408"/>
                <a:gd name="T58" fmla="*/ 0 w 1859"/>
                <a:gd name="T59" fmla="*/ 0 h 1408"/>
                <a:gd name="T60" fmla="*/ 0 w 1859"/>
                <a:gd name="T61" fmla="*/ 0 h 1408"/>
                <a:gd name="T62" fmla="*/ 0 w 1859"/>
                <a:gd name="T63" fmla="*/ 0 h 1408"/>
                <a:gd name="T64" fmla="*/ 0 w 1859"/>
                <a:gd name="T65" fmla="*/ 0 h 1408"/>
                <a:gd name="T66" fmla="*/ 0 w 1859"/>
                <a:gd name="T67" fmla="*/ 0 h 1408"/>
                <a:gd name="T68" fmla="*/ 0 w 1859"/>
                <a:gd name="T69" fmla="*/ 0 h 1408"/>
                <a:gd name="T70" fmla="*/ 0 w 1859"/>
                <a:gd name="T71" fmla="*/ 0 h 1408"/>
                <a:gd name="T72" fmla="*/ 0 w 1859"/>
                <a:gd name="T73" fmla="*/ 0 h 1408"/>
                <a:gd name="T74" fmla="*/ 0 w 1859"/>
                <a:gd name="T75" fmla="*/ 0 h 1408"/>
                <a:gd name="T76" fmla="*/ 0 w 1859"/>
                <a:gd name="T77" fmla="*/ 0 h 1408"/>
                <a:gd name="T78" fmla="*/ 0 w 1859"/>
                <a:gd name="T79" fmla="*/ 0 h 1408"/>
                <a:gd name="T80" fmla="*/ 0 w 1859"/>
                <a:gd name="T81" fmla="*/ 0 h 1408"/>
                <a:gd name="T82" fmla="*/ 0 w 1859"/>
                <a:gd name="T83" fmla="*/ 0 h 1408"/>
                <a:gd name="T84" fmla="*/ 0 w 1859"/>
                <a:gd name="T85" fmla="*/ 0 h 1408"/>
                <a:gd name="T86" fmla="*/ 0 w 1859"/>
                <a:gd name="T87" fmla="*/ 0 h 1408"/>
                <a:gd name="T88" fmla="*/ 0 w 1859"/>
                <a:gd name="T89" fmla="*/ 0 h 1408"/>
                <a:gd name="T90" fmla="*/ 0 w 1859"/>
                <a:gd name="T91" fmla="*/ 0 h 1408"/>
                <a:gd name="T92" fmla="*/ 0 w 1859"/>
                <a:gd name="T93" fmla="*/ 0 h 1408"/>
                <a:gd name="T94" fmla="*/ 0 w 1859"/>
                <a:gd name="T95" fmla="*/ 0 h 1408"/>
                <a:gd name="T96" fmla="*/ 0 w 1859"/>
                <a:gd name="T97" fmla="*/ 0 h 1408"/>
                <a:gd name="T98" fmla="*/ 0 w 1859"/>
                <a:gd name="T99" fmla="*/ 0 h 1408"/>
                <a:gd name="T100" fmla="*/ 0 w 1859"/>
                <a:gd name="T101" fmla="*/ 0 h 1408"/>
                <a:gd name="T102" fmla="*/ 0 w 1859"/>
                <a:gd name="T103" fmla="*/ 0 h 1408"/>
                <a:gd name="T104" fmla="*/ 0 w 1859"/>
                <a:gd name="T105" fmla="*/ 0 h 1408"/>
                <a:gd name="T106" fmla="*/ 0 w 1859"/>
                <a:gd name="T107" fmla="*/ 0 h 1408"/>
                <a:gd name="T108" fmla="*/ 0 w 1859"/>
                <a:gd name="T109" fmla="*/ 0 h 1408"/>
                <a:gd name="T110" fmla="*/ 0 w 1859"/>
                <a:gd name="T111" fmla="*/ 0 h 1408"/>
                <a:gd name="T112" fmla="*/ 0 w 1859"/>
                <a:gd name="T113" fmla="*/ 0 h 1408"/>
                <a:gd name="T114" fmla="*/ 0 w 1859"/>
                <a:gd name="T115" fmla="*/ 0 h 1408"/>
                <a:gd name="T116" fmla="*/ 0 w 1859"/>
                <a:gd name="T117" fmla="*/ 0 h 1408"/>
                <a:gd name="T118" fmla="*/ 0 w 1859"/>
                <a:gd name="T119" fmla="*/ 0 h 1408"/>
                <a:gd name="T120" fmla="*/ 0 w 1859"/>
                <a:gd name="T121" fmla="*/ 0 h 1408"/>
                <a:gd name="T122" fmla="*/ 0 w 1859"/>
                <a:gd name="T123" fmla="*/ 0 h 1408"/>
                <a:gd name="T124" fmla="*/ 0 w 1859"/>
                <a:gd name="T125" fmla="*/ 0 h 14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59"/>
                <a:gd name="T190" fmla="*/ 0 h 1408"/>
                <a:gd name="T191" fmla="*/ 1859 w 1859"/>
                <a:gd name="T192" fmla="*/ 1408 h 14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59" h="1408">
                  <a:moveTo>
                    <a:pt x="1808" y="1251"/>
                  </a:moveTo>
                  <a:lnTo>
                    <a:pt x="1730" y="1212"/>
                  </a:lnTo>
                  <a:lnTo>
                    <a:pt x="1574" y="1212"/>
                  </a:lnTo>
                  <a:lnTo>
                    <a:pt x="1455" y="1251"/>
                  </a:lnTo>
                  <a:lnTo>
                    <a:pt x="1455" y="1212"/>
                  </a:lnTo>
                  <a:lnTo>
                    <a:pt x="1377" y="1212"/>
                  </a:lnTo>
                  <a:lnTo>
                    <a:pt x="1299" y="1251"/>
                  </a:lnTo>
                  <a:lnTo>
                    <a:pt x="1221" y="1330"/>
                  </a:lnTo>
                  <a:lnTo>
                    <a:pt x="1150" y="1345"/>
                  </a:lnTo>
                  <a:lnTo>
                    <a:pt x="1064" y="1408"/>
                  </a:lnTo>
                  <a:lnTo>
                    <a:pt x="986" y="1408"/>
                  </a:lnTo>
                  <a:lnTo>
                    <a:pt x="947" y="1330"/>
                  </a:lnTo>
                  <a:lnTo>
                    <a:pt x="947" y="1212"/>
                  </a:lnTo>
                  <a:lnTo>
                    <a:pt x="986" y="1095"/>
                  </a:lnTo>
                  <a:lnTo>
                    <a:pt x="986" y="1056"/>
                  </a:lnTo>
                  <a:lnTo>
                    <a:pt x="947" y="1017"/>
                  </a:lnTo>
                  <a:lnTo>
                    <a:pt x="908" y="1056"/>
                  </a:lnTo>
                  <a:lnTo>
                    <a:pt x="908" y="939"/>
                  </a:lnTo>
                  <a:lnTo>
                    <a:pt x="869" y="899"/>
                  </a:lnTo>
                  <a:lnTo>
                    <a:pt x="751" y="899"/>
                  </a:lnTo>
                  <a:lnTo>
                    <a:pt x="751" y="978"/>
                  </a:lnTo>
                  <a:lnTo>
                    <a:pt x="712" y="1017"/>
                  </a:lnTo>
                  <a:lnTo>
                    <a:pt x="673" y="1095"/>
                  </a:lnTo>
                  <a:lnTo>
                    <a:pt x="712" y="1134"/>
                  </a:lnTo>
                  <a:lnTo>
                    <a:pt x="673" y="1134"/>
                  </a:lnTo>
                  <a:lnTo>
                    <a:pt x="634" y="1173"/>
                  </a:lnTo>
                  <a:lnTo>
                    <a:pt x="595" y="1173"/>
                  </a:lnTo>
                  <a:lnTo>
                    <a:pt x="556" y="1134"/>
                  </a:lnTo>
                  <a:lnTo>
                    <a:pt x="517" y="1173"/>
                  </a:lnTo>
                  <a:lnTo>
                    <a:pt x="517" y="1212"/>
                  </a:lnTo>
                  <a:lnTo>
                    <a:pt x="439" y="1291"/>
                  </a:lnTo>
                  <a:lnTo>
                    <a:pt x="399" y="1291"/>
                  </a:lnTo>
                  <a:lnTo>
                    <a:pt x="321" y="1251"/>
                  </a:lnTo>
                  <a:lnTo>
                    <a:pt x="282" y="1251"/>
                  </a:lnTo>
                  <a:lnTo>
                    <a:pt x="243" y="1291"/>
                  </a:lnTo>
                  <a:lnTo>
                    <a:pt x="165" y="1330"/>
                  </a:lnTo>
                  <a:lnTo>
                    <a:pt x="126" y="1369"/>
                  </a:lnTo>
                  <a:lnTo>
                    <a:pt x="87" y="1369"/>
                  </a:lnTo>
                  <a:lnTo>
                    <a:pt x="47" y="1330"/>
                  </a:lnTo>
                  <a:lnTo>
                    <a:pt x="4" y="1247"/>
                  </a:lnTo>
                  <a:lnTo>
                    <a:pt x="69" y="1249"/>
                  </a:lnTo>
                  <a:lnTo>
                    <a:pt x="88" y="1170"/>
                  </a:lnTo>
                  <a:lnTo>
                    <a:pt x="165" y="1056"/>
                  </a:lnTo>
                  <a:lnTo>
                    <a:pt x="243" y="978"/>
                  </a:lnTo>
                  <a:lnTo>
                    <a:pt x="243" y="939"/>
                  </a:lnTo>
                  <a:lnTo>
                    <a:pt x="143" y="884"/>
                  </a:lnTo>
                  <a:lnTo>
                    <a:pt x="150" y="730"/>
                  </a:lnTo>
                  <a:lnTo>
                    <a:pt x="170" y="703"/>
                  </a:lnTo>
                  <a:lnTo>
                    <a:pt x="163" y="641"/>
                  </a:lnTo>
                  <a:lnTo>
                    <a:pt x="125" y="632"/>
                  </a:lnTo>
                  <a:lnTo>
                    <a:pt x="78" y="639"/>
                  </a:lnTo>
                  <a:lnTo>
                    <a:pt x="56" y="614"/>
                  </a:lnTo>
                  <a:lnTo>
                    <a:pt x="0" y="592"/>
                  </a:lnTo>
                  <a:lnTo>
                    <a:pt x="4" y="554"/>
                  </a:lnTo>
                  <a:lnTo>
                    <a:pt x="36" y="546"/>
                  </a:lnTo>
                  <a:lnTo>
                    <a:pt x="35" y="489"/>
                  </a:lnTo>
                  <a:lnTo>
                    <a:pt x="128" y="490"/>
                  </a:lnTo>
                  <a:lnTo>
                    <a:pt x="243" y="508"/>
                  </a:lnTo>
                  <a:lnTo>
                    <a:pt x="282" y="469"/>
                  </a:lnTo>
                  <a:lnTo>
                    <a:pt x="321" y="391"/>
                  </a:lnTo>
                  <a:lnTo>
                    <a:pt x="339" y="346"/>
                  </a:lnTo>
                  <a:lnTo>
                    <a:pt x="388" y="327"/>
                  </a:lnTo>
                  <a:lnTo>
                    <a:pt x="382" y="271"/>
                  </a:lnTo>
                  <a:lnTo>
                    <a:pt x="478" y="273"/>
                  </a:lnTo>
                  <a:lnTo>
                    <a:pt x="478" y="234"/>
                  </a:lnTo>
                  <a:lnTo>
                    <a:pt x="441" y="137"/>
                  </a:lnTo>
                  <a:lnTo>
                    <a:pt x="478" y="117"/>
                  </a:lnTo>
                  <a:lnTo>
                    <a:pt x="478" y="78"/>
                  </a:lnTo>
                  <a:lnTo>
                    <a:pt x="517" y="78"/>
                  </a:lnTo>
                  <a:lnTo>
                    <a:pt x="556" y="117"/>
                  </a:lnTo>
                  <a:lnTo>
                    <a:pt x="595" y="117"/>
                  </a:lnTo>
                  <a:lnTo>
                    <a:pt x="673" y="78"/>
                  </a:lnTo>
                  <a:lnTo>
                    <a:pt x="751" y="0"/>
                  </a:lnTo>
                  <a:lnTo>
                    <a:pt x="791" y="78"/>
                  </a:lnTo>
                  <a:lnTo>
                    <a:pt x="830" y="117"/>
                  </a:lnTo>
                  <a:lnTo>
                    <a:pt x="791" y="117"/>
                  </a:lnTo>
                  <a:lnTo>
                    <a:pt x="751" y="195"/>
                  </a:lnTo>
                  <a:lnTo>
                    <a:pt x="751" y="234"/>
                  </a:lnTo>
                  <a:lnTo>
                    <a:pt x="791" y="234"/>
                  </a:lnTo>
                  <a:lnTo>
                    <a:pt x="791" y="273"/>
                  </a:lnTo>
                  <a:lnTo>
                    <a:pt x="869" y="273"/>
                  </a:lnTo>
                  <a:lnTo>
                    <a:pt x="856" y="299"/>
                  </a:lnTo>
                  <a:lnTo>
                    <a:pt x="814" y="305"/>
                  </a:lnTo>
                  <a:lnTo>
                    <a:pt x="791" y="352"/>
                  </a:lnTo>
                  <a:lnTo>
                    <a:pt x="751" y="352"/>
                  </a:lnTo>
                  <a:lnTo>
                    <a:pt x="712" y="312"/>
                  </a:lnTo>
                  <a:lnTo>
                    <a:pt x="634" y="273"/>
                  </a:lnTo>
                  <a:lnTo>
                    <a:pt x="556" y="312"/>
                  </a:lnTo>
                  <a:lnTo>
                    <a:pt x="517" y="312"/>
                  </a:lnTo>
                  <a:lnTo>
                    <a:pt x="517" y="352"/>
                  </a:lnTo>
                  <a:lnTo>
                    <a:pt x="478" y="352"/>
                  </a:lnTo>
                  <a:lnTo>
                    <a:pt x="450" y="427"/>
                  </a:lnTo>
                  <a:lnTo>
                    <a:pt x="478" y="469"/>
                  </a:lnTo>
                  <a:lnTo>
                    <a:pt x="478" y="508"/>
                  </a:lnTo>
                  <a:lnTo>
                    <a:pt x="530" y="509"/>
                  </a:lnTo>
                  <a:lnTo>
                    <a:pt x="565" y="496"/>
                  </a:lnTo>
                  <a:lnTo>
                    <a:pt x="703" y="509"/>
                  </a:lnTo>
                  <a:lnTo>
                    <a:pt x="711" y="478"/>
                  </a:lnTo>
                  <a:lnTo>
                    <a:pt x="796" y="470"/>
                  </a:lnTo>
                  <a:lnTo>
                    <a:pt x="807" y="505"/>
                  </a:lnTo>
                  <a:lnTo>
                    <a:pt x="830" y="544"/>
                  </a:lnTo>
                  <a:lnTo>
                    <a:pt x="908" y="541"/>
                  </a:lnTo>
                  <a:lnTo>
                    <a:pt x="984" y="508"/>
                  </a:lnTo>
                  <a:lnTo>
                    <a:pt x="1025" y="508"/>
                  </a:lnTo>
                  <a:lnTo>
                    <a:pt x="1046" y="549"/>
                  </a:lnTo>
                  <a:lnTo>
                    <a:pt x="1103" y="586"/>
                  </a:lnTo>
                  <a:lnTo>
                    <a:pt x="1148" y="576"/>
                  </a:lnTo>
                  <a:lnTo>
                    <a:pt x="1221" y="625"/>
                  </a:lnTo>
                  <a:lnTo>
                    <a:pt x="1231" y="581"/>
                  </a:lnTo>
                  <a:lnTo>
                    <a:pt x="1574" y="547"/>
                  </a:lnTo>
                  <a:lnTo>
                    <a:pt x="1522" y="554"/>
                  </a:lnTo>
                  <a:lnTo>
                    <a:pt x="1528" y="616"/>
                  </a:lnTo>
                  <a:lnTo>
                    <a:pt x="1558" y="663"/>
                  </a:lnTo>
                  <a:lnTo>
                    <a:pt x="1535" y="773"/>
                  </a:lnTo>
                  <a:lnTo>
                    <a:pt x="1588" y="828"/>
                  </a:lnTo>
                  <a:lnTo>
                    <a:pt x="1638" y="797"/>
                  </a:lnTo>
                  <a:lnTo>
                    <a:pt x="1769" y="821"/>
                  </a:lnTo>
                  <a:lnTo>
                    <a:pt x="1805" y="858"/>
                  </a:lnTo>
                  <a:lnTo>
                    <a:pt x="1808" y="939"/>
                  </a:lnTo>
                  <a:lnTo>
                    <a:pt x="1847" y="1017"/>
                  </a:lnTo>
                  <a:lnTo>
                    <a:pt x="1823" y="1032"/>
                  </a:lnTo>
                  <a:lnTo>
                    <a:pt x="1853" y="1093"/>
                  </a:lnTo>
                  <a:lnTo>
                    <a:pt x="1824" y="1116"/>
                  </a:lnTo>
                  <a:lnTo>
                    <a:pt x="1859" y="1170"/>
                  </a:lnTo>
                  <a:lnTo>
                    <a:pt x="1857" y="1213"/>
                  </a:lnTo>
                  <a:lnTo>
                    <a:pt x="1808" y="1251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6" name="Freeform 41"/>
            <p:cNvSpPr>
              <a:spLocks/>
            </p:cNvSpPr>
            <p:nvPr/>
          </p:nvSpPr>
          <p:spPr bwMode="auto">
            <a:xfrm>
              <a:off x="4427538" y="5468938"/>
              <a:ext cx="1490663" cy="962025"/>
            </a:xfrm>
            <a:custGeom>
              <a:avLst/>
              <a:gdLst>
                <a:gd name="T0" fmla="*/ 0 w 4794"/>
                <a:gd name="T1" fmla="*/ 0 h 3944"/>
                <a:gd name="T2" fmla="*/ 0 w 4794"/>
                <a:gd name="T3" fmla="*/ 0 h 3944"/>
                <a:gd name="T4" fmla="*/ 0 w 4794"/>
                <a:gd name="T5" fmla="*/ 0 h 3944"/>
                <a:gd name="T6" fmla="*/ 0 w 4794"/>
                <a:gd name="T7" fmla="*/ 0 h 3944"/>
                <a:gd name="T8" fmla="*/ 0 w 4794"/>
                <a:gd name="T9" fmla="*/ 0 h 3944"/>
                <a:gd name="T10" fmla="*/ 0 w 4794"/>
                <a:gd name="T11" fmla="*/ 0 h 3944"/>
                <a:gd name="T12" fmla="*/ 0 w 4794"/>
                <a:gd name="T13" fmla="*/ 0 h 3944"/>
                <a:gd name="T14" fmla="*/ 0 w 4794"/>
                <a:gd name="T15" fmla="*/ 0 h 3944"/>
                <a:gd name="T16" fmla="*/ 0 w 4794"/>
                <a:gd name="T17" fmla="*/ 0 h 3944"/>
                <a:gd name="T18" fmla="*/ 0 w 4794"/>
                <a:gd name="T19" fmla="*/ 0 h 3944"/>
                <a:gd name="T20" fmla="*/ 0 w 4794"/>
                <a:gd name="T21" fmla="*/ 0 h 3944"/>
                <a:gd name="T22" fmla="*/ 0 w 4794"/>
                <a:gd name="T23" fmla="*/ 0 h 3944"/>
                <a:gd name="T24" fmla="*/ 0 w 4794"/>
                <a:gd name="T25" fmla="*/ 0 h 3944"/>
                <a:gd name="T26" fmla="*/ 0 w 4794"/>
                <a:gd name="T27" fmla="*/ 0 h 3944"/>
                <a:gd name="T28" fmla="*/ 0 w 4794"/>
                <a:gd name="T29" fmla="*/ 0 h 3944"/>
                <a:gd name="T30" fmla="*/ 0 w 4794"/>
                <a:gd name="T31" fmla="*/ 0 h 3944"/>
                <a:gd name="T32" fmla="*/ 0 w 4794"/>
                <a:gd name="T33" fmla="*/ 0 h 3944"/>
                <a:gd name="T34" fmla="*/ 0 w 4794"/>
                <a:gd name="T35" fmla="*/ 0 h 3944"/>
                <a:gd name="T36" fmla="*/ 0 w 4794"/>
                <a:gd name="T37" fmla="*/ 0 h 3944"/>
                <a:gd name="T38" fmla="*/ 0 w 4794"/>
                <a:gd name="T39" fmla="*/ 0 h 3944"/>
                <a:gd name="T40" fmla="*/ 0 w 4794"/>
                <a:gd name="T41" fmla="*/ 0 h 3944"/>
                <a:gd name="T42" fmla="*/ 0 w 4794"/>
                <a:gd name="T43" fmla="*/ 0 h 3944"/>
                <a:gd name="T44" fmla="*/ 0 w 4794"/>
                <a:gd name="T45" fmla="*/ 0 h 3944"/>
                <a:gd name="T46" fmla="*/ 0 w 4794"/>
                <a:gd name="T47" fmla="*/ 0 h 3944"/>
                <a:gd name="T48" fmla="*/ 0 w 4794"/>
                <a:gd name="T49" fmla="*/ 0 h 3944"/>
                <a:gd name="T50" fmla="*/ 0 w 4794"/>
                <a:gd name="T51" fmla="*/ 0 h 3944"/>
                <a:gd name="T52" fmla="*/ 0 w 4794"/>
                <a:gd name="T53" fmla="*/ 0 h 3944"/>
                <a:gd name="T54" fmla="*/ 0 w 4794"/>
                <a:gd name="T55" fmla="*/ 0 h 3944"/>
                <a:gd name="T56" fmla="*/ 0 w 4794"/>
                <a:gd name="T57" fmla="*/ 0 h 3944"/>
                <a:gd name="T58" fmla="*/ 0 w 4794"/>
                <a:gd name="T59" fmla="*/ 0 h 3944"/>
                <a:gd name="T60" fmla="*/ 0 w 4794"/>
                <a:gd name="T61" fmla="*/ 0 h 3944"/>
                <a:gd name="T62" fmla="*/ 0 w 4794"/>
                <a:gd name="T63" fmla="*/ 0 h 3944"/>
                <a:gd name="T64" fmla="*/ 0 w 4794"/>
                <a:gd name="T65" fmla="*/ 0 h 3944"/>
                <a:gd name="T66" fmla="*/ 0 w 4794"/>
                <a:gd name="T67" fmla="*/ 0 h 3944"/>
                <a:gd name="T68" fmla="*/ 0 w 4794"/>
                <a:gd name="T69" fmla="*/ 0 h 3944"/>
                <a:gd name="T70" fmla="*/ 0 w 4794"/>
                <a:gd name="T71" fmla="*/ 0 h 3944"/>
                <a:gd name="T72" fmla="*/ 0 w 4794"/>
                <a:gd name="T73" fmla="*/ 0 h 3944"/>
                <a:gd name="T74" fmla="*/ 0 w 4794"/>
                <a:gd name="T75" fmla="*/ 0 h 3944"/>
                <a:gd name="T76" fmla="*/ 0 w 4794"/>
                <a:gd name="T77" fmla="*/ 0 h 3944"/>
                <a:gd name="T78" fmla="*/ 0 w 4794"/>
                <a:gd name="T79" fmla="*/ 0 h 3944"/>
                <a:gd name="T80" fmla="*/ 0 w 4794"/>
                <a:gd name="T81" fmla="*/ 0 h 3944"/>
                <a:gd name="T82" fmla="*/ 0 w 4794"/>
                <a:gd name="T83" fmla="*/ 0 h 3944"/>
                <a:gd name="T84" fmla="*/ 0 w 4794"/>
                <a:gd name="T85" fmla="*/ 0 h 3944"/>
                <a:gd name="T86" fmla="*/ 0 w 4794"/>
                <a:gd name="T87" fmla="*/ 0 h 3944"/>
                <a:gd name="T88" fmla="*/ 0 w 4794"/>
                <a:gd name="T89" fmla="*/ 0 h 3944"/>
                <a:gd name="T90" fmla="*/ 0 w 4794"/>
                <a:gd name="T91" fmla="*/ 0 h 3944"/>
                <a:gd name="T92" fmla="*/ 0 w 4794"/>
                <a:gd name="T93" fmla="*/ 0 h 3944"/>
                <a:gd name="T94" fmla="*/ 0 w 4794"/>
                <a:gd name="T95" fmla="*/ 0 h 3944"/>
                <a:gd name="T96" fmla="*/ 0 w 4794"/>
                <a:gd name="T97" fmla="*/ 0 h 3944"/>
                <a:gd name="T98" fmla="*/ 0 w 4794"/>
                <a:gd name="T99" fmla="*/ 0 h 3944"/>
                <a:gd name="T100" fmla="*/ 0 w 4794"/>
                <a:gd name="T101" fmla="*/ 0 h 3944"/>
                <a:gd name="T102" fmla="*/ 0 w 4794"/>
                <a:gd name="T103" fmla="*/ 0 h 3944"/>
                <a:gd name="T104" fmla="*/ 0 w 4794"/>
                <a:gd name="T105" fmla="*/ 0 h 3944"/>
                <a:gd name="T106" fmla="*/ 0 w 4794"/>
                <a:gd name="T107" fmla="*/ 0 h 3944"/>
                <a:gd name="T108" fmla="*/ 0 w 4794"/>
                <a:gd name="T109" fmla="*/ 0 h 394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94"/>
                <a:gd name="T166" fmla="*/ 0 h 3944"/>
                <a:gd name="T167" fmla="*/ 4794 w 4794"/>
                <a:gd name="T168" fmla="*/ 3944 h 394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94" h="3944">
                  <a:moveTo>
                    <a:pt x="3229" y="3944"/>
                  </a:moveTo>
                  <a:lnTo>
                    <a:pt x="3229" y="3904"/>
                  </a:lnTo>
                  <a:lnTo>
                    <a:pt x="3190" y="3826"/>
                  </a:lnTo>
                  <a:lnTo>
                    <a:pt x="3151" y="3826"/>
                  </a:lnTo>
                  <a:lnTo>
                    <a:pt x="3112" y="3787"/>
                  </a:lnTo>
                  <a:lnTo>
                    <a:pt x="2994" y="3787"/>
                  </a:lnTo>
                  <a:lnTo>
                    <a:pt x="2955" y="3826"/>
                  </a:lnTo>
                  <a:lnTo>
                    <a:pt x="2877" y="3826"/>
                  </a:lnTo>
                  <a:lnTo>
                    <a:pt x="2838" y="3865"/>
                  </a:lnTo>
                  <a:lnTo>
                    <a:pt x="2760" y="3904"/>
                  </a:lnTo>
                  <a:lnTo>
                    <a:pt x="2760" y="3944"/>
                  </a:lnTo>
                  <a:lnTo>
                    <a:pt x="2525" y="3944"/>
                  </a:lnTo>
                  <a:lnTo>
                    <a:pt x="2525" y="3904"/>
                  </a:lnTo>
                  <a:lnTo>
                    <a:pt x="2408" y="3904"/>
                  </a:lnTo>
                  <a:lnTo>
                    <a:pt x="2330" y="3865"/>
                  </a:lnTo>
                  <a:lnTo>
                    <a:pt x="2212" y="3826"/>
                  </a:lnTo>
                  <a:lnTo>
                    <a:pt x="2212" y="3787"/>
                  </a:lnTo>
                  <a:lnTo>
                    <a:pt x="2095" y="3670"/>
                  </a:lnTo>
                  <a:lnTo>
                    <a:pt x="1978" y="3591"/>
                  </a:lnTo>
                  <a:lnTo>
                    <a:pt x="1900" y="3591"/>
                  </a:lnTo>
                  <a:lnTo>
                    <a:pt x="1860" y="3552"/>
                  </a:lnTo>
                  <a:lnTo>
                    <a:pt x="1704" y="3239"/>
                  </a:lnTo>
                  <a:lnTo>
                    <a:pt x="1665" y="3239"/>
                  </a:lnTo>
                  <a:lnTo>
                    <a:pt x="1665" y="3162"/>
                  </a:lnTo>
                  <a:lnTo>
                    <a:pt x="1587" y="3045"/>
                  </a:lnTo>
                  <a:lnTo>
                    <a:pt x="1548" y="2966"/>
                  </a:lnTo>
                  <a:lnTo>
                    <a:pt x="1351" y="2966"/>
                  </a:lnTo>
                  <a:lnTo>
                    <a:pt x="1351" y="2927"/>
                  </a:lnTo>
                  <a:lnTo>
                    <a:pt x="1312" y="2927"/>
                  </a:lnTo>
                  <a:lnTo>
                    <a:pt x="1312" y="2849"/>
                  </a:lnTo>
                  <a:lnTo>
                    <a:pt x="1234" y="2849"/>
                  </a:lnTo>
                  <a:lnTo>
                    <a:pt x="1195" y="2966"/>
                  </a:lnTo>
                  <a:lnTo>
                    <a:pt x="1155" y="2966"/>
                  </a:lnTo>
                  <a:lnTo>
                    <a:pt x="1038" y="2849"/>
                  </a:lnTo>
                  <a:lnTo>
                    <a:pt x="1038" y="2771"/>
                  </a:lnTo>
                  <a:lnTo>
                    <a:pt x="999" y="2732"/>
                  </a:lnTo>
                  <a:lnTo>
                    <a:pt x="921" y="2732"/>
                  </a:lnTo>
                  <a:lnTo>
                    <a:pt x="921" y="2614"/>
                  </a:lnTo>
                  <a:lnTo>
                    <a:pt x="960" y="2536"/>
                  </a:lnTo>
                  <a:lnTo>
                    <a:pt x="960" y="2419"/>
                  </a:lnTo>
                  <a:lnTo>
                    <a:pt x="921" y="2379"/>
                  </a:lnTo>
                  <a:lnTo>
                    <a:pt x="803" y="2301"/>
                  </a:lnTo>
                  <a:lnTo>
                    <a:pt x="647" y="2145"/>
                  </a:lnTo>
                  <a:lnTo>
                    <a:pt x="569" y="2145"/>
                  </a:lnTo>
                  <a:lnTo>
                    <a:pt x="530" y="2184"/>
                  </a:lnTo>
                  <a:lnTo>
                    <a:pt x="530" y="2027"/>
                  </a:lnTo>
                  <a:lnTo>
                    <a:pt x="373" y="1871"/>
                  </a:lnTo>
                  <a:lnTo>
                    <a:pt x="373" y="1832"/>
                  </a:lnTo>
                  <a:lnTo>
                    <a:pt x="412" y="1714"/>
                  </a:lnTo>
                  <a:lnTo>
                    <a:pt x="412" y="1597"/>
                  </a:lnTo>
                  <a:lnTo>
                    <a:pt x="569" y="1480"/>
                  </a:lnTo>
                  <a:lnTo>
                    <a:pt x="491" y="1362"/>
                  </a:lnTo>
                  <a:lnTo>
                    <a:pt x="491" y="1323"/>
                  </a:lnTo>
                  <a:lnTo>
                    <a:pt x="569" y="1245"/>
                  </a:lnTo>
                  <a:lnTo>
                    <a:pt x="452" y="1245"/>
                  </a:lnTo>
                  <a:lnTo>
                    <a:pt x="373" y="1206"/>
                  </a:lnTo>
                  <a:lnTo>
                    <a:pt x="334" y="1167"/>
                  </a:lnTo>
                  <a:lnTo>
                    <a:pt x="295" y="1049"/>
                  </a:lnTo>
                  <a:lnTo>
                    <a:pt x="217" y="854"/>
                  </a:lnTo>
                  <a:lnTo>
                    <a:pt x="208" y="798"/>
                  </a:lnTo>
                  <a:lnTo>
                    <a:pt x="178" y="775"/>
                  </a:lnTo>
                  <a:lnTo>
                    <a:pt x="136" y="734"/>
                  </a:lnTo>
                  <a:lnTo>
                    <a:pt x="136" y="655"/>
                  </a:lnTo>
                  <a:lnTo>
                    <a:pt x="100" y="619"/>
                  </a:lnTo>
                  <a:lnTo>
                    <a:pt x="54" y="615"/>
                  </a:lnTo>
                  <a:lnTo>
                    <a:pt x="60" y="561"/>
                  </a:lnTo>
                  <a:lnTo>
                    <a:pt x="114" y="469"/>
                  </a:lnTo>
                  <a:lnTo>
                    <a:pt x="100" y="423"/>
                  </a:lnTo>
                  <a:lnTo>
                    <a:pt x="62" y="401"/>
                  </a:lnTo>
                  <a:lnTo>
                    <a:pt x="34" y="321"/>
                  </a:lnTo>
                  <a:lnTo>
                    <a:pt x="60" y="267"/>
                  </a:lnTo>
                  <a:lnTo>
                    <a:pt x="49" y="229"/>
                  </a:lnTo>
                  <a:lnTo>
                    <a:pt x="5" y="187"/>
                  </a:lnTo>
                  <a:lnTo>
                    <a:pt x="0" y="136"/>
                  </a:lnTo>
                  <a:lnTo>
                    <a:pt x="56" y="130"/>
                  </a:lnTo>
                  <a:lnTo>
                    <a:pt x="100" y="110"/>
                  </a:lnTo>
                  <a:lnTo>
                    <a:pt x="100" y="54"/>
                  </a:lnTo>
                  <a:lnTo>
                    <a:pt x="119" y="14"/>
                  </a:lnTo>
                  <a:lnTo>
                    <a:pt x="145" y="0"/>
                  </a:lnTo>
                  <a:lnTo>
                    <a:pt x="199" y="44"/>
                  </a:lnTo>
                  <a:lnTo>
                    <a:pt x="235" y="85"/>
                  </a:lnTo>
                  <a:lnTo>
                    <a:pt x="276" y="171"/>
                  </a:lnTo>
                  <a:lnTo>
                    <a:pt x="338" y="194"/>
                  </a:lnTo>
                  <a:lnTo>
                    <a:pt x="364" y="242"/>
                  </a:lnTo>
                  <a:lnTo>
                    <a:pt x="412" y="267"/>
                  </a:lnTo>
                  <a:lnTo>
                    <a:pt x="567" y="307"/>
                  </a:lnTo>
                  <a:lnTo>
                    <a:pt x="608" y="306"/>
                  </a:lnTo>
                  <a:lnTo>
                    <a:pt x="716" y="201"/>
                  </a:lnTo>
                  <a:lnTo>
                    <a:pt x="745" y="200"/>
                  </a:lnTo>
                  <a:lnTo>
                    <a:pt x="768" y="185"/>
                  </a:lnTo>
                  <a:lnTo>
                    <a:pt x="768" y="149"/>
                  </a:lnTo>
                  <a:lnTo>
                    <a:pt x="924" y="42"/>
                  </a:lnTo>
                  <a:lnTo>
                    <a:pt x="970" y="27"/>
                  </a:lnTo>
                  <a:lnTo>
                    <a:pt x="1092" y="134"/>
                  </a:lnTo>
                  <a:lnTo>
                    <a:pt x="1051" y="157"/>
                  </a:lnTo>
                  <a:lnTo>
                    <a:pt x="1034" y="201"/>
                  </a:lnTo>
                  <a:lnTo>
                    <a:pt x="1075" y="218"/>
                  </a:lnTo>
                  <a:lnTo>
                    <a:pt x="1086" y="253"/>
                  </a:lnTo>
                  <a:lnTo>
                    <a:pt x="999" y="306"/>
                  </a:lnTo>
                  <a:lnTo>
                    <a:pt x="999" y="345"/>
                  </a:lnTo>
                  <a:lnTo>
                    <a:pt x="1077" y="345"/>
                  </a:lnTo>
                  <a:lnTo>
                    <a:pt x="1116" y="423"/>
                  </a:lnTo>
                  <a:lnTo>
                    <a:pt x="1195" y="462"/>
                  </a:lnTo>
                  <a:lnTo>
                    <a:pt x="1195" y="658"/>
                  </a:lnTo>
                  <a:lnTo>
                    <a:pt x="1234" y="736"/>
                  </a:lnTo>
                  <a:lnTo>
                    <a:pt x="1273" y="736"/>
                  </a:lnTo>
                  <a:lnTo>
                    <a:pt x="1390" y="775"/>
                  </a:lnTo>
                  <a:lnTo>
                    <a:pt x="1468" y="775"/>
                  </a:lnTo>
                  <a:lnTo>
                    <a:pt x="1665" y="971"/>
                  </a:lnTo>
                  <a:lnTo>
                    <a:pt x="1860" y="1049"/>
                  </a:lnTo>
                  <a:lnTo>
                    <a:pt x="2017" y="1049"/>
                  </a:lnTo>
                  <a:lnTo>
                    <a:pt x="2173" y="1010"/>
                  </a:lnTo>
                  <a:lnTo>
                    <a:pt x="2290" y="971"/>
                  </a:lnTo>
                  <a:lnTo>
                    <a:pt x="2447" y="971"/>
                  </a:lnTo>
                  <a:lnTo>
                    <a:pt x="2525" y="893"/>
                  </a:lnTo>
                  <a:lnTo>
                    <a:pt x="2515" y="767"/>
                  </a:lnTo>
                  <a:lnTo>
                    <a:pt x="2563" y="758"/>
                  </a:lnTo>
                  <a:lnTo>
                    <a:pt x="2576" y="772"/>
                  </a:lnTo>
                  <a:lnTo>
                    <a:pt x="2603" y="736"/>
                  </a:lnTo>
                  <a:lnTo>
                    <a:pt x="2682" y="697"/>
                  </a:lnTo>
                  <a:lnTo>
                    <a:pt x="2760" y="590"/>
                  </a:lnTo>
                  <a:lnTo>
                    <a:pt x="2803" y="578"/>
                  </a:lnTo>
                  <a:lnTo>
                    <a:pt x="2838" y="541"/>
                  </a:lnTo>
                  <a:lnTo>
                    <a:pt x="3069" y="541"/>
                  </a:lnTo>
                  <a:lnTo>
                    <a:pt x="3101" y="502"/>
                  </a:lnTo>
                  <a:lnTo>
                    <a:pt x="3233" y="518"/>
                  </a:lnTo>
                  <a:lnTo>
                    <a:pt x="3307" y="501"/>
                  </a:lnTo>
                  <a:lnTo>
                    <a:pt x="3346" y="580"/>
                  </a:lnTo>
                  <a:lnTo>
                    <a:pt x="3442" y="608"/>
                  </a:lnTo>
                  <a:lnTo>
                    <a:pt x="3543" y="658"/>
                  </a:lnTo>
                  <a:lnTo>
                    <a:pt x="3660" y="658"/>
                  </a:lnTo>
                  <a:lnTo>
                    <a:pt x="3817" y="736"/>
                  </a:lnTo>
                  <a:lnTo>
                    <a:pt x="3842" y="810"/>
                  </a:lnTo>
                  <a:lnTo>
                    <a:pt x="3942" y="863"/>
                  </a:lnTo>
                  <a:lnTo>
                    <a:pt x="4044" y="985"/>
                  </a:lnTo>
                  <a:lnTo>
                    <a:pt x="4090" y="1010"/>
                  </a:lnTo>
                  <a:lnTo>
                    <a:pt x="4261" y="1009"/>
                  </a:lnTo>
                  <a:lnTo>
                    <a:pt x="4286" y="1023"/>
                  </a:lnTo>
                  <a:lnTo>
                    <a:pt x="4286" y="1401"/>
                  </a:lnTo>
                  <a:lnTo>
                    <a:pt x="4247" y="1519"/>
                  </a:lnTo>
                  <a:lnTo>
                    <a:pt x="4208" y="1675"/>
                  </a:lnTo>
                  <a:lnTo>
                    <a:pt x="4090" y="1793"/>
                  </a:lnTo>
                  <a:lnTo>
                    <a:pt x="4130" y="1871"/>
                  </a:lnTo>
                  <a:lnTo>
                    <a:pt x="4130" y="1910"/>
                  </a:lnTo>
                  <a:lnTo>
                    <a:pt x="4208" y="1910"/>
                  </a:lnTo>
                  <a:lnTo>
                    <a:pt x="4208" y="1949"/>
                  </a:lnTo>
                  <a:lnTo>
                    <a:pt x="4130" y="2067"/>
                  </a:lnTo>
                  <a:lnTo>
                    <a:pt x="4130" y="2106"/>
                  </a:lnTo>
                  <a:lnTo>
                    <a:pt x="4169" y="2262"/>
                  </a:lnTo>
                  <a:lnTo>
                    <a:pt x="4169" y="2419"/>
                  </a:lnTo>
                  <a:lnTo>
                    <a:pt x="4208" y="2536"/>
                  </a:lnTo>
                  <a:lnTo>
                    <a:pt x="4247" y="2536"/>
                  </a:lnTo>
                  <a:lnTo>
                    <a:pt x="4364" y="2575"/>
                  </a:lnTo>
                  <a:lnTo>
                    <a:pt x="4442" y="2614"/>
                  </a:lnTo>
                  <a:lnTo>
                    <a:pt x="4442" y="2732"/>
                  </a:lnTo>
                  <a:lnTo>
                    <a:pt x="4286" y="2888"/>
                  </a:lnTo>
                  <a:lnTo>
                    <a:pt x="4208" y="3006"/>
                  </a:lnTo>
                  <a:lnTo>
                    <a:pt x="4364" y="3317"/>
                  </a:lnTo>
                  <a:lnTo>
                    <a:pt x="4403" y="3358"/>
                  </a:lnTo>
                  <a:lnTo>
                    <a:pt x="4638" y="3474"/>
                  </a:lnTo>
                  <a:lnTo>
                    <a:pt x="4677" y="3474"/>
                  </a:lnTo>
                  <a:lnTo>
                    <a:pt x="4677" y="3552"/>
                  </a:lnTo>
                  <a:lnTo>
                    <a:pt x="4716" y="3709"/>
                  </a:lnTo>
                  <a:lnTo>
                    <a:pt x="4716" y="3748"/>
                  </a:lnTo>
                  <a:lnTo>
                    <a:pt x="4794" y="3748"/>
                  </a:lnTo>
                  <a:lnTo>
                    <a:pt x="4794" y="3944"/>
                  </a:lnTo>
                  <a:lnTo>
                    <a:pt x="3229" y="3944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A1A1A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7" name="Freeform 42"/>
            <p:cNvSpPr>
              <a:spLocks/>
            </p:cNvSpPr>
            <p:nvPr/>
          </p:nvSpPr>
          <p:spPr bwMode="auto">
            <a:xfrm>
              <a:off x="5699126" y="5583238"/>
              <a:ext cx="1119188" cy="657225"/>
            </a:xfrm>
            <a:custGeom>
              <a:avLst/>
              <a:gdLst>
                <a:gd name="T0" fmla="*/ 0 w 3599"/>
                <a:gd name="T1" fmla="*/ 0 h 2700"/>
                <a:gd name="T2" fmla="*/ 0 w 3599"/>
                <a:gd name="T3" fmla="*/ 0 h 2700"/>
                <a:gd name="T4" fmla="*/ 0 w 3599"/>
                <a:gd name="T5" fmla="*/ 0 h 2700"/>
                <a:gd name="T6" fmla="*/ 0 w 3599"/>
                <a:gd name="T7" fmla="*/ 0 h 2700"/>
                <a:gd name="T8" fmla="*/ 0 w 3599"/>
                <a:gd name="T9" fmla="*/ 0 h 2700"/>
                <a:gd name="T10" fmla="*/ 0 w 3599"/>
                <a:gd name="T11" fmla="*/ 0 h 2700"/>
                <a:gd name="T12" fmla="*/ 0 w 3599"/>
                <a:gd name="T13" fmla="*/ 0 h 2700"/>
                <a:gd name="T14" fmla="*/ 0 w 3599"/>
                <a:gd name="T15" fmla="*/ 0 h 2700"/>
                <a:gd name="T16" fmla="*/ 0 w 3599"/>
                <a:gd name="T17" fmla="*/ 0 h 2700"/>
                <a:gd name="T18" fmla="*/ 0 w 3599"/>
                <a:gd name="T19" fmla="*/ 0 h 2700"/>
                <a:gd name="T20" fmla="*/ 0 w 3599"/>
                <a:gd name="T21" fmla="*/ 0 h 2700"/>
                <a:gd name="T22" fmla="*/ 0 w 3599"/>
                <a:gd name="T23" fmla="*/ 0 h 2700"/>
                <a:gd name="T24" fmla="*/ 0 w 3599"/>
                <a:gd name="T25" fmla="*/ 0 h 2700"/>
                <a:gd name="T26" fmla="*/ 0 w 3599"/>
                <a:gd name="T27" fmla="*/ 0 h 2700"/>
                <a:gd name="T28" fmla="*/ 0 w 3599"/>
                <a:gd name="T29" fmla="*/ 0 h 2700"/>
                <a:gd name="T30" fmla="*/ 0 w 3599"/>
                <a:gd name="T31" fmla="*/ 0 h 2700"/>
                <a:gd name="T32" fmla="*/ 0 w 3599"/>
                <a:gd name="T33" fmla="*/ 0 h 2700"/>
                <a:gd name="T34" fmla="*/ 0 w 3599"/>
                <a:gd name="T35" fmla="*/ 0 h 2700"/>
                <a:gd name="T36" fmla="*/ 0 w 3599"/>
                <a:gd name="T37" fmla="*/ 0 h 2700"/>
                <a:gd name="T38" fmla="*/ 0 w 3599"/>
                <a:gd name="T39" fmla="*/ 0 h 2700"/>
                <a:gd name="T40" fmla="*/ 0 w 3599"/>
                <a:gd name="T41" fmla="*/ 0 h 2700"/>
                <a:gd name="T42" fmla="*/ 0 w 3599"/>
                <a:gd name="T43" fmla="*/ 0 h 2700"/>
                <a:gd name="T44" fmla="*/ 0 w 3599"/>
                <a:gd name="T45" fmla="*/ 0 h 2700"/>
                <a:gd name="T46" fmla="*/ 0 w 3599"/>
                <a:gd name="T47" fmla="*/ 0 h 2700"/>
                <a:gd name="T48" fmla="*/ 0 w 3599"/>
                <a:gd name="T49" fmla="*/ 0 h 2700"/>
                <a:gd name="T50" fmla="*/ 0 w 3599"/>
                <a:gd name="T51" fmla="*/ 0 h 2700"/>
                <a:gd name="T52" fmla="*/ 0 w 3599"/>
                <a:gd name="T53" fmla="*/ 0 h 2700"/>
                <a:gd name="T54" fmla="*/ 0 w 3599"/>
                <a:gd name="T55" fmla="*/ 0 h 2700"/>
                <a:gd name="T56" fmla="*/ 0 w 3599"/>
                <a:gd name="T57" fmla="*/ 0 h 2700"/>
                <a:gd name="T58" fmla="*/ 0 w 3599"/>
                <a:gd name="T59" fmla="*/ 0 h 2700"/>
                <a:gd name="T60" fmla="*/ 0 w 3599"/>
                <a:gd name="T61" fmla="*/ 0 h 2700"/>
                <a:gd name="T62" fmla="*/ 0 w 3599"/>
                <a:gd name="T63" fmla="*/ 0 h 2700"/>
                <a:gd name="T64" fmla="*/ 0 w 3599"/>
                <a:gd name="T65" fmla="*/ 0 h 2700"/>
                <a:gd name="T66" fmla="*/ 0 w 3599"/>
                <a:gd name="T67" fmla="*/ 0 h 2700"/>
                <a:gd name="T68" fmla="*/ 0 w 3599"/>
                <a:gd name="T69" fmla="*/ 0 h 2700"/>
                <a:gd name="T70" fmla="*/ 0 w 3599"/>
                <a:gd name="T71" fmla="*/ 0 h 2700"/>
                <a:gd name="T72" fmla="*/ 0 w 3599"/>
                <a:gd name="T73" fmla="*/ 0 h 2700"/>
                <a:gd name="T74" fmla="*/ 0 w 3599"/>
                <a:gd name="T75" fmla="*/ 0 h 2700"/>
                <a:gd name="T76" fmla="*/ 0 w 3599"/>
                <a:gd name="T77" fmla="*/ 0 h 2700"/>
                <a:gd name="T78" fmla="*/ 0 w 3599"/>
                <a:gd name="T79" fmla="*/ 0 h 2700"/>
                <a:gd name="T80" fmla="*/ 0 w 3599"/>
                <a:gd name="T81" fmla="*/ 0 h 2700"/>
                <a:gd name="T82" fmla="*/ 0 w 3599"/>
                <a:gd name="T83" fmla="*/ 0 h 2700"/>
                <a:gd name="T84" fmla="*/ 0 w 3599"/>
                <a:gd name="T85" fmla="*/ 0 h 2700"/>
                <a:gd name="T86" fmla="*/ 0 w 3599"/>
                <a:gd name="T87" fmla="*/ 0 h 2700"/>
                <a:gd name="T88" fmla="*/ 0 w 3599"/>
                <a:gd name="T89" fmla="*/ 0 h 2700"/>
                <a:gd name="T90" fmla="*/ 0 w 3599"/>
                <a:gd name="T91" fmla="*/ 0 h 2700"/>
                <a:gd name="T92" fmla="*/ 0 w 3599"/>
                <a:gd name="T93" fmla="*/ 0 h 27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99"/>
                <a:gd name="T142" fmla="*/ 0 h 2700"/>
                <a:gd name="T143" fmla="*/ 3599 w 3599"/>
                <a:gd name="T144" fmla="*/ 2700 h 270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99" h="2700">
                  <a:moveTo>
                    <a:pt x="117" y="2544"/>
                  </a:moveTo>
                  <a:lnTo>
                    <a:pt x="195" y="2426"/>
                  </a:lnTo>
                  <a:lnTo>
                    <a:pt x="352" y="2270"/>
                  </a:lnTo>
                  <a:lnTo>
                    <a:pt x="352" y="2152"/>
                  </a:lnTo>
                  <a:lnTo>
                    <a:pt x="273" y="2113"/>
                  </a:lnTo>
                  <a:lnTo>
                    <a:pt x="156" y="2074"/>
                  </a:lnTo>
                  <a:lnTo>
                    <a:pt x="117" y="2074"/>
                  </a:lnTo>
                  <a:lnTo>
                    <a:pt x="78" y="1957"/>
                  </a:lnTo>
                  <a:lnTo>
                    <a:pt x="78" y="1800"/>
                  </a:lnTo>
                  <a:lnTo>
                    <a:pt x="39" y="1644"/>
                  </a:lnTo>
                  <a:lnTo>
                    <a:pt x="39" y="1605"/>
                  </a:lnTo>
                  <a:lnTo>
                    <a:pt x="117" y="1487"/>
                  </a:lnTo>
                  <a:lnTo>
                    <a:pt x="117" y="1448"/>
                  </a:lnTo>
                  <a:lnTo>
                    <a:pt x="39" y="1448"/>
                  </a:lnTo>
                  <a:lnTo>
                    <a:pt x="39" y="1409"/>
                  </a:lnTo>
                  <a:lnTo>
                    <a:pt x="0" y="1331"/>
                  </a:lnTo>
                  <a:lnTo>
                    <a:pt x="117" y="1213"/>
                  </a:lnTo>
                  <a:lnTo>
                    <a:pt x="156" y="1057"/>
                  </a:lnTo>
                  <a:lnTo>
                    <a:pt x="195" y="939"/>
                  </a:lnTo>
                  <a:lnTo>
                    <a:pt x="195" y="861"/>
                  </a:lnTo>
                  <a:lnTo>
                    <a:pt x="234" y="861"/>
                  </a:lnTo>
                  <a:lnTo>
                    <a:pt x="315" y="927"/>
                  </a:lnTo>
                  <a:lnTo>
                    <a:pt x="432" y="913"/>
                  </a:lnTo>
                  <a:lnTo>
                    <a:pt x="511" y="979"/>
                  </a:lnTo>
                  <a:lnTo>
                    <a:pt x="535" y="942"/>
                  </a:lnTo>
                  <a:lnTo>
                    <a:pt x="569" y="956"/>
                  </a:lnTo>
                  <a:lnTo>
                    <a:pt x="665" y="900"/>
                  </a:lnTo>
                  <a:lnTo>
                    <a:pt x="709" y="830"/>
                  </a:lnTo>
                  <a:lnTo>
                    <a:pt x="688" y="787"/>
                  </a:lnTo>
                  <a:lnTo>
                    <a:pt x="801" y="755"/>
                  </a:lnTo>
                  <a:lnTo>
                    <a:pt x="927" y="693"/>
                  </a:lnTo>
                  <a:lnTo>
                    <a:pt x="1022" y="639"/>
                  </a:lnTo>
                  <a:lnTo>
                    <a:pt x="1046" y="587"/>
                  </a:lnTo>
                  <a:lnTo>
                    <a:pt x="1031" y="548"/>
                  </a:lnTo>
                  <a:lnTo>
                    <a:pt x="1055" y="487"/>
                  </a:lnTo>
                  <a:lnTo>
                    <a:pt x="1053" y="417"/>
                  </a:lnTo>
                  <a:lnTo>
                    <a:pt x="1094" y="353"/>
                  </a:lnTo>
                  <a:lnTo>
                    <a:pt x="1251" y="353"/>
                  </a:lnTo>
                  <a:lnTo>
                    <a:pt x="1290" y="313"/>
                  </a:lnTo>
                  <a:lnTo>
                    <a:pt x="1302" y="262"/>
                  </a:lnTo>
                  <a:lnTo>
                    <a:pt x="1483" y="348"/>
                  </a:lnTo>
                  <a:lnTo>
                    <a:pt x="1565" y="353"/>
                  </a:lnTo>
                  <a:lnTo>
                    <a:pt x="1656" y="337"/>
                  </a:lnTo>
                  <a:lnTo>
                    <a:pt x="1708" y="365"/>
                  </a:lnTo>
                  <a:lnTo>
                    <a:pt x="1799" y="353"/>
                  </a:lnTo>
                  <a:lnTo>
                    <a:pt x="1839" y="431"/>
                  </a:lnTo>
                  <a:lnTo>
                    <a:pt x="1878" y="470"/>
                  </a:lnTo>
                  <a:lnTo>
                    <a:pt x="1917" y="470"/>
                  </a:lnTo>
                  <a:lnTo>
                    <a:pt x="1956" y="431"/>
                  </a:lnTo>
                  <a:lnTo>
                    <a:pt x="2034" y="392"/>
                  </a:lnTo>
                  <a:lnTo>
                    <a:pt x="2073" y="353"/>
                  </a:lnTo>
                  <a:lnTo>
                    <a:pt x="2112" y="353"/>
                  </a:lnTo>
                  <a:lnTo>
                    <a:pt x="2191" y="392"/>
                  </a:lnTo>
                  <a:lnTo>
                    <a:pt x="2230" y="392"/>
                  </a:lnTo>
                  <a:lnTo>
                    <a:pt x="2308" y="313"/>
                  </a:lnTo>
                  <a:lnTo>
                    <a:pt x="2308" y="274"/>
                  </a:lnTo>
                  <a:lnTo>
                    <a:pt x="2347" y="235"/>
                  </a:lnTo>
                  <a:lnTo>
                    <a:pt x="2386" y="274"/>
                  </a:lnTo>
                  <a:lnTo>
                    <a:pt x="2425" y="274"/>
                  </a:lnTo>
                  <a:lnTo>
                    <a:pt x="2464" y="235"/>
                  </a:lnTo>
                  <a:lnTo>
                    <a:pt x="2503" y="235"/>
                  </a:lnTo>
                  <a:lnTo>
                    <a:pt x="2464" y="196"/>
                  </a:lnTo>
                  <a:lnTo>
                    <a:pt x="2503" y="118"/>
                  </a:lnTo>
                  <a:lnTo>
                    <a:pt x="2542" y="79"/>
                  </a:lnTo>
                  <a:lnTo>
                    <a:pt x="2542" y="0"/>
                  </a:lnTo>
                  <a:lnTo>
                    <a:pt x="2660" y="0"/>
                  </a:lnTo>
                  <a:lnTo>
                    <a:pt x="2699" y="39"/>
                  </a:lnTo>
                  <a:lnTo>
                    <a:pt x="2699" y="157"/>
                  </a:lnTo>
                  <a:lnTo>
                    <a:pt x="2738" y="118"/>
                  </a:lnTo>
                  <a:lnTo>
                    <a:pt x="2777" y="157"/>
                  </a:lnTo>
                  <a:lnTo>
                    <a:pt x="2777" y="196"/>
                  </a:lnTo>
                  <a:lnTo>
                    <a:pt x="2738" y="313"/>
                  </a:lnTo>
                  <a:lnTo>
                    <a:pt x="2738" y="431"/>
                  </a:lnTo>
                  <a:lnTo>
                    <a:pt x="2777" y="509"/>
                  </a:lnTo>
                  <a:lnTo>
                    <a:pt x="2855" y="509"/>
                  </a:lnTo>
                  <a:lnTo>
                    <a:pt x="2942" y="444"/>
                  </a:lnTo>
                  <a:lnTo>
                    <a:pt x="3012" y="431"/>
                  </a:lnTo>
                  <a:lnTo>
                    <a:pt x="3090" y="353"/>
                  </a:lnTo>
                  <a:lnTo>
                    <a:pt x="3168" y="313"/>
                  </a:lnTo>
                  <a:lnTo>
                    <a:pt x="3246" y="313"/>
                  </a:lnTo>
                  <a:lnTo>
                    <a:pt x="3246" y="353"/>
                  </a:lnTo>
                  <a:lnTo>
                    <a:pt x="3365" y="313"/>
                  </a:lnTo>
                  <a:lnTo>
                    <a:pt x="3521" y="313"/>
                  </a:lnTo>
                  <a:lnTo>
                    <a:pt x="3599" y="353"/>
                  </a:lnTo>
                  <a:lnTo>
                    <a:pt x="3589" y="364"/>
                  </a:lnTo>
                  <a:lnTo>
                    <a:pt x="3538" y="356"/>
                  </a:lnTo>
                  <a:lnTo>
                    <a:pt x="3509" y="381"/>
                  </a:lnTo>
                  <a:lnTo>
                    <a:pt x="3559" y="431"/>
                  </a:lnTo>
                  <a:lnTo>
                    <a:pt x="3482" y="431"/>
                  </a:lnTo>
                  <a:lnTo>
                    <a:pt x="3443" y="470"/>
                  </a:lnTo>
                  <a:lnTo>
                    <a:pt x="3404" y="470"/>
                  </a:lnTo>
                  <a:lnTo>
                    <a:pt x="3365" y="509"/>
                  </a:lnTo>
                  <a:lnTo>
                    <a:pt x="3287" y="470"/>
                  </a:lnTo>
                  <a:lnTo>
                    <a:pt x="3129" y="470"/>
                  </a:lnTo>
                  <a:lnTo>
                    <a:pt x="3012" y="509"/>
                  </a:lnTo>
                  <a:lnTo>
                    <a:pt x="2934" y="548"/>
                  </a:lnTo>
                  <a:lnTo>
                    <a:pt x="2855" y="626"/>
                  </a:lnTo>
                  <a:lnTo>
                    <a:pt x="2816" y="626"/>
                  </a:lnTo>
                  <a:lnTo>
                    <a:pt x="2738" y="705"/>
                  </a:lnTo>
                  <a:lnTo>
                    <a:pt x="2738" y="744"/>
                  </a:lnTo>
                  <a:lnTo>
                    <a:pt x="2777" y="783"/>
                  </a:lnTo>
                  <a:lnTo>
                    <a:pt x="2777" y="822"/>
                  </a:lnTo>
                  <a:lnTo>
                    <a:pt x="2816" y="861"/>
                  </a:lnTo>
                  <a:lnTo>
                    <a:pt x="2816" y="978"/>
                  </a:lnTo>
                  <a:lnTo>
                    <a:pt x="2777" y="1057"/>
                  </a:lnTo>
                  <a:lnTo>
                    <a:pt x="2738" y="1096"/>
                  </a:lnTo>
                  <a:lnTo>
                    <a:pt x="2660" y="1135"/>
                  </a:lnTo>
                  <a:lnTo>
                    <a:pt x="2660" y="1174"/>
                  </a:lnTo>
                  <a:lnTo>
                    <a:pt x="2699" y="1252"/>
                  </a:lnTo>
                  <a:lnTo>
                    <a:pt x="2699" y="1292"/>
                  </a:lnTo>
                  <a:lnTo>
                    <a:pt x="2621" y="1370"/>
                  </a:lnTo>
                  <a:lnTo>
                    <a:pt x="2542" y="1370"/>
                  </a:lnTo>
                  <a:lnTo>
                    <a:pt x="2425" y="1331"/>
                  </a:lnTo>
                  <a:lnTo>
                    <a:pt x="2386" y="1370"/>
                  </a:lnTo>
                  <a:lnTo>
                    <a:pt x="2464" y="1448"/>
                  </a:lnTo>
                  <a:lnTo>
                    <a:pt x="2464" y="1605"/>
                  </a:lnTo>
                  <a:lnTo>
                    <a:pt x="2308" y="1605"/>
                  </a:lnTo>
                  <a:lnTo>
                    <a:pt x="2269" y="1644"/>
                  </a:lnTo>
                  <a:lnTo>
                    <a:pt x="2269" y="1722"/>
                  </a:lnTo>
                  <a:lnTo>
                    <a:pt x="2230" y="1800"/>
                  </a:lnTo>
                  <a:lnTo>
                    <a:pt x="2191" y="1996"/>
                  </a:lnTo>
                  <a:lnTo>
                    <a:pt x="2151" y="2035"/>
                  </a:lnTo>
                  <a:lnTo>
                    <a:pt x="2034" y="1996"/>
                  </a:lnTo>
                  <a:lnTo>
                    <a:pt x="1956" y="1996"/>
                  </a:lnTo>
                  <a:lnTo>
                    <a:pt x="1878" y="2074"/>
                  </a:lnTo>
                  <a:lnTo>
                    <a:pt x="1839" y="2152"/>
                  </a:lnTo>
                  <a:lnTo>
                    <a:pt x="1643" y="2152"/>
                  </a:lnTo>
                  <a:lnTo>
                    <a:pt x="1487" y="2309"/>
                  </a:lnTo>
                  <a:lnTo>
                    <a:pt x="1487" y="2426"/>
                  </a:lnTo>
                  <a:lnTo>
                    <a:pt x="1447" y="2544"/>
                  </a:lnTo>
                  <a:lnTo>
                    <a:pt x="1447" y="2583"/>
                  </a:lnTo>
                  <a:lnTo>
                    <a:pt x="1290" y="2622"/>
                  </a:lnTo>
                  <a:lnTo>
                    <a:pt x="1173" y="2661"/>
                  </a:lnTo>
                  <a:lnTo>
                    <a:pt x="1055" y="2661"/>
                  </a:lnTo>
                  <a:lnTo>
                    <a:pt x="938" y="2700"/>
                  </a:lnTo>
                  <a:lnTo>
                    <a:pt x="821" y="2661"/>
                  </a:lnTo>
                  <a:lnTo>
                    <a:pt x="782" y="2661"/>
                  </a:lnTo>
                  <a:lnTo>
                    <a:pt x="664" y="2700"/>
                  </a:lnTo>
                  <a:lnTo>
                    <a:pt x="508" y="2700"/>
                  </a:lnTo>
                  <a:lnTo>
                    <a:pt x="273" y="2622"/>
                  </a:lnTo>
                  <a:lnTo>
                    <a:pt x="195" y="2622"/>
                  </a:lnTo>
                  <a:lnTo>
                    <a:pt x="117" y="2544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8" name="Freeform 43"/>
            <p:cNvSpPr>
              <a:spLocks/>
            </p:cNvSpPr>
            <p:nvPr/>
          </p:nvSpPr>
          <p:spPr bwMode="auto">
            <a:xfrm>
              <a:off x="4019551" y="5657851"/>
              <a:ext cx="766763" cy="611188"/>
            </a:xfrm>
            <a:custGeom>
              <a:avLst/>
              <a:gdLst>
                <a:gd name="T0" fmla="*/ 0 w 2464"/>
                <a:gd name="T1" fmla="*/ 0 h 2503"/>
                <a:gd name="T2" fmla="*/ 0 w 2464"/>
                <a:gd name="T3" fmla="*/ 0 h 2503"/>
                <a:gd name="T4" fmla="*/ 0 w 2464"/>
                <a:gd name="T5" fmla="*/ 0 h 2503"/>
                <a:gd name="T6" fmla="*/ 0 w 2464"/>
                <a:gd name="T7" fmla="*/ 0 h 2503"/>
                <a:gd name="T8" fmla="*/ 0 w 2464"/>
                <a:gd name="T9" fmla="*/ 0 h 2503"/>
                <a:gd name="T10" fmla="*/ 0 w 2464"/>
                <a:gd name="T11" fmla="*/ 0 h 2503"/>
                <a:gd name="T12" fmla="*/ 0 w 2464"/>
                <a:gd name="T13" fmla="*/ 0 h 2503"/>
                <a:gd name="T14" fmla="*/ 0 w 2464"/>
                <a:gd name="T15" fmla="*/ 0 h 2503"/>
                <a:gd name="T16" fmla="*/ 0 w 2464"/>
                <a:gd name="T17" fmla="*/ 0 h 2503"/>
                <a:gd name="T18" fmla="*/ 0 w 2464"/>
                <a:gd name="T19" fmla="*/ 0 h 2503"/>
                <a:gd name="T20" fmla="*/ 0 w 2464"/>
                <a:gd name="T21" fmla="*/ 0 h 2503"/>
                <a:gd name="T22" fmla="*/ 0 w 2464"/>
                <a:gd name="T23" fmla="*/ 0 h 2503"/>
                <a:gd name="T24" fmla="*/ 0 w 2464"/>
                <a:gd name="T25" fmla="*/ 0 h 2503"/>
                <a:gd name="T26" fmla="*/ 0 w 2464"/>
                <a:gd name="T27" fmla="*/ 0 h 2503"/>
                <a:gd name="T28" fmla="*/ 0 w 2464"/>
                <a:gd name="T29" fmla="*/ 0 h 2503"/>
                <a:gd name="T30" fmla="*/ 0 w 2464"/>
                <a:gd name="T31" fmla="*/ 0 h 2503"/>
                <a:gd name="T32" fmla="*/ 0 w 2464"/>
                <a:gd name="T33" fmla="*/ 0 h 2503"/>
                <a:gd name="T34" fmla="*/ 0 w 2464"/>
                <a:gd name="T35" fmla="*/ 0 h 2503"/>
                <a:gd name="T36" fmla="*/ 0 w 2464"/>
                <a:gd name="T37" fmla="*/ 0 h 2503"/>
                <a:gd name="T38" fmla="*/ 0 w 2464"/>
                <a:gd name="T39" fmla="*/ 0 h 2503"/>
                <a:gd name="T40" fmla="*/ 0 w 2464"/>
                <a:gd name="T41" fmla="*/ 0 h 2503"/>
                <a:gd name="T42" fmla="*/ 0 w 2464"/>
                <a:gd name="T43" fmla="*/ 0 h 2503"/>
                <a:gd name="T44" fmla="*/ 0 w 2464"/>
                <a:gd name="T45" fmla="*/ 0 h 2503"/>
                <a:gd name="T46" fmla="*/ 0 w 2464"/>
                <a:gd name="T47" fmla="*/ 0 h 2503"/>
                <a:gd name="T48" fmla="*/ 0 w 2464"/>
                <a:gd name="T49" fmla="*/ 0 h 2503"/>
                <a:gd name="T50" fmla="*/ 0 w 2464"/>
                <a:gd name="T51" fmla="*/ 0 h 2503"/>
                <a:gd name="T52" fmla="*/ 0 w 2464"/>
                <a:gd name="T53" fmla="*/ 0 h 2503"/>
                <a:gd name="T54" fmla="*/ 0 w 2464"/>
                <a:gd name="T55" fmla="*/ 0 h 2503"/>
                <a:gd name="T56" fmla="*/ 0 w 2464"/>
                <a:gd name="T57" fmla="*/ 0 h 2503"/>
                <a:gd name="T58" fmla="*/ 0 w 2464"/>
                <a:gd name="T59" fmla="*/ 0 h 2503"/>
                <a:gd name="T60" fmla="*/ 0 w 2464"/>
                <a:gd name="T61" fmla="*/ 0 h 2503"/>
                <a:gd name="T62" fmla="*/ 0 w 2464"/>
                <a:gd name="T63" fmla="*/ 0 h 2503"/>
                <a:gd name="T64" fmla="*/ 0 w 2464"/>
                <a:gd name="T65" fmla="*/ 0 h 2503"/>
                <a:gd name="T66" fmla="*/ 0 w 2464"/>
                <a:gd name="T67" fmla="*/ 0 h 250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64"/>
                <a:gd name="T103" fmla="*/ 0 h 2503"/>
                <a:gd name="T104" fmla="*/ 2464 w 2464"/>
                <a:gd name="T105" fmla="*/ 2503 h 250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64" h="2503">
                  <a:moveTo>
                    <a:pt x="0" y="1252"/>
                  </a:moveTo>
                  <a:lnTo>
                    <a:pt x="586" y="900"/>
                  </a:lnTo>
                  <a:lnTo>
                    <a:pt x="664" y="509"/>
                  </a:lnTo>
                  <a:lnTo>
                    <a:pt x="664" y="470"/>
                  </a:lnTo>
                  <a:lnTo>
                    <a:pt x="625" y="392"/>
                  </a:lnTo>
                  <a:lnTo>
                    <a:pt x="625" y="353"/>
                  </a:lnTo>
                  <a:lnTo>
                    <a:pt x="704" y="274"/>
                  </a:lnTo>
                  <a:lnTo>
                    <a:pt x="860" y="196"/>
                  </a:lnTo>
                  <a:lnTo>
                    <a:pt x="938" y="79"/>
                  </a:lnTo>
                  <a:lnTo>
                    <a:pt x="938" y="39"/>
                  </a:lnTo>
                  <a:lnTo>
                    <a:pt x="977" y="39"/>
                  </a:lnTo>
                  <a:lnTo>
                    <a:pt x="1016" y="0"/>
                  </a:lnTo>
                  <a:lnTo>
                    <a:pt x="1072" y="12"/>
                  </a:lnTo>
                  <a:lnTo>
                    <a:pt x="1135" y="0"/>
                  </a:lnTo>
                  <a:lnTo>
                    <a:pt x="1205" y="14"/>
                  </a:lnTo>
                  <a:lnTo>
                    <a:pt x="1252" y="32"/>
                  </a:lnTo>
                  <a:lnTo>
                    <a:pt x="1319" y="17"/>
                  </a:lnTo>
                  <a:lnTo>
                    <a:pt x="1370" y="39"/>
                  </a:lnTo>
                  <a:lnTo>
                    <a:pt x="1386" y="61"/>
                  </a:lnTo>
                  <a:lnTo>
                    <a:pt x="1364" y="104"/>
                  </a:lnTo>
                  <a:lnTo>
                    <a:pt x="1409" y="118"/>
                  </a:lnTo>
                  <a:lnTo>
                    <a:pt x="1471" y="74"/>
                  </a:lnTo>
                  <a:lnTo>
                    <a:pt x="1526" y="79"/>
                  </a:lnTo>
                  <a:lnTo>
                    <a:pt x="1604" y="274"/>
                  </a:lnTo>
                  <a:lnTo>
                    <a:pt x="1643" y="392"/>
                  </a:lnTo>
                  <a:lnTo>
                    <a:pt x="1682" y="431"/>
                  </a:lnTo>
                  <a:lnTo>
                    <a:pt x="1761" y="470"/>
                  </a:lnTo>
                  <a:lnTo>
                    <a:pt x="1878" y="470"/>
                  </a:lnTo>
                  <a:lnTo>
                    <a:pt x="1800" y="548"/>
                  </a:lnTo>
                  <a:lnTo>
                    <a:pt x="1800" y="587"/>
                  </a:lnTo>
                  <a:lnTo>
                    <a:pt x="1878" y="705"/>
                  </a:lnTo>
                  <a:lnTo>
                    <a:pt x="1721" y="822"/>
                  </a:lnTo>
                  <a:lnTo>
                    <a:pt x="1721" y="939"/>
                  </a:lnTo>
                  <a:lnTo>
                    <a:pt x="1682" y="1057"/>
                  </a:lnTo>
                  <a:lnTo>
                    <a:pt x="1682" y="1096"/>
                  </a:lnTo>
                  <a:lnTo>
                    <a:pt x="1839" y="1252"/>
                  </a:lnTo>
                  <a:lnTo>
                    <a:pt x="1839" y="1409"/>
                  </a:lnTo>
                  <a:lnTo>
                    <a:pt x="1878" y="1370"/>
                  </a:lnTo>
                  <a:lnTo>
                    <a:pt x="1956" y="1370"/>
                  </a:lnTo>
                  <a:lnTo>
                    <a:pt x="2113" y="1526"/>
                  </a:lnTo>
                  <a:lnTo>
                    <a:pt x="2230" y="1605"/>
                  </a:lnTo>
                  <a:lnTo>
                    <a:pt x="2269" y="1644"/>
                  </a:lnTo>
                  <a:lnTo>
                    <a:pt x="2269" y="1761"/>
                  </a:lnTo>
                  <a:lnTo>
                    <a:pt x="2230" y="1839"/>
                  </a:lnTo>
                  <a:lnTo>
                    <a:pt x="2230" y="1957"/>
                  </a:lnTo>
                  <a:lnTo>
                    <a:pt x="2308" y="1957"/>
                  </a:lnTo>
                  <a:lnTo>
                    <a:pt x="2347" y="1996"/>
                  </a:lnTo>
                  <a:lnTo>
                    <a:pt x="2347" y="2074"/>
                  </a:lnTo>
                  <a:lnTo>
                    <a:pt x="2464" y="2191"/>
                  </a:lnTo>
                  <a:lnTo>
                    <a:pt x="2425" y="2191"/>
                  </a:lnTo>
                  <a:lnTo>
                    <a:pt x="2386" y="2231"/>
                  </a:lnTo>
                  <a:lnTo>
                    <a:pt x="2308" y="2191"/>
                  </a:lnTo>
                  <a:lnTo>
                    <a:pt x="2308" y="2231"/>
                  </a:lnTo>
                  <a:lnTo>
                    <a:pt x="2152" y="2231"/>
                  </a:lnTo>
                  <a:lnTo>
                    <a:pt x="2073" y="2270"/>
                  </a:lnTo>
                  <a:lnTo>
                    <a:pt x="1956" y="2503"/>
                  </a:lnTo>
                  <a:lnTo>
                    <a:pt x="1487" y="2464"/>
                  </a:lnTo>
                  <a:lnTo>
                    <a:pt x="1330" y="2387"/>
                  </a:lnTo>
                  <a:lnTo>
                    <a:pt x="1213" y="2348"/>
                  </a:lnTo>
                  <a:lnTo>
                    <a:pt x="1213" y="2113"/>
                  </a:lnTo>
                  <a:lnTo>
                    <a:pt x="1096" y="2113"/>
                  </a:lnTo>
                  <a:lnTo>
                    <a:pt x="1016" y="2035"/>
                  </a:lnTo>
                  <a:lnTo>
                    <a:pt x="1016" y="1996"/>
                  </a:lnTo>
                  <a:lnTo>
                    <a:pt x="743" y="1878"/>
                  </a:lnTo>
                  <a:lnTo>
                    <a:pt x="586" y="1800"/>
                  </a:lnTo>
                  <a:lnTo>
                    <a:pt x="391" y="1683"/>
                  </a:lnTo>
                  <a:lnTo>
                    <a:pt x="156" y="1605"/>
                  </a:lnTo>
                  <a:lnTo>
                    <a:pt x="156" y="1565"/>
                  </a:lnTo>
                  <a:lnTo>
                    <a:pt x="0" y="1252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39" name="Freeform 44"/>
            <p:cNvSpPr>
              <a:spLocks/>
            </p:cNvSpPr>
            <p:nvPr/>
          </p:nvSpPr>
          <p:spPr bwMode="auto">
            <a:xfrm>
              <a:off x="3763963" y="5657851"/>
              <a:ext cx="547688" cy="382588"/>
            </a:xfrm>
            <a:custGeom>
              <a:avLst/>
              <a:gdLst>
                <a:gd name="T0" fmla="*/ 0 w 1760"/>
                <a:gd name="T1" fmla="*/ 0 h 1565"/>
                <a:gd name="T2" fmla="*/ 0 w 1760"/>
                <a:gd name="T3" fmla="*/ 0 h 1565"/>
                <a:gd name="T4" fmla="*/ 0 w 1760"/>
                <a:gd name="T5" fmla="*/ 0 h 1565"/>
                <a:gd name="T6" fmla="*/ 0 w 1760"/>
                <a:gd name="T7" fmla="*/ 0 h 1565"/>
                <a:gd name="T8" fmla="*/ 0 w 1760"/>
                <a:gd name="T9" fmla="*/ 0 h 1565"/>
                <a:gd name="T10" fmla="*/ 0 w 1760"/>
                <a:gd name="T11" fmla="*/ 0 h 1565"/>
                <a:gd name="T12" fmla="*/ 0 w 1760"/>
                <a:gd name="T13" fmla="*/ 0 h 1565"/>
                <a:gd name="T14" fmla="*/ 0 w 1760"/>
                <a:gd name="T15" fmla="*/ 0 h 1565"/>
                <a:gd name="T16" fmla="*/ 0 w 1760"/>
                <a:gd name="T17" fmla="*/ 0 h 1565"/>
                <a:gd name="T18" fmla="*/ 0 w 1760"/>
                <a:gd name="T19" fmla="*/ 0 h 1565"/>
                <a:gd name="T20" fmla="*/ 0 w 1760"/>
                <a:gd name="T21" fmla="*/ 0 h 1565"/>
                <a:gd name="T22" fmla="*/ 0 w 1760"/>
                <a:gd name="T23" fmla="*/ 0 h 1565"/>
                <a:gd name="T24" fmla="*/ 0 w 1760"/>
                <a:gd name="T25" fmla="*/ 0 h 1565"/>
                <a:gd name="T26" fmla="*/ 0 w 1760"/>
                <a:gd name="T27" fmla="*/ 0 h 1565"/>
                <a:gd name="T28" fmla="*/ 0 w 1760"/>
                <a:gd name="T29" fmla="*/ 0 h 1565"/>
                <a:gd name="T30" fmla="*/ 0 w 1760"/>
                <a:gd name="T31" fmla="*/ 0 h 1565"/>
                <a:gd name="T32" fmla="*/ 0 w 1760"/>
                <a:gd name="T33" fmla="*/ 0 h 1565"/>
                <a:gd name="T34" fmla="*/ 0 w 1760"/>
                <a:gd name="T35" fmla="*/ 0 h 1565"/>
                <a:gd name="T36" fmla="*/ 0 w 1760"/>
                <a:gd name="T37" fmla="*/ 0 h 1565"/>
                <a:gd name="T38" fmla="*/ 0 w 1760"/>
                <a:gd name="T39" fmla="*/ 0 h 1565"/>
                <a:gd name="T40" fmla="*/ 0 w 1760"/>
                <a:gd name="T41" fmla="*/ 0 h 1565"/>
                <a:gd name="T42" fmla="*/ 0 w 1760"/>
                <a:gd name="T43" fmla="*/ 0 h 1565"/>
                <a:gd name="T44" fmla="*/ 0 w 1760"/>
                <a:gd name="T45" fmla="*/ 0 h 1565"/>
                <a:gd name="T46" fmla="*/ 0 w 1760"/>
                <a:gd name="T47" fmla="*/ 0 h 1565"/>
                <a:gd name="T48" fmla="*/ 0 w 1760"/>
                <a:gd name="T49" fmla="*/ 0 h 1565"/>
                <a:gd name="T50" fmla="*/ 0 w 1760"/>
                <a:gd name="T51" fmla="*/ 0 h 1565"/>
                <a:gd name="T52" fmla="*/ 0 w 1760"/>
                <a:gd name="T53" fmla="*/ 0 h 1565"/>
                <a:gd name="T54" fmla="*/ 0 w 1760"/>
                <a:gd name="T55" fmla="*/ 0 h 1565"/>
                <a:gd name="T56" fmla="*/ 0 w 1760"/>
                <a:gd name="T57" fmla="*/ 0 h 1565"/>
                <a:gd name="T58" fmla="*/ 0 w 1760"/>
                <a:gd name="T59" fmla="*/ 0 h 1565"/>
                <a:gd name="T60" fmla="*/ 0 w 1760"/>
                <a:gd name="T61" fmla="*/ 0 h 1565"/>
                <a:gd name="T62" fmla="*/ 0 w 1760"/>
                <a:gd name="T63" fmla="*/ 0 h 156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60"/>
                <a:gd name="T97" fmla="*/ 0 h 1565"/>
                <a:gd name="T98" fmla="*/ 1760 w 1760"/>
                <a:gd name="T99" fmla="*/ 1565 h 156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60" h="1565">
                  <a:moveTo>
                    <a:pt x="79" y="1409"/>
                  </a:moveTo>
                  <a:lnTo>
                    <a:pt x="39" y="1409"/>
                  </a:lnTo>
                  <a:lnTo>
                    <a:pt x="79" y="1370"/>
                  </a:lnTo>
                  <a:lnTo>
                    <a:pt x="0" y="1292"/>
                  </a:lnTo>
                  <a:lnTo>
                    <a:pt x="79" y="1252"/>
                  </a:lnTo>
                  <a:lnTo>
                    <a:pt x="118" y="1213"/>
                  </a:lnTo>
                  <a:lnTo>
                    <a:pt x="118" y="1174"/>
                  </a:lnTo>
                  <a:lnTo>
                    <a:pt x="79" y="1174"/>
                  </a:lnTo>
                  <a:lnTo>
                    <a:pt x="118" y="1135"/>
                  </a:lnTo>
                  <a:lnTo>
                    <a:pt x="196" y="1135"/>
                  </a:lnTo>
                  <a:lnTo>
                    <a:pt x="196" y="1057"/>
                  </a:lnTo>
                  <a:lnTo>
                    <a:pt x="235" y="1057"/>
                  </a:lnTo>
                  <a:lnTo>
                    <a:pt x="274" y="1018"/>
                  </a:lnTo>
                  <a:lnTo>
                    <a:pt x="274" y="978"/>
                  </a:lnTo>
                  <a:lnTo>
                    <a:pt x="235" y="978"/>
                  </a:lnTo>
                  <a:lnTo>
                    <a:pt x="235" y="939"/>
                  </a:lnTo>
                  <a:lnTo>
                    <a:pt x="196" y="900"/>
                  </a:lnTo>
                  <a:lnTo>
                    <a:pt x="235" y="900"/>
                  </a:lnTo>
                  <a:lnTo>
                    <a:pt x="196" y="861"/>
                  </a:lnTo>
                  <a:lnTo>
                    <a:pt x="118" y="861"/>
                  </a:lnTo>
                  <a:lnTo>
                    <a:pt x="79" y="783"/>
                  </a:lnTo>
                  <a:lnTo>
                    <a:pt x="79" y="705"/>
                  </a:lnTo>
                  <a:lnTo>
                    <a:pt x="88" y="640"/>
                  </a:lnTo>
                  <a:lnTo>
                    <a:pt x="46" y="599"/>
                  </a:lnTo>
                  <a:lnTo>
                    <a:pt x="50" y="570"/>
                  </a:lnTo>
                  <a:lnTo>
                    <a:pt x="79" y="548"/>
                  </a:lnTo>
                  <a:lnTo>
                    <a:pt x="88" y="488"/>
                  </a:lnTo>
                  <a:lnTo>
                    <a:pt x="75" y="442"/>
                  </a:lnTo>
                  <a:lnTo>
                    <a:pt x="98" y="433"/>
                  </a:lnTo>
                  <a:lnTo>
                    <a:pt x="196" y="470"/>
                  </a:lnTo>
                  <a:lnTo>
                    <a:pt x="235" y="431"/>
                  </a:lnTo>
                  <a:lnTo>
                    <a:pt x="235" y="392"/>
                  </a:lnTo>
                  <a:lnTo>
                    <a:pt x="313" y="353"/>
                  </a:lnTo>
                  <a:lnTo>
                    <a:pt x="274" y="313"/>
                  </a:lnTo>
                  <a:lnTo>
                    <a:pt x="274" y="196"/>
                  </a:lnTo>
                  <a:lnTo>
                    <a:pt x="365" y="196"/>
                  </a:lnTo>
                  <a:lnTo>
                    <a:pt x="409" y="222"/>
                  </a:lnTo>
                  <a:lnTo>
                    <a:pt x="470" y="235"/>
                  </a:lnTo>
                  <a:lnTo>
                    <a:pt x="548" y="196"/>
                  </a:lnTo>
                  <a:lnTo>
                    <a:pt x="665" y="157"/>
                  </a:lnTo>
                  <a:lnTo>
                    <a:pt x="773" y="175"/>
                  </a:lnTo>
                  <a:lnTo>
                    <a:pt x="861" y="235"/>
                  </a:lnTo>
                  <a:lnTo>
                    <a:pt x="939" y="235"/>
                  </a:lnTo>
                  <a:lnTo>
                    <a:pt x="1047" y="221"/>
                  </a:lnTo>
                  <a:lnTo>
                    <a:pt x="1171" y="178"/>
                  </a:lnTo>
                  <a:lnTo>
                    <a:pt x="1303" y="108"/>
                  </a:lnTo>
                  <a:lnTo>
                    <a:pt x="1408" y="118"/>
                  </a:lnTo>
                  <a:lnTo>
                    <a:pt x="1486" y="118"/>
                  </a:lnTo>
                  <a:lnTo>
                    <a:pt x="1643" y="79"/>
                  </a:lnTo>
                  <a:lnTo>
                    <a:pt x="1697" y="34"/>
                  </a:lnTo>
                  <a:lnTo>
                    <a:pt x="1721" y="0"/>
                  </a:lnTo>
                  <a:lnTo>
                    <a:pt x="1760" y="0"/>
                  </a:lnTo>
                  <a:lnTo>
                    <a:pt x="1760" y="79"/>
                  </a:lnTo>
                  <a:lnTo>
                    <a:pt x="1682" y="196"/>
                  </a:lnTo>
                  <a:lnTo>
                    <a:pt x="1526" y="274"/>
                  </a:lnTo>
                  <a:lnTo>
                    <a:pt x="1447" y="353"/>
                  </a:lnTo>
                  <a:lnTo>
                    <a:pt x="1447" y="392"/>
                  </a:lnTo>
                  <a:lnTo>
                    <a:pt x="1486" y="470"/>
                  </a:lnTo>
                  <a:lnTo>
                    <a:pt x="1486" y="509"/>
                  </a:lnTo>
                  <a:lnTo>
                    <a:pt x="1408" y="900"/>
                  </a:lnTo>
                  <a:lnTo>
                    <a:pt x="822" y="1252"/>
                  </a:lnTo>
                  <a:lnTo>
                    <a:pt x="352" y="1565"/>
                  </a:lnTo>
                  <a:lnTo>
                    <a:pt x="313" y="1565"/>
                  </a:lnTo>
                  <a:lnTo>
                    <a:pt x="274" y="1526"/>
                  </a:lnTo>
                  <a:lnTo>
                    <a:pt x="79" y="1409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0" name="Freeform 45"/>
            <p:cNvSpPr>
              <a:spLocks/>
            </p:cNvSpPr>
            <p:nvPr/>
          </p:nvSpPr>
          <p:spPr bwMode="auto">
            <a:xfrm>
              <a:off x="1598613" y="5657851"/>
              <a:ext cx="304800" cy="525463"/>
            </a:xfrm>
            <a:custGeom>
              <a:avLst/>
              <a:gdLst>
                <a:gd name="T0" fmla="*/ 0 w 979"/>
                <a:gd name="T1" fmla="*/ 0 h 2152"/>
                <a:gd name="T2" fmla="*/ 0 w 979"/>
                <a:gd name="T3" fmla="*/ 0 h 2152"/>
                <a:gd name="T4" fmla="*/ 0 w 979"/>
                <a:gd name="T5" fmla="*/ 0 h 2152"/>
                <a:gd name="T6" fmla="*/ 0 w 979"/>
                <a:gd name="T7" fmla="*/ 0 h 2152"/>
                <a:gd name="T8" fmla="*/ 0 w 979"/>
                <a:gd name="T9" fmla="*/ 0 h 2152"/>
                <a:gd name="T10" fmla="*/ 0 w 979"/>
                <a:gd name="T11" fmla="*/ 0 h 2152"/>
                <a:gd name="T12" fmla="*/ 0 w 979"/>
                <a:gd name="T13" fmla="*/ 0 h 2152"/>
                <a:gd name="T14" fmla="*/ 0 w 979"/>
                <a:gd name="T15" fmla="*/ 0 h 2152"/>
                <a:gd name="T16" fmla="*/ 0 w 979"/>
                <a:gd name="T17" fmla="*/ 0 h 2152"/>
                <a:gd name="T18" fmla="*/ 0 w 979"/>
                <a:gd name="T19" fmla="*/ 0 h 2152"/>
                <a:gd name="T20" fmla="*/ 0 w 979"/>
                <a:gd name="T21" fmla="*/ 0 h 2152"/>
                <a:gd name="T22" fmla="*/ 0 w 979"/>
                <a:gd name="T23" fmla="*/ 0 h 2152"/>
                <a:gd name="T24" fmla="*/ 0 w 979"/>
                <a:gd name="T25" fmla="*/ 0 h 2152"/>
                <a:gd name="T26" fmla="*/ 0 w 979"/>
                <a:gd name="T27" fmla="*/ 0 h 2152"/>
                <a:gd name="T28" fmla="*/ 0 w 979"/>
                <a:gd name="T29" fmla="*/ 0 h 2152"/>
                <a:gd name="T30" fmla="*/ 0 w 979"/>
                <a:gd name="T31" fmla="*/ 0 h 2152"/>
                <a:gd name="T32" fmla="*/ 0 w 979"/>
                <a:gd name="T33" fmla="*/ 0 h 2152"/>
                <a:gd name="T34" fmla="*/ 0 w 979"/>
                <a:gd name="T35" fmla="*/ 0 h 2152"/>
                <a:gd name="T36" fmla="*/ 0 w 979"/>
                <a:gd name="T37" fmla="*/ 0 h 2152"/>
                <a:gd name="T38" fmla="*/ 0 w 979"/>
                <a:gd name="T39" fmla="*/ 0 h 2152"/>
                <a:gd name="T40" fmla="*/ 0 w 979"/>
                <a:gd name="T41" fmla="*/ 0 h 2152"/>
                <a:gd name="T42" fmla="*/ 0 w 979"/>
                <a:gd name="T43" fmla="*/ 0 h 2152"/>
                <a:gd name="T44" fmla="*/ 0 w 979"/>
                <a:gd name="T45" fmla="*/ 0 h 2152"/>
                <a:gd name="T46" fmla="*/ 0 w 979"/>
                <a:gd name="T47" fmla="*/ 0 h 2152"/>
                <a:gd name="T48" fmla="*/ 0 w 979"/>
                <a:gd name="T49" fmla="*/ 0 h 2152"/>
                <a:gd name="T50" fmla="*/ 0 w 979"/>
                <a:gd name="T51" fmla="*/ 0 h 2152"/>
                <a:gd name="T52" fmla="*/ 0 w 979"/>
                <a:gd name="T53" fmla="*/ 0 h 2152"/>
                <a:gd name="T54" fmla="*/ 0 w 979"/>
                <a:gd name="T55" fmla="*/ 0 h 2152"/>
                <a:gd name="T56" fmla="*/ 0 w 979"/>
                <a:gd name="T57" fmla="*/ 0 h 2152"/>
                <a:gd name="T58" fmla="*/ 0 w 979"/>
                <a:gd name="T59" fmla="*/ 0 h 2152"/>
                <a:gd name="T60" fmla="*/ 0 w 979"/>
                <a:gd name="T61" fmla="*/ 0 h 2152"/>
                <a:gd name="T62" fmla="*/ 0 w 979"/>
                <a:gd name="T63" fmla="*/ 0 h 2152"/>
                <a:gd name="T64" fmla="*/ 0 w 979"/>
                <a:gd name="T65" fmla="*/ 0 h 2152"/>
                <a:gd name="T66" fmla="*/ 0 w 979"/>
                <a:gd name="T67" fmla="*/ 0 h 2152"/>
                <a:gd name="T68" fmla="*/ 0 w 979"/>
                <a:gd name="T69" fmla="*/ 0 h 2152"/>
                <a:gd name="T70" fmla="*/ 0 w 979"/>
                <a:gd name="T71" fmla="*/ 0 h 2152"/>
                <a:gd name="T72" fmla="*/ 0 w 979"/>
                <a:gd name="T73" fmla="*/ 0 h 2152"/>
                <a:gd name="T74" fmla="*/ 0 w 979"/>
                <a:gd name="T75" fmla="*/ 0 h 2152"/>
                <a:gd name="T76" fmla="*/ 0 w 979"/>
                <a:gd name="T77" fmla="*/ 0 h 2152"/>
                <a:gd name="T78" fmla="*/ 0 w 979"/>
                <a:gd name="T79" fmla="*/ 0 h 2152"/>
                <a:gd name="T80" fmla="*/ 0 w 979"/>
                <a:gd name="T81" fmla="*/ 0 h 2152"/>
                <a:gd name="T82" fmla="*/ 0 w 979"/>
                <a:gd name="T83" fmla="*/ 0 h 2152"/>
                <a:gd name="T84" fmla="*/ 0 w 979"/>
                <a:gd name="T85" fmla="*/ 0 h 2152"/>
                <a:gd name="T86" fmla="*/ 0 w 979"/>
                <a:gd name="T87" fmla="*/ 0 h 2152"/>
                <a:gd name="T88" fmla="*/ 0 w 979"/>
                <a:gd name="T89" fmla="*/ 0 h 2152"/>
                <a:gd name="T90" fmla="*/ 0 w 979"/>
                <a:gd name="T91" fmla="*/ 0 h 2152"/>
                <a:gd name="T92" fmla="*/ 0 w 979"/>
                <a:gd name="T93" fmla="*/ 0 h 2152"/>
                <a:gd name="T94" fmla="*/ 0 w 979"/>
                <a:gd name="T95" fmla="*/ 0 h 2152"/>
                <a:gd name="T96" fmla="*/ 0 w 979"/>
                <a:gd name="T97" fmla="*/ 0 h 2152"/>
                <a:gd name="T98" fmla="*/ 0 w 979"/>
                <a:gd name="T99" fmla="*/ 0 h 2152"/>
                <a:gd name="T100" fmla="*/ 0 w 979"/>
                <a:gd name="T101" fmla="*/ 0 h 2152"/>
                <a:gd name="T102" fmla="*/ 0 w 979"/>
                <a:gd name="T103" fmla="*/ 0 h 2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9"/>
                <a:gd name="T157" fmla="*/ 0 h 2152"/>
                <a:gd name="T158" fmla="*/ 979 w 979"/>
                <a:gd name="T159" fmla="*/ 2152 h 2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9" h="2152">
                  <a:moveTo>
                    <a:pt x="979" y="1292"/>
                  </a:moveTo>
                  <a:lnTo>
                    <a:pt x="979" y="1526"/>
                  </a:lnTo>
                  <a:lnTo>
                    <a:pt x="822" y="1605"/>
                  </a:lnTo>
                  <a:lnTo>
                    <a:pt x="626" y="1800"/>
                  </a:lnTo>
                  <a:lnTo>
                    <a:pt x="665" y="1957"/>
                  </a:lnTo>
                  <a:lnTo>
                    <a:pt x="665" y="1996"/>
                  </a:lnTo>
                  <a:lnTo>
                    <a:pt x="509" y="2152"/>
                  </a:lnTo>
                  <a:lnTo>
                    <a:pt x="430" y="1957"/>
                  </a:lnTo>
                  <a:lnTo>
                    <a:pt x="352" y="1644"/>
                  </a:lnTo>
                  <a:lnTo>
                    <a:pt x="352" y="1565"/>
                  </a:lnTo>
                  <a:lnTo>
                    <a:pt x="274" y="1565"/>
                  </a:lnTo>
                  <a:lnTo>
                    <a:pt x="235" y="1526"/>
                  </a:lnTo>
                  <a:lnTo>
                    <a:pt x="196" y="1409"/>
                  </a:lnTo>
                  <a:lnTo>
                    <a:pt x="79" y="1292"/>
                  </a:lnTo>
                  <a:lnTo>
                    <a:pt x="39" y="1213"/>
                  </a:lnTo>
                  <a:lnTo>
                    <a:pt x="0" y="1096"/>
                  </a:lnTo>
                  <a:lnTo>
                    <a:pt x="0" y="1018"/>
                  </a:lnTo>
                  <a:lnTo>
                    <a:pt x="157" y="861"/>
                  </a:lnTo>
                  <a:lnTo>
                    <a:pt x="196" y="783"/>
                  </a:lnTo>
                  <a:lnTo>
                    <a:pt x="196" y="235"/>
                  </a:lnTo>
                  <a:lnTo>
                    <a:pt x="274" y="157"/>
                  </a:lnTo>
                  <a:lnTo>
                    <a:pt x="352" y="118"/>
                  </a:lnTo>
                  <a:lnTo>
                    <a:pt x="391" y="39"/>
                  </a:lnTo>
                  <a:lnTo>
                    <a:pt x="470" y="0"/>
                  </a:lnTo>
                  <a:lnTo>
                    <a:pt x="548" y="0"/>
                  </a:lnTo>
                  <a:lnTo>
                    <a:pt x="626" y="39"/>
                  </a:lnTo>
                  <a:lnTo>
                    <a:pt x="665" y="79"/>
                  </a:lnTo>
                  <a:lnTo>
                    <a:pt x="665" y="118"/>
                  </a:lnTo>
                  <a:lnTo>
                    <a:pt x="704" y="196"/>
                  </a:lnTo>
                  <a:lnTo>
                    <a:pt x="743" y="157"/>
                  </a:lnTo>
                  <a:lnTo>
                    <a:pt x="822" y="118"/>
                  </a:lnTo>
                  <a:lnTo>
                    <a:pt x="861" y="79"/>
                  </a:lnTo>
                  <a:lnTo>
                    <a:pt x="861" y="196"/>
                  </a:lnTo>
                  <a:lnTo>
                    <a:pt x="782" y="274"/>
                  </a:lnTo>
                  <a:lnTo>
                    <a:pt x="743" y="353"/>
                  </a:lnTo>
                  <a:lnTo>
                    <a:pt x="743" y="392"/>
                  </a:lnTo>
                  <a:lnTo>
                    <a:pt x="782" y="431"/>
                  </a:lnTo>
                  <a:lnTo>
                    <a:pt x="822" y="509"/>
                  </a:lnTo>
                  <a:lnTo>
                    <a:pt x="861" y="548"/>
                  </a:lnTo>
                  <a:lnTo>
                    <a:pt x="901" y="665"/>
                  </a:lnTo>
                  <a:lnTo>
                    <a:pt x="822" y="783"/>
                  </a:lnTo>
                  <a:lnTo>
                    <a:pt x="743" y="822"/>
                  </a:lnTo>
                  <a:lnTo>
                    <a:pt x="665" y="939"/>
                  </a:lnTo>
                  <a:lnTo>
                    <a:pt x="626" y="1018"/>
                  </a:lnTo>
                  <a:lnTo>
                    <a:pt x="665" y="1057"/>
                  </a:lnTo>
                  <a:lnTo>
                    <a:pt x="704" y="1135"/>
                  </a:lnTo>
                  <a:lnTo>
                    <a:pt x="782" y="1174"/>
                  </a:lnTo>
                  <a:lnTo>
                    <a:pt x="822" y="1174"/>
                  </a:lnTo>
                  <a:lnTo>
                    <a:pt x="861" y="1135"/>
                  </a:lnTo>
                  <a:lnTo>
                    <a:pt x="901" y="1174"/>
                  </a:lnTo>
                  <a:lnTo>
                    <a:pt x="901" y="1252"/>
                  </a:lnTo>
                  <a:lnTo>
                    <a:pt x="979" y="1292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1" name="Freeform 46"/>
            <p:cNvSpPr>
              <a:spLocks/>
            </p:cNvSpPr>
            <p:nvPr/>
          </p:nvSpPr>
          <p:spPr bwMode="auto">
            <a:xfrm>
              <a:off x="344488" y="5678488"/>
              <a:ext cx="1435100" cy="752475"/>
            </a:xfrm>
            <a:custGeom>
              <a:avLst/>
              <a:gdLst>
                <a:gd name="T0" fmla="*/ 0 w 4617"/>
                <a:gd name="T1" fmla="*/ 0 h 3089"/>
                <a:gd name="T2" fmla="*/ 0 w 4617"/>
                <a:gd name="T3" fmla="*/ 0 h 3089"/>
                <a:gd name="T4" fmla="*/ 0 w 4617"/>
                <a:gd name="T5" fmla="*/ 0 h 3089"/>
                <a:gd name="T6" fmla="*/ 0 w 4617"/>
                <a:gd name="T7" fmla="*/ 0 h 3089"/>
                <a:gd name="T8" fmla="*/ 0 w 4617"/>
                <a:gd name="T9" fmla="*/ 0 h 3089"/>
                <a:gd name="T10" fmla="*/ 0 w 4617"/>
                <a:gd name="T11" fmla="*/ 0 h 3089"/>
                <a:gd name="T12" fmla="*/ 0 w 4617"/>
                <a:gd name="T13" fmla="*/ 0 h 3089"/>
                <a:gd name="T14" fmla="*/ 0 w 4617"/>
                <a:gd name="T15" fmla="*/ 0 h 3089"/>
                <a:gd name="T16" fmla="*/ 0 w 4617"/>
                <a:gd name="T17" fmla="*/ 0 h 3089"/>
                <a:gd name="T18" fmla="*/ 0 w 4617"/>
                <a:gd name="T19" fmla="*/ 0 h 3089"/>
                <a:gd name="T20" fmla="*/ 0 w 4617"/>
                <a:gd name="T21" fmla="*/ 0 h 3089"/>
                <a:gd name="T22" fmla="*/ 0 w 4617"/>
                <a:gd name="T23" fmla="*/ 0 h 3089"/>
                <a:gd name="T24" fmla="*/ 0 w 4617"/>
                <a:gd name="T25" fmla="*/ 0 h 3089"/>
                <a:gd name="T26" fmla="*/ 0 w 4617"/>
                <a:gd name="T27" fmla="*/ 0 h 3089"/>
                <a:gd name="T28" fmla="*/ 0 w 4617"/>
                <a:gd name="T29" fmla="*/ 0 h 3089"/>
                <a:gd name="T30" fmla="*/ 0 w 4617"/>
                <a:gd name="T31" fmla="*/ 0 h 3089"/>
                <a:gd name="T32" fmla="*/ 0 w 4617"/>
                <a:gd name="T33" fmla="*/ 0 h 3089"/>
                <a:gd name="T34" fmla="*/ 0 w 4617"/>
                <a:gd name="T35" fmla="*/ 0 h 3089"/>
                <a:gd name="T36" fmla="*/ 0 w 4617"/>
                <a:gd name="T37" fmla="*/ 0 h 3089"/>
                <a:gd name="T38" fmla="*/ 0 w 4617"/>
                <a:gd name="T39" fmla="*/ 0 h 3089"/>
                <a:gd name="T40" fmla="*/ 0 w 4617"/>
                <a:gd name="T41" fmla="*/ 0 h 3089"/>
                <a:gd name="T42" fmla="*/ 0 w 4617"/>
                <a:gd name="T43" fmla="*/ 0 h 3089"/>
                <a:gd name="T44" fmla="*/ 0 w 4617"/>
                <a:gd name="T45" fmla="*/ 0 h 3089"/>
                <a:gd name="T46" fmla="*/ 0 w 4617"/>
                <a:gd name="T47" fmla="*/ 0 h 3089"/>
                <a:gd name="T48" fmla="*/ 0 w 4617"/>
                <a:gd name="T49" fmla="*/ 0 h 3089"/>
                <a:gd name="T50" fmla="*/ 0 w 4617"/>
                <a:gd name="T51" fmla="*/ 0 h 3089"/>
                <a:gd name="T52" fmla="*/ 0 w 4617"/>
                <a:gd name="T53" fmla="*/ 0 h 3089"/>
                <a:gd name="T54" fmla="*/ 0 w 4617"/>
                <a:gd name="T55" fmla="*/ 0 h 3089"/>
                <a:gd name="T56" fmla="*/ 0 w 4617"/>
                <a:gd name="T57" fmla="*/ 0 h 3089"/>
                <a:gd name="T58" fmla="*/ 0 w 4617"/>
                <a:gd name="T59" fmla="*/ 0 h 3089"/>
                <a:gd name="T60" fmla="*/ 0 w 4617"/>
                <a:gd name="T61" fmla="*/ 0 h 3089"/>
                <a:gd name="T62" fmla="*/ 0 w 4617"/>
                <a:gd name="T63" fmla="*/ 0 h 3089"/>
                <a:gd name="T64" fmla="*/ 0 w 4617"/>
                <a:gd name="T65" fmla="*/ 0 h 3089"/>
                <a:gd name="T66" fmla="*/ 0 w 4617"/>
                <a:gd name="T67" fmla="*/ 0 h 3089"/>
                <a:gd name="T68" fmla="*/ 0 w 4617"/>
                <a:gd name="T69" fmla="*/ 0 h 3089"/>
                <a:gd name="T70" fmla="*/ 0 w 4617"/>
                <a:gd name="T71" fmla="*/ 0 h 3089"/>
                <a:gd name="T72" fmla="*/ 0 w 4617"/>
                <a:gd name="T73" fmla="*/ 0 h 3089"/>
                <a:gd name="T74" fmla="*/ 0 w 4617"/>
                <a:gd name="T75" fmla="*/ 0 h 3089"/>
                <a:gd name="T76" fmla="*/ 0 w 4617"/>
                <a:gd name="T77" fmla="*/ 0 h 3089"/>
                <a:gd name="T78" fmla="*/ 0 w 4617"/>
                <a:gd name="T79" fmla="*/ 0 h 3089"/>
                <a:gd name="T80" fmla="*/ 0 w 4617"/>
                <a:gd name="T81" fmla="*/ 0 h 3089"/>
                <a:gd name="T82" fmla="*/ 0 w 4617"/>
                <a:gd name="T83" fmla="*/ 0 h 30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17"/>
                <a:gd name="T127" fmla="*/ 0 h 3089"/>
                <a:gd name="T128" fmla="*/ 4617 w 4617"/>
                <a:gd name="T129" fmla="*/ 3089 h 30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17" h="3089">
                  <a:moveTo>
                    <a:pt x="235" y="3089"/>
                  </a:moveTo>
                  <a:lnTo>
                    <a:pt x="0" y="2933"/>
                  </a:lnTo>
                  <a:lnTo>
                    <a:pt x="0" y="2504"/>
                  </a:lnTo>
                  <a:lnTo>
                    <a:pt x="78" y="2465"/>
                  </a:lnTo>
                  <a:lnTo>
                    <a:pt x="274" y="2347"/>
                  </a:lnTo>
                  <a:lnTo>
                    <a:pt x="352" y="2269"/>
                  </a:lnTo>
                  <a:lnTo>
                    <a:pt x="548" y="2269"/>
                  </a:lnTo>
                  <a:lnTo>
                    <a:pt x="587" y="2191"/>
                  </a:lnTo>
                  <a:lnTo>
                    <a:pt x="665" y="2191"/>
                  </a:lnTo>
                  <a:lnTo>
                    <a:pt x="822" y="2112"/>
                  </a:lnTo>
                  <a:lnTo>
                    <a:pt x="939" y="1995"/>
                  </a:lnTo>
                  <a:lnTo>
                    <a:pt x="1056" y="1956"/>
                  </a:lnTo>
                  <a:lnTo>
                    <a:pt x="1214" y="1878"/>
                  </a:lnTo>
                  <a:lnTo>
                    <a:pt x="1253" y="1839"/>
                  </a:lnTo>
                  <a:lnTo>
                    <a:pt x="1214" y="1760"/>
                  </a:lnTo>
                  <a:lnTo>
                    <a:pt x="1214" y="1682"/>
                  </a:lnTo>
                  <a:lnTo>
                    <a:pt x="1253" y="1643"/>
                  </a:lnTo>
                  <a:lnTo>
                    <a:pt x="1370" y="1643"/>
                  </a:lnTo>
                  <a:lnTo>
                    <a:pt x="1409" y="1604"/>
                  </a:lnTo>
                  <a:lnTo>
                    <a:pt x="1448" y="1526"/>
                  </a:lnTo>
                  <a:lnTo>
                    <a:pt x="1839" y="1526"/>
                  </a:lnTo>
                  <a:lnTo>
                    <a:pt x="1878" y="1408"/>
                  </a:lnTo>
                  <a:lnTo>
                    <a:pt x="1878" y="1369"/>
                  </a:lnTo>
                  <a:lnTo>
                    <a:pt x="1800" y="1330"/>
                  </a:lnTo>
                  <a:lnTo>
                    <a:pt x="1761" y="1212"/>
                  </a:lnTo>
                  <a:lnTo>
                    <a:pt x="1722" y="1173"/>
                  </a:lnTo>
                  <a:lnTo>
                    <a:pt x="1722" y="743"/>
                  </a:lnTo>
                  <a:lnTo>
                    <a:pt x="1683" y="743"/>
                  </a:lnTo>
                  <a:lnTo>
                    <a:pt x="1644" y="704"/>
                  </a:lnTo>
                  <a:lnTo>
                    <a:pt x="1605" y="626"/>
                  </a:lnTo>
                  <a:lnTo>
                    <a:pt x="1644" y="626"/>
                  </a:lnTo>
                  <a:lnTo>
                    <a:pt x="1722" y="587"/>
                  </a:lnTo>
                  <a:lnTo>
                    <a:pt x="1761" y="587"/>
                  </a:lnTo>
                  <a:lnTo>
                    <a:pt x="1839" y="508"/>
                  </a:lnTo>
                  <a:lnTo>
                    <a:pt x="1878" y="430"/>
                  </a:lnTo>
                  <a:lnTo>
                    <a:pt x="1957" y="430"/>
                  </a:lnTo>
                  <a:lnTo>
                    <a:pt x="2035" y="391"/>
                  </a:lnTo>
                  <a:lnTo>
                    <a:pt x="2074" y="391"/>
                  </a:lnTo>
                  <a:lnTo>
                    <a:pt x="2113" y="430"/>
                  </a:lnTo>
                  <a:lnTo>
                    <a:pt x="2152" y="391"/>
                  </a:lnTo>
                  <a:lnTo>
                    <a:pt x="2191" y="313"/>
                  </a:lnTo>
                  <a:lnTo>
                    <a:pt x="2426" y="195"/>
                  </a:lnTo>
                  <a:lnTo>
                    <a:pt x="2543" y="195"/>
                  </a:lnTo>
                  <a:lnTo>
                    <a:pt x="2739" y="156"/>
                  </a:lnTo>
                  <a:lnTo>
                    <a:pt x="2778" y="156"/>
                  </a:lnTo>
                  <a:lnTo>
                    <a:pt x="2856" y="117"/>
                  </a:lnTo>
                  <a:lnTo>
                    <a:pt x="2934" y="156"/>
                  </a:lnTo>
                  <a:lnTo>
                    <a:pt x="2973" y="117"/>
                  </a:lnTo>
                  <a:lnTo>
                    <a:pt x="3053" y="78"/>
                  </a:lnTo>
                  <a:lnTo>
                    <a:pt x="3326" y="78"/>
                  </a:lnTo>
                  <a:lnTo>
                    <a:pt x="3326" y="117"/>
                  </a:lnTo>
                  <a:lnTo>
                    <a:pt x="3600" y="117"/>
                  </a:lnTo>
                  <a:lnTo>
                    <a:pt x="3678" y="78"/>
                  </a:lnTo>
                  <a:lnTo>
                    <a:pt x="3717" y="0"/>
                  </a:lnTo>
                  <a:lnTo>
                    <a:pt x="3835" y="78"/>
                  </a:lnTo>
                  <a:lnTo>
                    <a:pt x="3913" y="78"/>
                  </a:lnTo>
                  <a:lnTo>
                    <a:pt x="3991" y="0"/>
                  </a:lnTo>
                  <a:lnTo>
                    <a:pt x="4030" y="0"/>
                  </a:lnTo>
                  <a:lnTo>
                    <a:pt x="4109" y="78"/>
                  </a:lnTo>
                  <a:lnTo>
                    <a:pt x="4304" y="78"/>
                  </a:lnTo>
                  <a:lnTo>
                    <a:pt x="4226" y="156"/>
                  </a:lnTo>
                  <a:lnTo>
                    <a:pt x="4226" y="704"/>
                  </a:lnTo>
                  <a:lnTo>
                    <a:pt x="4187" y="782"/>
                  </a:lnTo>
                  <a:lnTo>
                    <a:pt x="4030" y="939"/>
                  </a:lnTo>
                  <a:lnTo>
                    <a:pt x="4030" y="1017"/>
                  </a:lnTo>
                  <a:lnTo>
                    <a:pt x="4069" y="1134"/>
                  </a:lnTo>
                  <a:lnTo>
                    <a:pt x="4109" y="1212"/>
                  </a:lnTo>
                  <a:lnTo>
                    <a:pt x="4226" y="1330"/>
                  </a:lnTo>
                  <a:lnTo>
                    <a:pt x="4265" y="1447"/>
                  </a:lnTo>
                  <a:lnTo>
                    <a:pt x="4304" y="1486"/>
                  </a:lnTo>
                  <a:lnTo>
                    <a:pt x="4382" y="1486"/>
                  </a:lnTo>
                  <a:lnTo>
                    <a:pt x="4382" y="1565"/>
                  </a:lnTo>
                  <a:lnTo>
                    <a:pt x="4461" y="1878"/>
                  </a:lnTo>
                  <a:lnTo>
                    <a:pt x="4539" y="2073"/>
                  </a:lnTo>
                  <a:lnTo>
                    <a:pt x="4500" y="2073"/>
                  </a:lnTo>
                  <a:lnTo>
                    <a:pt x="4500" y="2151"/>
                  </a:lnTo>
                  <a:lnTo>
                    <a:pt x="4578" y="2347"/>
                  </a:lnTo>
                  <a:lnTo>
                    <a:pt x="4617" y="2465"/>
                  </a:lnTo>
                  <a:lnTo>
                    <a:pt x="4617" y="2737"/>
                  </a:lnTo>
                  <a:lnTo>
                    <a:pt x="4578" y="2816"/>
                  </a:lnTo>
                  <a:lnTo>
                    <a:pt x="4578" y="2894"/>
                  </a:lnTo>
                  <a:lnTo>
                    <a:pt x="4617" y="3011"/>
                  </a:lnTo>
                  <a:lnTo>
                    <a:pt x="4617" y="3089"/>
                  </a:lnTo>
                  <a:lnTo>
                    <a:pt x="235" y="3089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2" name="Freeform 47"/>
            <p:cNvSpPr>
              <a:spLocks/>
            </p:cNvSpPr>
            <p:nvPr/>
          </p:nvSpPr>
          <p:spPr bwMode="auto">
            <a:xfrm>
              <a:off x="-7937" y="5773738"/>
              <a:ext cx="935038" cy="590550"/>
            </a:xfrm>
            <a:custGeom>
              <a:avLst/>
              <a:gdLst>
                <a:gd name="T0" fmla="*/ 0 w 3013"/>
                <a:gd name="T1" fmla="*/ 0 h 2425"/>
                <a:gd name="T2" fmla="*/ 0 w 3013"/>
                <a:gd name="T3" fmla="*/ 0 h 2425"/>
                <a:gd name="T4" fmla="*/ 0 w 3013"/>
                <a:gd name="T5" fmla="*/ 0 h 2425"/>
                <a:gd name="T6" fmla="*/ 0 w 3013"/>
                <a:gd name="T7" fmla="*/ 0 h 2425"/>
                <a:gd name="T8" fmla="*/ 0 w 3013"/>
                <a:gd name="T9" fmla="*/ 0 h 2425"/>
                <a:gd name="T10" fmla="*/ 0 w 3013"/>
                <a:gd name="T11" fmla="*/ 0 h 2425"/>
                <a:gd name="T12" fmla="*/ 0 w 3013"/>
                <a:gd name="T13" fmla="*/ 0 h 2425"/>
                <a:gd name="T14" fmla="*/ 0 w 3013"/>
                <a:gd name="T15" fmla="*/ 0 h 2425"/>
                <a:gd name="T16" fmla="*/ 0 w 3013"/>
                <a:gd name="T17" fmla="*/ 0 h 2425"/>
                <a:gd name="T18" fmla="*/ 0 w 3013"/>
                <a:gd name="T19" fmla="*/ 0 h 2425"/>
                <a:gd name="T20" fmla="*/ 0 w 3013"/>
                <a:gd name="T21" fmla="*/ 0 h 2425"/>
                <a:gd name="T22" fmla="*/ 0 w 3013"/>
                <a:gd name="T23" fmla="*/ 0 h 2425"/>
                <a:gd name="T24" fmla="*/ 0 w 3013"/>
                <a:gd name="T25" fmla="*/ 0 h 2425"/>
                <a:gd name="T26" fmla="*/ 0 w 3013"/>
                <a:gd name="T27" fmla="*/ 0 h 2425"/>
                <a:gd name="T28" fmla="*/ 0 w 3013"/>
                <a:gd name="T29" fmla="*/ 0 h 2425"/>
                <a:gd name="T30" fmla="*/ 0 w 3013"/>
                <a:gd name="T31" fmla="*/ 0 h 2425"/>
                <a:gd name="T32" fmla="*/ 0 w 3013"/>
                <a:gd name="T33" fmla="*/ 0 h 2425"/>
                <a:gd name="T34" fmla="*/ 0 w 3013"/>
                <a:gd name="T35" fmla="*/ 0 h 2425"/>
                <a:gd name="T36" fmla="*/ 0 w 3013"/>
                <a:gd name="T37" fmla="*/ 0 h 2425"/>
                <a:gd name="T38" fmla="*/ 0 w 3013"/>
                <a:gd name="T39" fmla="*/ 0 h 2425"/>
                <a:gd name="T40" fmla="*/ 0 w 3013"/>
                <a:gd name="T41" fmla="*/ 0 h 2425"/>
                <a:gd name="T42" fmla="*/ 0 w 3013"/>
                <a:gd name="T43" fmla="*/ 0 h 2425"/>
                <a:gd name="T44" fmla="*/ 0 w 3013"/>
                <a:gd name="T45" fmla="*/ 0 h 2425"/>
                <a:gd name="T46" fmla="*/ 0 w 3013"/>
                <a:gd name="T47" fmla="*/ 0 h 2425"/>
                <a:gd name="T48" fmla="*/ 0 w 3013"/>
                <a:gd name="T49" fmla="*/ 0 h 2425"/>
                <a:gd name="T50" fmla="*/ 0 w 3013"/>
                <a:gd name="T51" fmla="*/ 0 h 2425"/>
                <a:gd name="T52" fmla="*/ 0 w 3013"/>
                <a:gd name="T53" fmla="*/ 0 h 2425"/>
                <a:gd name="T54" fmla="*/ 0 w 3013"/>
                <a:gd name="T55" fmla="*/ 0 h 2425"/>
                <a:gd name="T56" fmla="*/ 0 w 3013"/>
                <a:gd name="T57" fmla="*/ 0 h 2425"/>
                <a:gd name="T58" fmla="*/ 0 w 3013"/>
                <a:gd name="T59" fmla="*/ 0 h 2425"/>
                <a:gd name="T60" fmla="*/ 0 w 3013"/>
                <a:gd name="T61" fmla="*/ 0 h 2425"/>
                <a:gd name="T62" fmla="*/ 0 w 3013"/>
                <a:gd name="T63" fmla="*/ 0 h 2425"/>
                <a:gd name="T64" fmla="*/ 0 w 3013"/>
                <a:gd name="T65" fmla="*/ 0 h 2425"/>
                <a:gd name="T66" fmla="*/ 0 w 3013"/>
                <a:gd name="T67" fmla="*/ 0 h 2425"/>
                <a:gd name="T68" fmla="*/ 0 w 3013"/>
                <a:gd name="T69" fmla="*/ 0 h 2425"/>
                <a:gd name="T70" fmla="*/ 0 w 3013"/>
                <a:gd name="T71" fmla="*/ 0 h 2425"/>
                <a:gd name="T72" fmla="*/ 0 w 3013"/>
                <a:gd name="T73" fmla="*/ 0 h 2425"/>
                <a:gd name="T74" fmla="*/ 0 w 3013"/>
                <a:gd name="T75" fmla="*/ 0 h 2425"/>
                <a:gd name="T76" fmla="*/ 0 w 3013"/>
                <a:gd name="T77" fmla="*/ 0 h 2425"/>
                <a:gd name="T78" fmla="*/ 0 w 3013"/>
                <a:gd name="T79" fmla="*/ 0 h 2425"/>
                <a:gd name="T80" fmla="*/ 0 w 3013"/>
                <a:gd name="T81" fmla="*/ 0 h 2425"/>
                <a:gd name="T82" fmla="*/ 0 w 3013"/>
                <a:gd name="T83" fmla="*/ 0 h 2425"/>
                <a:gd name="T84" fmla="*/ 0 w 3013"/>
                <a:gd name="T85" fmla="*/ 0 h 2425"/>
                <a:gd name="T86" fmla="*/ 0 w 3013"/>
                <a:gd name="T87" fmla="*/ 0 h 2425"/>
                <a:gd name="T88" fmla="*/ 0 w 3013"/>
                <a:gd name="T89" fmla="*/ 0 h 2425"/>
                <a:gd name="T90" fmla="*/ 0 w 3013"/>
                <a:gd name="T91" fmla="*/ 0 h 2425"/>
                <a:gd name="T92" fmla="*/ 0 w 3013"/>
                <a:gd name="T93" fmla="*/ 0 h 2425"/>
                <a:gd name="T94" fmla="*/ 0 w 3013"/>
                <a:gd name="T95" fmla="*/ 0 h 2425"/>
                <a:gd name="T96" fmla="*/ 0 w 3013"/>
                <a:gd name="T97" fmla="*/ 0 h 2425"/>
                <a:gd name="T98" fmla="*/ 0 w 3013"/>
                <a:gd name="T99" fmla="*/ 0 h 2425"/>
                <a:gd name="T100" fmla="*/ 0 w 3013"/>
                <a:gd name="T101" fmla="*/ 0 h 2425"/>
                <a:gd name="T102" fmla="*/ 0 w 3013"/>
                <a:gd name="T103" fmla="*/ 0 h 2425"/>
                <a:gd name="T104" fmla="*/ 0 w 3013"/>
                <a:gd name="T105" fmla="*/ 0 h 2425"/>
                <a:gd name="T106" fmla="*/ 0 w 3013"/>
                <a:gd name="T107" fmla="*/ 0 h 2425"/>
                <a:gd name="T108" fmla="*/ 0 w 3013"/>
                <a:gd name="T109" fmla="*/ 0 h 2425"/>
                <a:gd name="T110" fmla="*/ 0 w 3013"/>
                <a:gd name="T111" fmla="*/ 0 h 2425"/>
                <a:gd name="T112" fmla="*/ 0 w 3013"/>
                <a:gd name="T113" fmla="*/ 0 h 2425"/>
                <a:gd name="T114" fmla="*/ 0 w 3013"/>
                <a:gd name="T115" fmla="*/ 0 h 2425"/>
                <a:gd name="T116" fmla="*/ 0 w 3013"/>
                <a:gd name="T117" fmla="*/ 0 h 2425"/>
                <a:gd name="T118" fmla="*/ 0 w 3013"/>
                <a:gd name="T119" fmla="*/ 0 h 2425"/>
                <a:gd name="T120" fmla="*/ 0 w 3013"/>
                <a:gd name="T121" fmla="*/ 0 h 2425"/>
                <a:gd name="T122" fmla="*/ 0 w 3013"/>
                <a:gd name="T123" fmla="*/ 0 h 24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13"/>
                <a:gd name="T187" fmla="*/ 0 h 2425"/>
                <a:gd name="T188" fmla="*/ 3013 w 3013"/>
                <a:gd name="T189" fmla="*/ 2425 h 242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13" h="2425">
                  <a:moveTo>
                    <a:pt x="2740" y="235"/>
                  </a:moveTo>
                  <a:lnTo>
                    <a:pt x="2779" y="313"/>
                  </a:lnTo>
                  <a:lnTo>
                    <a:pt x="2818" y="352"/>
                  </a:lnTo>
                  <a:lnTo>
                    <a:pt x="2857" y="352"/>
                  </a:lnTo>
                  <a:lnTo>
                    <a:pt x="2857" y="782"/>
                  </a:lnTo>
                  <a:lnTo>
                    <a:pt x="2896" y="822"/>
                  </a:lnTo>
                  <a:lnTo>
                    <a:pt x="2935" y="939"/>
                  </a:lnTo>
                  <a:lnTo>
                    <a:pt x="3013" y="978"/>
                  </a:lnTo>
                  <a:lnTo>
                    <a:pt x="3013" y="1017"/>
                  </a:lnTo>
                  <a:lnTo>
                    <a:pt x="2974" y="1135"/>
                  </a:lnTo>
                  <a:lnTo>
                    <a:pt x="2583" y="1135"/>
                  </a:lnTo>
                  <a:lnTo>
                    <a:pt x="2544" y="1213"/>
                  </a:lnTo>
                  <a:lnTo>
                    <a:pt x="2505" y="1252"/>
                  </a:lnTo>
                  <a:lnTo>
                    <a:pt x="2388" y="1252"/>
                  </a:lnTo>
                  <a:lnTo>
                    <a:pt x="2349" y="1291"/>
                  </a:lnTo>
                  <a:lnTo>
                    <a:pt x="2349" y="1369"/>
                  </a:lnTo>
                  <a:lnTo>
                    <a:pt x="2388" y="1447"/>
                  </a:lnTo>
                  <a:lnTo>
                    <a:pt x="2349" y="1487"/>
                  </a:lnTo>
                  <a:lnTo>
                    <a:pt x="2191" y="1565"/>
                  </a:lnTo>
                  <a:lnTo>
                    <a:pt x="2074" y="1604"/>
                  </a:lnTo>
                  <a:lnTo>
                    <a:pt x="1957" y="1721"/>
                  </a:lnTo>
                  <a:lnTo>
                    <a:pt x="1800" y="1800"/>
                  </a:lnTo>
                  <a:lnTo>
                    <a:pt x="1722" y="1800"/>
                  </a:lnTo>
                  <a:lnTo>
                    <a:pt x="1683" y="1878"/>
                  </a:lnTo>
                  <a:lnTo>
                    <a:pt x="1487" y="1878"/>
                  </a:lnTo>
                  <a:lnTo>
                    <a:pt x="1409" y="1956"/>
                  </a:lnTo>
                  <a:lnTo>
                    <a:pt x="1213" y="2074"/>
                  </a:lnTo>
                  <a:lnTo>
                    <a:pt x="1135" y="2113"/>
                  </a:lnTo>
                  <a:lnTo>
                    <a:pt x="1135" y="2425"/>
                  </a:lnTo>
                  <a:lnTo>
                    <a:pt x="0" y="2425"/>
                  </a:lnTo>
                  <a:lnTo>
                    <a:pt x="78" y="2346"/>
                  </a:lnTo>
                  <a:lnTo>
                    <a:pt x="118" y="2346"/>
                  </a:lnTo>
                  <a:lnTo>
                    <a:pt x="274" y="2307"/>
                  </a:lnTo>
                  <a:lnTo>
                    <a:pt x="392" y="2229"/>
                  </a:lnTo>
                  <a:lnTo>
                    <a:pt x="431" y="2190"/>
                  </a:lnTo>
                  <a:lnTo>
                    <a:pt x="588" y="2074"/>
                  </a:lnTo>
                  <a:lnTo>
                    <a:pt x="705" y="1994"/>
                  </a:lnTo>
                  <a:lnTo>
                    <a:pt x="822" y="1839"/>
                  </a:lnTo>
                  <a:lnTo>
                    <a:pt x="901" y="1682"/>
                  </a:lnTo>
                  <a:lnTo>
                    <a:pt x="901" y="1604"/>
                  </a:lnTo>
                  <a:lnTo>
                    <a:pt x="822" y="1526"/>
                  </a:lnTo>
                  <a:lnTo>
                    <a:pt x="822" y="1369"/>
                  </a:lnTo>
                  <a:lnTo>
                    <a:pt x="901" y="1291"/>
                  </a:lnTo>
                  <a:lnTo>
                    <a:pt x="979" y="1174"/>
                  </a:lnTo>
                  <a:lnTo>
                    <a:pt x="979" y="978"/>
                  </a:lnTo>
                  <a:lnTo>
                    <a:pt x="1213" y="743"/>
                  </a:lnTo>
                  <a:lnTo>
                    <a:pt x="1331" y="704"/>
                  </a:lnTo>
                  <a:lnTo>
                    <a:pt x="1448" y="626"/>
                  </a:lnTo>
                  <a:lnTo>
                    <a:pt x="1526" y="587"/>
                  </a:lnTo>
                  <a:lnTo>
                    <a:pt x="1605" y="508"/>
                  </a:lnTo>
                  <a:lnTo>
                    <a:pt x="1722" y="274"/>
                  </a:lnTo>
                  <a:lnTo>
                    <a:pt x="1800" y="39"/>
                  </a:lnTo>
                  <a:lnTo>
                    <a:pt x="1839" y="0"/>
                  </a:lnTo>
                  <a:lnTo>
                    <a:pt x="1917" y="0"/>
                  </a:lnTo>
                  <a:lnTo>
                    <a:pt x="1996" y="117"/>
                  </a:lnTo>
                  <a:lnTo>
                    <a:pt x="2152" y="195"/>
                  </a:lnTo>
                  <a:lnTo>
                    <a:pt x="2427" y="195"/>
                  </a:lnTo>
                  <a:lnTo>
                    <a:pt x="2505" y="156"/>
                  </a:lnTo>
                  <a:lnTo>
                    <a:pt x="2544" y="117"/>
                  </a:lnTo>
                  <a:lnTo>
                    <a:pt x="2583" y="195"/>
                  </a:lnTo>
                  <a:lnTo>
                    <a:pt x="2622" y="235"/>
                  </a:lnTo>
                  <a:lnTo>
                    <a:pt x="2740" y="235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3" name="Freeform 48"/>
            <p:cNvSpPr>
              <a:spLocks/>
            </p:cNvSpPr>
            <p:nvPr/>
          </p:nvSpPr>
          <p:spPr bwMode="auto">
            <a:xfrm>
              <a:off x="3727451" y="5868988"/>
              <a:ext cx="120650" cy="123825"/>
            </a:xfrm>
            <a:custGeom>
              <a:avLst/>
              <a:gdLst>
                <a:gd name="T0" fmla="*/ 0 w 392"/>
                <a:gd name="T1" fmla="*/ 0 h 509"/>
                <a:gd name="T2" fmla="*/ 0 w 392"/>
                <a:gd name="T3" fmla="*/ 0 h 509"/>
                <a:gd name="T4" fmla="*/ 0 w 392"/>
                <a:gd name="T5" fmla="*/ 0 h 509"/>
                <a:gd name="T6" fmla="*/ 0 w 392"/>
                <a:gd name="T7" fmla="*/ 0 h 509"/>
                <a:gd name="T8" fmla="*/ 0 w 392"/>
                <a:gd name="T9" fmla="*/ 0 h 509"/>
                <a:gd name="T10" fmla="*/ 0 w 392"/>
                <a:gd name="T11" fmla="*/ 0 h 509"/>
                <a:gd name="T12" fmla="*/ 0 w 392"/>
                <a:gd name="T13" fmla="*/ 0 h 509"/>
                <a:gd name="T14" fmla="*/ 0 w 392"/>
                <a:gd name="T15" fmla="*/ 0 h 509"/>
                <a:gd name="T16" fmla="*/ 0 w 392"/>
                <a:gd name="T17" fmla="*/ 0 h 509"/>
                <a:gd name="T18" fmla="*/ 0 w 392"/>
                <a:gd name="T19" fmla="*/ 0 h 509"/>
                <a:gd name="T20" fmla="*/ 0 w 392"/>
                <a:gd name="T21" fmla="*/ 0 h 509"/>
                <a:gd name="T22" fmla="*/ 0 w 392"/>
                <a:gd name="T23" fmla="*/ 0 h 509"/>
                <a:gd name="T24" fmla="*/ 0 w 392"/>
                <a:gd name="T25" fmla="*/ 0 h 509"/>
                <a:gd name="T26" fmla="*/ 0 w 392"/>
                <a:gd name="T27" fmla="*/ 0 h 509"/>
                <a:gd name="T28" fmla="*/ 0 w 392"/>
                <a:gd name="T29" fmla="*/ 0 h 509"/>
                <a:gd name="T30" fmla="*/ 0 w 392"/>
                <a:gd name="T31" fmla="*/ 0 h 509"/>
                <a:gd name="T32" fmla="*/ 0 w 392"/>
                <a:gd name="T33" fmla="*/ 0 h 509"/>
                <a:gd name="T34" fmla="*/ 0 w 392"/>
                <a:gd name="T35" fmla="*/ 0 h 509"/>
                <a:gd name="T36" fmla="*/ 0 w 392"/>
                <a:gd name="T37" fmla="*/ 0 h 509"/>
                <a:gd name="T38" fmla="*/ 0 w 392"/>
                <a:gd name="T39" fmla="*/ 0 h 509"/>
                <a:gd name="T40" fmla="*/ 0 w 392"/>
                <a:gd name="T41" fmla="*/ 0 h 509"/>
                <a:gd name="T42" fmla="*/ 0 w 392"/>
                <a:gd name="T43" fmla="*/ 0 h 509"/>
                <a:gd name="T44" fmla="*/ 0 w 392"/>
                <a:gd name="T45" fmla="*/ 0 h 509"/>
                <a:gd name="T46" fmla="*/ 0 w 392"/>
                <a:gd name="T47" fmla="*/ 0 h 509"/>
                <a:gd name="T48" fmla="*/ 0 w 392"/>
                <a:gd name="T49" fmla="*/ 0 h 509"/>
                <a:gd name="T50" fmla="*/ 0 w 392"/>
                <a:gd name="T51" fmla="*/ 0 h 509"/>
                <a:gd name="T52" fmla="*/ 0 w 392"/>
                <a:gd name="T53" fmla="*/ 0 h 509"/>
                <a:gd name="T54" fmla="*/ 0 w 392"/>
                <a:gd name="T55" fmla="*/ 0 h 509"/>
                <a:gd name="T56" fmla="*/ 0 w 392"/>
                <a:gd name="T57" fmla="*/ 0 h 509"/>
                <a:gd name="T58" fmla="*/ 0 w 392"/>
                <a:gd name="T59" fmla="*/ 0 h 509"/>
                <a:gd name="T60" fmla="*/ 0 w 392"/>
                <a:gd name="T61" fmla="*/ 0 h 509"/>
                <a:gd name="T62" fmla="*/ 0 w 392"/>
                <a:gd name="T63" fmla="*/ 0 h 509"/>
                <a:gd name="T64" fmla="*/ 0 w 392"/>
                <a:gd name="T65" fmla="*/ 0 h 509"/>
                <a:gd name="T66" fmla="*/ 0 w 392"/>
                <a:gd name="T67" fmla="*/ 0 h 509"/>
                <a:gd name="T68" fmla="*/ 0 w 392"/>
                <a:gd name="T69" fmla="*/ 0 h 509"/>
                <a:gd name="T70" fmla="*/ 0 w 392"/>
                <a:gd name="T71" fmla="*/ 0 h 509"/>
                <a:gd name="T72" fmla="*/ 0 w 392"/>
                <a:gd name="T73" fmla="*/ 0 h 509"/>
                <a:gd name="T74" fmla="*/ 0 w 392"/>
                <a:gd name="T75" fmla="*/ 0 h 50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92"/>
                <a:gd name="T115" fmla="*/ 0 h 509"/>
                <a:gd name="T116" fmla="*/ 392 w 392"/>
                <a:gd name="T117" fmla="*/ 509 h 50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92" h="509">
                  <a:moveTo>
                    <a:pt x="236" y="0"/>
                  </a:moveTo>
                  <a:lnTo>
                    <a:pt x="275" y="0"/>
                  </a:lnTo>
                  <a:lnTo>
                    <a:pt x="314" y="0"/>
                  </a:lnTo>
                  <a:lnTo>
                    <a:pt x="353" y="39"/>
                  </a:lnTo>
                  <a:lnTo>
                    <a:pt x="314" y="39"/>
                  </a:lnTo>
                  <a:lnTo>
                    <a:pt x="353" y="78"/>
                  </a:lnTo>
                  <a:lnTo>
                    <a:pt x="353" y="118"/>
                  </a:lnTo>
                  <a:lnTo>
                    <a:pt x="392" y="118"/>
                  </a:lnTo>
                  <a:lnTo>
                    <a:pt x="392" y="157"/>
                  </a:lnTo>
                  <a:lnTo>
                    <a:pt x="353" y="196"/>
                  </a:lnTo>
                  <a:lnTo>
                    <a:pt x="314" y="196"/>
                  </a:lnTo>
                  <a:lnTo>
                    <a:pt x="314" y="235"/>
                  </a:lnTo>
                  <a:lnTo>
                    <a:pt x="314" y="274"/>
                  </a:lnTo>
                  <a:lnTo>
                    <a:pt x="275" y="274"/>
                  </a:lnTo>
                  <a:lnTo>
                    <a:pt x="236" y="274"/>
                  </a:lnTo>
                  <a:lnTo>
                    <a:pt x="197" y="313"/>
                  </a:lnTo>
                  <a:lnTo>
                    <a:pt x="236" y="313"/>
                  </a:lnTo>
                  <a:lnTo>
                    <a:pt x="236" y="352"/>
                  </a:lnTo>
                  <a:lnTo>
                    <a:pt x="197" y="391"/>
                  </a:lnTo>
                  <a:lnTo>
                    <a:pt x="118" y="431"/>
                  </a:lnTo>
                  <a:lnTo>
                    <a:pt x="118" y="470"/>
                  </a:lnTo>
                  <a:lnTo>
                    <a:pt x="79" y="509"/>
                  </a:lnTo>
                  <a:lnTo>
                    <a:pt x="79" y="470"/>
                  </a:lnTo>
                  <a:lnTo>
                    <a:pt x="40" y="470"/>
                  </a:lnTo>
                  <a:lnTo>
                    <a:pt x="0" y="470"/>
                  </a:lnTo>
                  <a:lnTo>
                    <a:pt x="40" y="431"/>
                  </a:lnTo>
                  <a:lnTo>
                    <a:pt x="40" y="391"/>
                  </a:lnTo>
                  <a:lnTo>
                    <a:pt x="79" y="352"/>
                  </a:lnTo>
                  <a:lnTo>
                    <a:pt x="118" y="274"/>
                  </a:lnTo>
                  <a:lnTo>
                    <a:pt x="79" y="235"/>
                  </a:lnTo>
                  <a:lnTo>
                    <a:pt x="118" y="235"/>
                  </a:lnTo>
                  <a:lnTo>
                    <a:pt x="118" y="196"/>
                  </a:lnTo>
                  <a:lnTo>
                    <a:pt x="157" y="157"/>
                  </a:lnTo>
                  <a:lnTo>
                    <a:pt x="157" y="118"/>
                  </a:lnTo>
                  <a:lnTo>
                    <a:pt x="197" y="78"/>
                  </a:lnTo>
                  <a:lnTo>
                    <a:pt x="197" y="39"/>
                  </a:lnTo>
                  <a:lnTo>
                    <a:pt x="236" y="39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4" name="Freeform 49"/>
            <p:cNvSpPr>
              <a:spLocks noEditPoints="1"/>
            </p:cNvSpPr>
            <p:nvPr/>
          </p:nvSpPr>
          <p:spPr bwMode="auto">
            <a:xfrm>
              <a:off x="1641476" y="3783013"/>
              <a:ext cx="350838" cy="327025"/>
            </a:xfrm>
            <a:custGeom>
              <a:avLst/>
              <a:gdLst>
                <a:gd name="T0" fmla="*/ 0 w 1123"/>
                <a:gd name="T1" fmla="*/ 0 h 1341"/>
                <a:gd name="T2" fmla="*/ 0 w 1123"/>
                <a:gd name="T3" fmla="*/ 0 h 1341"/>
                <a:gd name="T4" fmla="*/ 0 w 1123"/>
                <a:gd name="T5" fmla="*/ 0 h 1341"/>
                <a:gd name="T6" fmla="*/ 0 w 1123"/>
                <a:gd name="T7" fmla="*/ 0 h 1341"/>
                <a:gd name="T8" fmla="*/ 0 w 1123"/>
                <a:gd name="T9" fmla="*/ 0 h 1341"/>
                <a:gd name="T10" fmla="*/ 0 w 1123"/>
                <a:gd name="T11" fmla="*/ 0 h 1341"/>
                <a:gd name="T12" fmla="*/ 0 w 1123"/>
                <a:gd name="T13" fmla="*/ 0 h 1341"/>
                <a:gd name="T14" fmla="*/ 0 w 1123"/>
                <a:gd name="T15" fmla="*/ 0 h 1341"/>
                <a:gd name="T16" fmla="*/ 0 w 1123"/>
                <a:gd name="T17" fmla="*/ 0 h 1341"/>
                <a:gd name="T18" fmla="*/ 0 w 1123"/>
                <a:gd name="T19" fmla="*/ 0 h 1341"/>
                <a:gd name="T20" fmla="*/ 0 w 1123"/>
                <a:gd name="T21" fmla="*/ 0 h 1341"/>
                <a:gd name="T22" fmla="*/ 0 w 1123"/>
                <a:gd name="T23" fmla="*/ 0 h 1341"/>
                <a:gd name="T24" fmla="*/ 0 w 1123"/>
                <a:gd name="T25" fmla="*/ 0 h 1341"/>
                <a:gd name="T26" fmla="*/ 0 w 1123"/>
                <a:gd name="T27" fmla="*/ 0 h 1341"/>
                <a:gd name="T28" fmla="*/ 0 w 1123"/>
                <a:gd name="T29" fmla="*/ 0 h 1341"/>
                <a:gd name="T30" fmla="*/ 0 w 1123"/>
                <a:gd name="T31" fmla="*/ 0 h 1341"/>
                <a:gd name="T32" fmla="*/ 0 w 1123"/>
                <a:gd name="T33" fmla="*/ 0 h 1341"/>
                <a:gd name="T34" fmla="*/ 0 w 1123"/>
                <a:gd name="T35" fmla="*/ 0 h 1341"/>
                <a:gd name="T36" fmla="*/ 0 w 1123"/>
                <a:gd name="T37" fmla="*/ 0 h 1341"/>
                <a:gd name="T38" fmla="*/ 0 w 1123"/>
                <a:gd name="T39" fmla="*/ 0 h 1341"/>
                <a:gd name="T40" fmla="*/ 0 w 1123"/>
                <a:gd name="T41" fmla="*/ 0 h 1341"/>
                <a:gd name="T42" fmla="*/ 0 w 1123"/>
                <a:gd name="T43" fmla="*/ 0 h 1341"/>
                <a:gd name="T44" fmla="*/ 0 w 1123"/>
                <a:gd name="T45" fmla="*/ 0 h 1341"/>
                <a:gd name="T46" fmla="*/ 0 w 1123"/>
                <a:gd name="T47" fmla="*/ 0 h 1341"/>
                <a:gd name="T48" fmla="*/ 0 w 1123"/>
                <a:gd name="T49" fmla="*/ 0 h 1341"/>
                <a:gd name="T50" fmla="*/ 0 w 1123"/>
                <a:gd name="T51" fmla="*/ 0 h 1341"/>
                <a:gd name="T52" fmla="*/ 0 w 1123"/>
                <a:gd name="T53" fmla="*/ 0 h 1341"/>
                <a:gd name="T54" fmla="*/ 0 w 1123"/>
                <a:gd name="T55" fmla="*/ 0 h 1341"/>
                <a:gd name="T56" fmla="*/ 0 w 1123"/>
                <a:gd name="T57" fmla="*/ 0 h 1341"/>
                <a:gd name="T58" fmla="*/ 0 w 1123"/>
                <a:gd name="T59" fmla="*/ 0 h 1341"/>
                <a:gd name="T60" fmla="*/ 0 w 1123"/>
                <a:gd name="T61" fmla="*/ 0 h 1341"/>
                <a:gd name="T62" fmla="*/ 0 w 1123"/>
                <a:gd name="T63" fmla="*/ 0 h 1341"/>
                <a:gd name="T64" fmla="*/ 0 w 1123"/>
                <a:gd name="T65" fmla="*/ 0 h 1341"/>
                <a:gd name="T66" fmla="*/ 0 w 1123"/>
                <a:gd name="T67" fmla="*/ 0 h 1341"/>
                <a:gd name="T68" fmla="*/ 0 w 1123"/>
                <a:gd name="T69" fmla="*/ 0 h 1341"/>
                <a:gd name="T70" fmla="*/ 0 w 1123"/>
                <a:gd name="T71" fmla="*/ 0 h 1341"/>
                <a:gd name="T72" fmla="*/ 0 w 1123"/>
                <a:gd name="T73" fmla="*/ 0 h 1341"/>
                <a:gd name="T74" fmla="*/ 0 w 1123"/>
                <a:gd name="T75" fmla="*/ 0 h 1341"/>
                <a:gd name="T76" fmla="*/ 0 w 1123"/>
                <a:gd name="T77" fmla="*/ 0 h 1341"/>
                <a:gd name="T78" fmla="*/ 0 w 1123"/>
                <a:gd name="T79" fmla="*/ 0 h 1341"/>
                <a:gd name="T80" fmla="*/ 0 w 1123"/>
                <a:gd name="T81" fmla="*/ 0 h 1341"/>
                <a:gd name="T82" fmla="*/ 0 w 1123"/>
                <a:gd name="T83" fmla="*/ 0 h 1341"/>
                <a:gd name="T84" fmla="*/ 0 w 1123"/>
                <a:gd name="T85" fmla="*/ 0 h 1341"/>
                <a:gd name="T86" fmla="*/ 0 w 1123"/>
                <a:gd name="T87" fmla="*/ 0 h 1341"/>
                <a:gd name="T88" fmla="*/ 0 w 1123"/>
                <a:gd name="T89" fmla="*/ 0 h 1341"/>
                <a:gd name="T90" fmla="*/ 0 w 1123"/>
                <a:gd name="T91" fmla="*/ 0 h 13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23"/>
                <a:gd name="T139" fmla="*/ 0 h 1341"/>
                <a:gd name="T140" fmla="*/ 1123 w 1123"/>
                <a:gd name="T141" fmla="*/ 1341 h 13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23" h="1341">
                  <a:moveTo>
                    <a:pt x="522" y="345"/>
                  </a:moveTo>
                  <a:lnTo>
                    <a:pt x="561" y="266"/>
                  </a:lnTo>
                  <a:lnTo>
                    <a:pt x="600" y="227"/>
                  </a:lnTo>
                  <a:lnTo>
                    <a:pt x="600" y="149"/>
                  </a:lnTo>
                  <a:lnTo>
                    <a:pt x="560" y="61"/>
                  </a:lnTo>
                  <a:lnTo>
                    <a:pt x="606" y="0"/>
                  </a:lnTo>
                  <a:lnTo>
                    <a:pt x="510" y="45"/>
                  </a:lnTo>
                  <a:lnTo>
                    <a:pt x="427" y="65"/>
                  </a:lnTo>
                  <a:lnTo>
                    <a:pt x="341" y="248"/>
                  </a:lnTo>
                  <a:lnTo>
                    <a:pt x="274" y="275"/>
                  </a:lnTo>
                  <a:lnTo>
                    <a:pt x="201" y="263"/>
                  </a:lnTo>
                  <a:lnTo>
                    <a:pt x="96" y="275"/>
                  </a:lnTo>
                  <a:lnTo>
                    <a:pt x="53" y="345"/>
                  </a:lnTo>
                  <a:lnTo>
                    <a:pt x="26" y="458"/>
                  </a:lnTo>
                  <a:lnTo>
                    <a:pt x="13" y="569"/>
                  </a:lnTo>
                  <a:lnTo>
                    <a:pt x="27" y="682"/>
                  </a:lnTo>
                  <a:lnTo>
                    <a:pt x="11" y="774"/>
                  </a:lnTo>
                  <a:lnTo>
                    <a:pt x="29" y="843"/>
                  </a:lnTo>
                  <a:lnTo>
                    <a:pt x="0" y="967"/>
                  </a:lnTo>
                  <a:lnTo>
                    <a:pt x="76" y="1040"/>
                  </a:lnTo>
                  <a:lnTo>
                    <a:pt x="82" y="1013"/>
                  </a:lnTo>
                  <a:lnTo>
                    <a:pt x="121" y="1013"/>
                  </a:lnTo>
                  <a:lnTo>
                    <a:pt x="131" y="1204"/>
                  </a:lnTo>
                  <a:lnTo>
                    <a:pt x="129" y="1263"/>
                  </a:lnTo>
                  <a:lnTo>
                    <a:pt x="243" y="1263"/>
                  </a:lnTo>
                  <a:lnTo>
                    <a:pt x="285" y="1280"/>
                  </a:lnTo>
                  <a:lnTo>
                    <a:pt x="351" y="1271"/>
                  </a:lnTo>
                  <a:lnTo>
                    <a:pt x="414" y="1234"/>
                  </a:lnTo>
                  <a:lnTo>
                    <a:pt x="516" y="1240"/>
                  </a:lnTo>
                  <a:lnTo>
                    <a:pt x="533" y="1224"/>
                  </a:lnTo>
                  <a:lnTo>
                    <a:pt x="484" y="1150"/>
                  </a:lnTo>
                  <a:lnTo>
                    <a:pt x="426" y="1124"/>
                  </a:lnTo>
                  <a:lnTo>
                    <a:pt x="386" y="1132"/>
                  </a:lnTo>
                  <a:lnTo>
                    <a:pt x="361" y="1078"/>
                  </a:lnTo>
                  <a:lnTo>
                    <a:pt x="440" y="1053"/>
                  </a:lnTo>
                  <a:lnTo>
                    <a:pt x="440" y="947"/>
                  </a:lnTo>
                  <a:lnTo>
                    <a:pt x="488" y="946"/>
                  </a:lnTo>
                  <a:lnTo>
                    <a:pt x="518" y="1079"/>
                  </a:lnTo>
                  <a:lnTo>
                    <a:pt x="656" y="1140"/>
                  </a:lnTo>
                  <a:lnTo>
                    <a:pt x="659" y="1201"/>
                  </a:lnTo>
                  <a:lnTo>
                    <a:pt x="676" y="1214"/>
                  </a:lnTo>
                  <a:lnTo>
                    <a:pt x="720" y="1048"/>
                  </a:lnTo>
                  <a:lnTo>
                    <a:pt x="692" y="1063"/>
                  </a:lnTo>
                  <a:lnTo>
                    <a:pt x="703" y="939"/>
                  </a:lnTo>
                  <a:lnTo>
                    <a:pt x="592" y="882"/>
                  </a:lnTo>
                  <a:lnTo>
                    <a:pt x="502" y="925"/>
                  </a:lnTo>
                  <a:lnTo>
                    <a:pt x="452" y="880"/>
                  </a:lnTo>
                  <a:lnTo>
                    <a:pt x="502" y="859"/>
                  </a:lnTo>
                  <a:lnTo>
                    <a:pt x="501" y="804"/>
                  </a:lnTo>
                  <a:lnTo>
                    <a:pt x="523" y="798"/>
                  </a:lnTo>
                  <a:lnTo>
                    <a:pt x="520" y="724"/>
                  </a:lnTo>
                  <a:lnTo>
                    <a:pt x="560" y="685"/>
                  </a:lnTo>
                  <a:lnTo>
                    <a:pt x="599" y="685"/>
                  </a:lnTo>
                  <a:lnTo>
                    <a:pt x="587" y="715"/>
                  </a:lnTo>
                  <a:lnTo>
                    <a:pt x="677" y="724"/>
                  </a:lnTo>
                  <a:lnTo>
                    <a:pt x="688" y="625"/>
                  </a:lnTo>
                  <a:lnTo>
                    <a:pt x="655" y="576"/>
                  </a:lnTo>
                  <a:lnTo>
                    <a:pt x="560" y="544"/>
                  </a:lnTo>
                  <a:lnTo>
                    <a:pt x="521" y="505"/>
                  </a:lnTo>
                  <a:lnTo>
                    <a:pt x="513" y="436"/>
                  </a:lnTo>
                  <a:lnTo>
                    <a:pt x="522" y="345"/>
                  </a:lnTo>
                  <a:close/>
                  <a:moveTo>
                    <a:pt x="864" y="1339"/>
                  </a:moveTo>
                  <a:lnTo>
                    <a:pt x="736" y="1275"/>
                  </a:lnTo>
                  <a:lnTo>
                    <a:pt x="747" y="1216"/>
                  </a:lnTo>
                  <a:lnTo>
                    <a:pt x="805" y="1209"/>
                  </a:lnTo>
                  <a:lnTo>
                    <a:pt x="882" y="1240"/>
                  </a:lnTo>
                  <a:lnTo>
                    <a:pt x="915" y="1196"/>
                  </a:lnTo>
                  <a:lnTo>
                    <a:pt x="879" y="1110"/>
                  </a:lnTo>
                  <a:lnTo>
                    <a:pt x="781" y="1108"/>
                  </a:lnTo>
                  <a:lnTo>
                    <a:pt x="752" y="1028"/>
                  </a:lnTo>
                  <a:lnTo>
                    <a:pt x="792" y="1005"/>
                  </a:lnTo>
                  <a:lnTo>
                    <a:pt x="748" y="875"/>
                  </a:lnTo>
                  <a:lnTo>
                    <a:pt x="821" y="862"/>
                  </a:lnTo>
                  <a:lnTo>
                    <a:pt x="852" y="791"/>
                  </a:lnTo>
                  <a:lnTo>
                    <a:pt x="911" y="797"/>
                  </a:lnTo>
                  <a:lnTo>
                    <a:pt x="1031" y="735"/>
                  </a:lnTo>
                  <a:lnTo>
                    <a:pt x="1099" y="751"/>
                  </a:lnTo>
                  <a:lnTo>
                    <a:pt x="1083" y="851"/>
                  </a:lnTo>
                  <a:lnTo>
                    <a:pt x="1110" y="931"/>
                  </a:lnTo>
                  <a:lnTo>
                    <a:pt x="1060" y="943"/>
                  </a:lnTo>
                  <a:lnTo>
                    <a:pt x="1034" y="981"/>
                  </a:lnTo>
                  <a:lnTo>
                    <a:pt x="1071" y="1009"/>
                  </a:lnTo>
                  <a:lnTo>
                    <a:pt x="1078" y="1051"/>
                  </a:lnTo>
                  <a:lnTo>
                    <a:pt x="1028" y="1088"/>
                  </a:lnTo>
                  <a:lnTo>
                    <a:pt x="1041" y="1143"/>
                  </a:lnTo>
                  <a:lnTo>
                    <a:pt x="1105" y="1162"/>
                  </a:lnTo>
                  <a:lnTo>
                    <a:pt x="1123" y="1205"/>
                  </a:lnTo>
                  <a:lnTo>
                    <a:pt x="1060" y="1205"/>
                  </a:lnTo>
                  <a:lnTo>
                    <a:pt x="1010" y="1290"/>
                  </a:lnTo>
                  <a:lnTo>
                    <a:pt x="1002" y="1341"/>
                  </a:lnTo>
                  <a:lnTo>
                    <a:pt x="963" y="1302"/>
                  </a:lnTo>
                  <a:lnTo>
                    <a:pt x="864" y="1339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5" name="Freeform 50"/>
            <p:cNvSpPr>
              <a:spLocks/>
            </p:cNvSpPr>
            <p:nvPr/>
          </p:nvSpPr>
          <p:spPr bwMode="auto">
            <a:xfrm>
              <a:off x="2108201" y="4113213"/>
              <a:ext cx="779463" cy="565150"/>
            </a:xfrm>
            <a:custGeom>
              <a:avLst/>
              <a:gdLst>
                <a:gd name="T0" fmla="*/ 0 w 2504"/>
                <a:gd name="T1" fmla="*/ 0 h 2311"/>
                <a:gd name="T2" fmla="*/ 0 w 2504"/>
                <a:gd name="T3" fmla="*/ 0 h 2311"/>
                <a:gd name="T4" fmla="*/ 0 w 2504"/>
                <a:gd name="T5" fmla="*/ 0 h 2311"/>
                <a:gd name="T6" fmla="*/ 0 w 2504"/>
                <a:gd name="T7" fmla="*/ 0 h 2311"/>
                <a:gd name="T8" fmla="*/ 0 w 2504"/>
                <a:gd name="T9" fmla="*/ 0 h 2311"/>
                <a:gd name="T10" fmla="*/ 0 w 2504"/>
                <a:gd name="T11" fmla="*/ 0 h 2311"/>
                <a:gd name="T12" fmla="*/ 0 w 2504"/>
                <a:gd name="T13" fmla="*/ 0 h 2311"/>
                <a:gd name="T14" fmla="*/ 0 w 2504"/>
                <a:gd name="T15" fmla="*/ 0 h 2311"/>
                <a:gd name="T16" fmla="*/ 0 w 2504"/>
                <a:gd name="T17" fmla="*/ 0 h 2311"/>
                <a:gd name="T18" fmla="*/ 0 w 2504"/>
                <a:gd name="T19" fmla="*/ 0 h 2311"/>
                <a:gd name="T20" fmla="*/ 0 w 2504"/>
                <a:gd name="T21" fmla="*/ 0 h 2311"/>
                <a:gd name="T22" fmla="*/ 0 w 2504"/>
                <a:gd name="T23" fmla="*/ 0 h 2311"/>
                <a:gd name="T24" fmla="*/ 0 w 2504"/>
                <a:gd name="T25" fmla="*/ 0 h 2311"/>
                <a:gd name="T26" fmla="*/ 0 w 2504"/>
                <a:gd name="T27" fmla="*/ 0 h 2311"/>
                <a:gd name="T28" fmla="*/ 0 w 2504"/>
                <a:gd name="T29" fmla="*/ 0 h 2311"/>
                <a:gd name="T30" fmla="*/ 0 w 2504"/>
                <a:gd name="T31" fmla="*/ 0 h 2311"/>
                <a:gd name="T32" fmla="*/ 0 w 2504"/>
                <a:gd name="T33" fmla="*/ 0 h 2311"/>
                <a:gd name="T34" fmla="*/ 0 w 2504"/>
                <a:gd name="T35" fmla="*/ 0 h 2311"/>
                <a:gd name="T36" fmla="*/ 0 w 2504"/>
                <a:gd name="T37" fmla="*/ 0 h 2311"/>
                <a:gd name="T38" fmla="*/ 0 w 2504"/>
                <a:gd name="T39" fmla="*/ 0 h 2311"/>
                <a:gd name="T40" fmla="*/ 0 w 2504"/>
                <a:gd name="T41" fmla="*/ 0 h 2311"/>
                <a:gd name="T42" fmla="*/ 0 w 2504"/>
                <a:gd name="T43" fmla="*/ 0 h 2311"/>
                <a:gd name="T44" fmla="*/ 0 w 2504"/>
                <a:gd name="T45" fmla="*/ 0 h 2311"/>
                <a:gd name="T46" fmla="*/ 0 w 2504"/>
                <a:gd name="T47" fmla="*/ 0 h 2311"/>
                <a:gd name="T48" fmla="*/ 0 w 2504"/>
                <a:gd name="T49" fmla="*/ 0 h 2311"/>
                <a:gd name="T50" fmla="*/ 0 w 2504"/>
                <a:gd name="T51" fmla="*/ 0 h 2311"/>
                <a:gd name="T52" fmla="*/ 0 w 2504"/>
                <a:gd name="T53" fmla="*/ 0 h 2311"/>
                <a:gd name="T54" fmla="*/ 0 w 2504"/>
                <a:gd name="T55" fmla="*/ 0 h 2311"/>
                <a:gd name="T56" fmla="*/ 0 w 2504"/>
                <a:gd name="T57" fmla="*/ 0 h 2311"/>
                <a:gd name="T58" fmla="*/ 0 w 2504"/>
                <a:gd name="T59" fmla="*/ 0 h 2311"/>
                <a:gd name="T60" fmla="*/ 0 w 2504"/>
                <a:gd name="T61" fmla="*/ 0 h 2311"/>
                <a:gd name="T62" fmla="*/ 0 w 2504"/>
                <a:gd name="T63" fmla="*/ 0 h 2311"/>
                <a:gd name="T64" fmla="*/ 0 w 2504"/>
                <a:gd name="T65" fmla="*/ 0 h 2311"/>
                <a:gd name="T66" fmla="*/ 0 w 2504"/>
                <a:gd name="T67" fmla="*/ 0 h 2311"/>
                <a:gd name="T68" fmla="*/ 0 w 2504"/>
                <a:gd name="T69" fmla="*/ 0 h 2311"/>
                <a:gd name="T70" fmla="*/ 0 w 2504"/>
                <a:gd name="T71" fmla="*/ 0 h 2311"/>
                <a:gd name="T72" fmla="*/ 0 w 2504"/>
                <a:gd name="T73" fmla="*/ 0 h 2311"/>
                <a:gd name="T74" fmla="*/ 0 w 2504"/>
                <a:gd name="T75" fmla="*/ 0 h 2311"/>
                <a:gd name="T76" fmla="*/ 0 w 2504"/>
                <a:gd name="T77" fmla="*/ 0 h 2311"/>
                <a:gd name="T78" fmla="*/ 0 w 2504"/>
                <a:gd name="T79" fmla="*/ 0 h 2311"/>
                <a:gd name="T80" fmla="*/ 0 w 2504"/>
                <a:gd name="T81" fmla="*/ 0 h 2311"/>
                <a:gd name="T82" fmla="*/ 0 w 2504"/>
                <a:gd name="T83" fmla="*/ 0 h 2311"/>
                <a:gd name="T84" fmla="*/ 0 w 2504"/>
                <a:gd name="T85" fmla="*/ 0 h 23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504"/>
                <a:gd name="T130" fmla="*/ 0 h 2311"/>
                <a:gd name="T131" fmla="*/ 2504 w 2504"/>
                <a:gd name="T132" fmla="*/ 2311 h 231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504" h="2311">
                  <a:moveTo>
                    <a:pt x="2109" y="2278"/>
                  </a:moveTo>
                  <a:lnTo>
                    <a:pt x="2044" y="2263"/>
                  </a:lnTo>
                  <a:lnTo>
                    <a:pt x="1980" y="2226"/>
                  </a:lnTo>
                  <a:lnTo>
                    <a:pt x="1956" y="2194"/>
                  </a:lnTo>
                  <a:lnTo>
                    <a:pt x="1878" y="2155"/>
                  </a:lnTo>
                  <a:lnTo>
                    <a:pt x="1801" y="2144"/>
                  </a:lnTo>
                  <a:lnTo>
                    <a:pt x="1765" y="2160"/>
                  </a:lnTo>
                  <a:lnTo>
                    <a:pt x="1723" y="2155"/>
                  </a:lnTo>
                  <a:lnTo>
                    <a:pt x="1683" y="2194"/>
                  </a:lnTo>
                  <a:lnTo>
                    <a:pt x="1644" y="2155"/>
                  </a:lnTo>
                  <a:lnTo>
                    <a:pt x="1607" y="2159"/>
                  </a:lnTo>
                  <a:lnTo>
                    <a:pt x="1566" y="2155"/>
                  </a:lnTo>
                  <a:lnTo>
                    <a:pt x="1522" y="2182"/>
                  </a:lnTo>
                  <a:lnTo>
                    <a:pt x="1488" y="2233"/>
                  </a:lnTo>
                  <a:lnTo>
                    <a:pt x="1449" y="2224"/>
                  </a:lnTo>
                  <a:lnTo>
                    <a:pt x="1410" y="2233"/>
                  </a:lnTo>
                  <a:lnTo>
                    <a:pt x="1415" y="2192"/>
                  </a:lnTo>
                  <a:lnTo>
                    <a:pt x="1410" y="2155"/>
                  </a:lnTo>
                  <a:lnTo>
                    <a:pt x="1368" y="2133"/>
                  </a:lnTo>
                  <a:lnTo>
                    <a:pt x="1331" y="2077"/>
                  </a:lnTo>
                  <a:lnTo>
                    <a:pt x="1253" y="2155"/>
                  </a:lnTo>
                  <a:lnTo>
                    <a:pt x="1213" y="2155"/>
                  </a:lnTo>
                  <a:lnTo>
                    <a:pt x="1213" y="2116"/>
                  </a:lnTo>
                  <a:lnTo>
                    <a:pt x="1190" y="2094"/>
                  </a:lnTo>
                  <a:lnTo>
                    <a:pt x="1174" y="2037"/>
                  </a:lnTo>
                  <a:lnTo>
                    <a:pt x="1134" y="2026"/>
                  </a:lnTo>
                  <a:lnTo>
                    <a:pt x="1096" y="1998"/>
                  </a:lnTo>
                  <a:lnTo>
                    <a:pt x="1096" y="1959"/>
                  </a:lnTo>
                  <a:lnTo>
                    <a:pt x="1018" y="1920"/>
                  </a:lnTo>
                  <a:lnTo>
                    <a:pt x="900" y="1920"/>
                  </a:lnTo>
                  <a:lnTo>
                    <a:pt x="873" y="1852"/>
                  </a:lnTo>
                  <a:lnTo>
                    <a:pt x="901" y="1825"/>
                  </a:lnTo>
                  <a:lnTo>
                    <a:pt x="900" y="1803"/>
                  </a:lnTo>
                  <a:lnTo>
                    <a:pt x="855" y="1792"/>
                  </a:lnTo>
                  <a:lnTo>
                    <a:pt x="801" y="1803"/>
                  </a:lnTo>
                  <a:lnTo>
                    <a:pt x="744" y="1764"/>
                  </a:lnTo>
                  <a:lnTo>
                    <a:pt x="705" y="1764"/>
                  </a:lnTo>
                  <a:lnTo>
                    <a:pt x="744" y="1842"/>
                  </a:lnTo>
                  <a:lnTo>
                    <a:pt x="666" y="1881"/>
                  </a:lnTo>
                  <a:lnTo>
                    <a:pt x="626" y="1881"/>
                  </a:lnTo>
                  <a:lnTo>
                    <a:pt x="577" y="1807"/>
                  </a:lnTo>
                  <a:lnTo>
                    <a:pt x="523" y="1764"/>
                  </a:lnTo>
                  <a:lnTo>
                    <a:pt x="587" y="1725"/>
                  </a:lnTo>
                  <a:lnTo>
                    <a:pt x="574" y="1681"/>
                  </a:lnTo>
                  <a:lnTo>
                    <a:pt x="509" y="1685"/>
                  </a:lnTo>
                  <a:lnTo>
                    <a:pt x="448" y="1634"/>
                  </a:lnTo>
                  <a:lnTo>
                    <a:pt x="353" y="1595"/>
                  </a:lnTo>
                  <a:lnTo>
                    <a:pt x="314" y="1607"/>
                  </a:lnTo>
                  <a:lnTo>
                    <a:pt x="303" y="1542"/>
                  </a:lnTo>
                  <a:lnTo>
                    <a:pt x="236" y="1529"/>
                  </a:lnTo>
                  <a:lnTo>
                    <a:pt x="230" y="1591"/>
                  </a:lnTo>
                  <a:lnTo>
                    <a:pt x="191" y="1584"/>
                  </a:lnTo>
                  <a:lnTo>
                    <a:pt x="236" y="1451"/>
                  </a:lnTo>
                  <a:lnTo>
                    <a:pt x="218" y="1414"/>
                  </a:lnTo>
                  <a:lnTo>
                    <a:pt x="219" y="1351"/>
                  </a:lnTo>
                  <a:lnTo>
                    <a:pt x="186" y="1319"/>
                  </a:lnTo>
                  <a:lnTo>
                    <a:pt x="150" y="1298"/>
                  </a:lnTo>
                  <a:lnTo>
                    <a:pt x="143" y="1244"/>
                  </a:lnTo>
                  <a:lnTo>
                    <a:pt x="119" y="1220"/>
                  </a:lnTo>
                  <a:lnTo>
                    <a:pt x="136" y="1161"/>
                  </a:lnTo>
                  <a:lnTo>
                    <a:pt x="157" y="1138"/>
                  </a:lnTo>
                  <a:lnTo>
                    <a:pt x="157" y="1059"/>
                  </a:lnTo>
                  <a:lnTo>
                    <a:pt x="118" y="1020"/>
                  </a:lnTo>
                  <a:lnTo>
                    <a:pt x="123" y="884"/>
                  </a:lnTo>
                  <a:lnTo>
                    <a:pt x="0" y="757"/>
                  </a:lnTo>
                  <a:lnTo>
                    <a:pt x="1" y="702"/>
                  </a:lnTo>
                  <a:lnTo>
                    <a:pt x="57" y="678"/>
                  </a:lnTo>
                  <a:lnTo>
                    <a:pt x="79" y="623"/>
                  </a:lnTo>
                  <a:lnTo>
                    <a:pt x="73" y="509"/>
                  </a:lnTo>
                  <a:lnTo>
                    <a:pt x="18" y="367"/>
                  </a:lnTo>
                  <a:lnTo>
                    <a:pt x="66" y="378"/>
                  </a:lnTo>
                  <a:lnTo>
                    <a:pt x="90" y="370"/>
                  </a:lnTo>
                  <a:lnTo>
                    <a:pt x="89" y="329"/>
                  </a:lnTo>
                  <a:lnTo>
                    <a:pt x="15" y="309"/>
                  </a:lnTo>
                  <a:lnTo>
                    <a:pt x="12" y="286"/>
                  </a:lnTo>
                  <a:lnTo>
                    <a:pt x="212" y="218"/>
                  </a:lnTo>
                  <a:lnTo>
                    <a:pt x="295" y="200"/>
                  </a:lnTo>
                  <a:lnTo>
                    <a:pt x="440" y="186"/>
                  </a:lnTo>
                  <a:lnTo>
                    <a:pt x="524" y="168"/>
                  </a:lnTo>
                  <a:lnTo>
                    <a:pt x="596" y="113"/>
                  </a:lnTo>
                  <a:lnTo>
                    <a:pt x="655" y="86"/>
                  </a:lnTo>
                  <a:lnTo>
                    <a:pt x="723" y="75"/>
                  </a:lnTo>
                  <a:lnTo>
                    <a:pt x="777" y="42"/>
                  </a:lnTo>
                  <a:lnTo>
                    <a:pt x="985" y="6"/>
                  </a:lnTo>
                  <a:lnTo>
                    <a:pt x="1067" y="0"/>
                  </a:lnTo>
                  <a:lnTo>
                    <a:pt x="1090" y="28"/>
                  </a:lnTo>
                  <a:lnTo>
                    <a:pt x="1057" y="81"/>
                  </a:lnTo>
                  <a:lnTo>
                    <a:pt x="1105" y="134"/>
                  </a:lnTo>
                  <a:lnTo>
                    <a:pt x="1142" y="183"/>
                  </a:lnTo>
                  <a:lnTo>
                    <a:pt x="1218" y="202"/>
                  </a:lnTo>
                  <a:lnTo>
                    <a:pt x="1292" y="199"/>
                  </a:lnTo>
                  <a:lnTo>
                    <a:pt x="1292" y="238"/>
                  </a:lnTo>
                  <a:lnTo>
                    <a:pt x="1331" y="238"/>
                  </a:lnTo>
                  <a:lnTo>
                    <a:pt x="1409" y="184"/>
                  </a:lnTo>
                  <a:lnTo>
                    <a:pt x="1449" y="120"/>
                  </a:lnTo>
                  <a:lnTo>
                    <a:pt x="1699" y="143"/>
                  </a:lnTo>
                  <a:lnTo>
                    <a:pt x="1961" y="158"/>
                  </a:lnTo>
                  <a:lnTo>
                    <a:pt x="2125" y="160"/>
                  </a:lnTo>
                  <a:lnTo>
                    <a:pt x="2152" y="159"/>
                  </a:lnTo>
                  <a:lnTo>
                    <a:pt x="2177" y="137"/>
                  </a:lnTo>
                  <a:lnTo>
                    <a:pt x="2308" y="199"/>
                  </a:lnTo>
                  <a:lnTo>
                    <a:pt x="2343" y="252"/>
                  </a:lnTo>
                  <a:lnTo>
                    <a:pt x="2410" y="619"/>
                  </a:lnTo>
                  <a:lnTo>
                    <a:pt x="2438" y="650"/>
                  </a:lnTo>
                  <a:lnTo>
                    <a:pt x="2432" y="681"/>
                  </a:lnTo>
                  <a:lnTo>
                    <a:pt x="2462" y="731"/>
                  </a:lnTo>
                  <a:lnTo>
                    <a:pt x="2465" y="825"/>
                  </a:lnTo>
                  <a:lnTo>
                    <a:pt x="2446" y="849"/>
                  </a:lnTo>
                  <a:lnTo>
                    <a:pt x="2374" y="864"/>
                  </a:lnTo>
                  <a:lnTo>
                    <a:pt x="2269" y="981"/>
                  </a:lnTo>
                  <a:lnTo>
                    <a:pt x="2267" y="1007"/>
                  </a:lnTo>
                  <a:lnTo>
                    <a:pt x="2390" y="1070"/>
                  </a:lnTo>
                  <a:lnTo>
                    <a:pt x="2386" y="1177"/>
                  </a:lnTo>
                  <a:lnTo>
                    <a:pt x="2347" y="1294"/>
                  </a:lnTo>
                  <a:lnTo>
                    <a:pt x="2347" y="1333"/>
                  </a:lnTo>
                  <a:lnTo>
                    <a:pt x="2386" y="1372"/>
                  </a:lnTo>
                  <a:lnTo>
                    <a:pt x="2401" y="1463"/>
                  </a:lnTo>
                  <a:lnTo>
                    <a:pt x="2465" y="1568"/>
                  </a:lnTo>
                  <a:lnTo>
                    <a:pt x="2504" y="1607"/>
                  </a:lnTo>
                  <a:lnTo>
                    <a:pt x="2465" y="1607"/>
                  </a:lnTo>
                  <a:lnTo>
                    <a:pt x="2502" y="1650"/>
                  </a:lnTo>
                  <a:lnTo>
                    <a:pt x="2504" y="1725"/>
                  </a:lnTo>
                  <a:lnTo>
                    <a:pt x="2465" y="1764"/>
                  </a:lnTo>
                  <a:lnTo>
                    <a:pt x="2425" y="1764"/>
                  </a:lnTo>
                  <a:lnTo>
                    <a:pt x="2166" y="2108"/>
                  </a:lnTo>
                  <a:lnTo>
                    <a:pt x="2157" y="2218"/>
                  </a:lnTo>
                  <a:lnTo>
                    <a:pt x="2197" y="2272"/>
                  </a:lnTo>
                  <a:lnTo>
                    <a:pt x="2191" y="2311"/>
                  </a:lnTo>
                  <a:lnTo>
                    <a:pt x="2109" y="2278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6" name="Freeform 51"/>
            <p:cNvSpPr>
              <a:spLocks/>
            </p:cNvSpPr>
            <p:nvPr/>
          </p:nvSpPr>
          <p:spPr bwMode="auto">
            <a:xfrm>
              <a:off x="1279526" y="4243388"/>
              <a:ext cx="293688" cy="266700"/>
            </a:xfrm>
            <a:custGeom>
              <a:avLst/>
              <a:gdLst>
                <a:gd name="T0" fmla="*/ 0 w 946"/>
                <a:gd name="T1" fmla="*/ 0 h 1090"/>
                <a:gd name="T2" fmla="*/ 0 w 946"/>
                <a:gd name="T3" fmla="*/ 0 h 1090"/>
                <a:gd name="T4" fmla="*/ 0 w 946"/>
                <a:gd name="T5" fmla="*/ 0 h 1090"/>
                <a:gd name="T6" fmla="*/ 0 w 946"/>
                <a:gd name="T7" fmla="*/ 0 h 1090"/>
                <a:gd name="T8" fmla="*/ 0 w 946"/>
                <a:gd name="T9" fmla="*/ 0 h 1090"/>
                <a:gd name="T10" fmla="*/ 0 w 946"/>
                <a:gd name="T11" fmla="*/ 0 h 1090"/>
                <a:gd name="T12" fmla="*/ 0 w 946"/>
                <a:gd name="T13" fmla="*/ 0 h 1090"/>
                <a:gd name="T14" fmla="*/ 0 w 946"/>
                <a:gd name="T15" fmla="*/ 0 h 1090"/>
                <a:gd name="T16" fmla="*/ 0 w 946"/>
                <a:gd name="T17" fmla="*/ 0 h 1090"/>
                <a:gd name="T18" fmla="*/ 0 w 946"/>
                <a:gd name="T19" fmla="*/ 0 h 1090"/>
                <a:gd name="T20" fmla="*/ 0 w 946"/>
                <a:gd name="T21" fmla="*/ 0 h 1090"/>
                <a:gd name="T22" fmla="*/ 0 w 946"/>
                <a:gd name="T23" fmla="*/ 0 h 1090"/>
                <a:gd name="T24" fmla="*/ 0 w 946"/>
                <a:gd name="T25" fmla="*/ 0 h 1090"/>
                <a:gd name="T26" fmla="*/ 0 w 946"/>
                <a:gd name="T27" fmla="*/ 0 h 1090"/>
                <a:gd name="T28" fmla="*/ 0 w 946"/>
                <a:gd name="T29" fmla="*/ 0 h 1090"/>
                <a:gd name="T30" fmla="*/ 0 w 946"/>
                <a:gd name="T31" fmla="*/ 0 h 1090"/>
                <a:gd name="T32" fmla="*/ 0 w 946"/>
                <a:gd name="T33" fmla="*/ 0 h 1090"/>
                <a:gd name="T34" fmla="*/ 0 w 946"/>
                <a:gd name="T35" fmla="*/ 0 h 1090"/>
                <a:gd name="T36" fmla="*/ 0 w 946"/>
                <a:gd name="T37" fmla="*/ 0 h 1090"/>
                <a:gd name="T38" fmla="*/ 0 w 946"/>
                <a:gd name="T39" fmla="*/ 0 h 1090"/>
                <a:gd name="T40" fmla="*/ 0 w 946"/>
                <a:gd name="T41" fmla="*/ 0 h 1090"/>
                <a:gd name="T42" fmla="*/ 0 w 946"/>
                <a:gd name="T43" fmla="*/ 0 h 1090"/>
                <a:gd name="T44" fmla="*/ 0 w 946"/>
                <a:gd name="T45" fmla="*/ 0 h 1090"/>
                <a:gd name="T46" fmla="*/ 0 w 946"/>
                <a:gd name="T47" fmla="*/ 0 h 1090"/>
                <a:gd name="T48" fmla="*/ 0 w 946"/>
                <a:gd name="T49" fmla="*/ 0 h 1090"/>
                <a:gd name="T50" fmla="*/ 0 w 946"/>
                <a:gd name="T51" fmla="*/ 0 h 1090"/>
                <a:gd name="T52" fmla="*/ 0 w 946"/>
                <a:gd name="T53" fmla="*/ 0 h 1090"/>
                <a:gd name="T54" fmla="*/ 0 w 946"/>
                <a:gd name="T55" fmla="*/ 0 h 1090"/>
                <a:gd name="T56" fmla="*/ 0 w 946"/>
                <a:gd name="T57" fmla="*/ 0 h 1090"/>
                <a:gd name="T58" fmla="*/ 0 w 946"/>
                <a:gd name="T59" fmla="*/ 0 h 1090"/>
                <a:gd name="T60" fmla="*/ 0 w 946"/>
                <a:gd name="T61" fmla="*/ 0 h 1090"/>
                <a:gd name="T62" fmla="*/ 0 w 946"/>
                <a:gd name="T63" fmla="*/ 0 h 1090"/>
                <a:gd name="T64" fmla="*/ 0 w 946"/>
                <a:gd name="T65" fmla="*/ 0 h 1090"/>
                <a:gd name="T66" fmla="*/ 0 w 946"/>
                <a:gd name="T67" fmla="*/ 0 h 1090"/>
                <a:gd name="T68" fmla="*/ 0 w 946"/>
                <a:gd name="T69" fmla="*/ 0 h 1090"/>
                <a:gd name="T70" fmla="*/ 0 w 946"/>
                <a:gd name="T71" fmla="*/ 0 h 1090"/>
                <a:gd name="T72" fmla="*/ 0 w 946"/>
                <a:gd name="T73" fmla="*/ 0 h 1090"/>
                <a:gd name="T74" fmla="*/ 0 w 946"/>
                <a:gd name="T75" fmla="*/ 0 h 1090"/>
                <a:gd name="T76" fmla="*/ 0 w 946"/>
                <a:gd name="T77" fmla="*/ 0 h 1090"/>
                <a:gd name="T78" fmla="*/ 0 w 946"/>
                <a:gd name="T79" fmla="*/ 0 h 1090"/>
                <a:gd name="T80" fmla="*/ 0 w 946"/>
                <a:gd name="T81" fmla="*/ 0 h 1090"/>
                <a:gd name="T82" fmla="*/ 0 w 946"/>
                <a:gd name="T83" fmla="*/ 0 h 109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46"/>
                <a:gd name="T127" fmla="*/ 0 h 1090"/>
                <a:gd name="T128" fmla="*/ 946 w 946"/>
                <a:gd name="T129" fmla="*/ 1090 h 109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46" h="1090">
                  <a:moveTo>
                    <a:pt x="946" y="95"/>
                  </a:moveTo>
                  <a:lnTo>
                    <a:pt x="946" y="213"/>
                  </a:lnTo>
                  <a:lnTo>
                    <a:pt x="907" y="292"/>
                  </a:lnTo>
                  <a:lnTo>
                    <a:pt x="908" y="342"/>
                  </a:lnTo>
                  <a:lnTo>
                    <a:pt x="830" y="342"/>
                  </a:lnTo>
                  <a:lnTo>
                    <a:pt x="830" y="382"/>
                  </a:lnTo>
                  <a:lnTo>
                    <a:pt x="871" y="410"/>
                  </a:lnTo>
                  <a:lnTo>
                    <a:pt x="894" y="399"/>
                  </a:lnTo>
                  <a:lnTo>
                    <a:pt x="902" y="458"/>
                  </a:lnTo>
                  <a:lnTo>
                    <a:pt x="828" y="497"/>
                  </a:lnTo>
                  <a:lnTo>
                    <a:pt x="822" y="537"/>
                  </a:lnTo>
                  <a:lnTo>
                    <a:pt x="868" y="621"/>
                  </a:lnTo>
                  <a:lnTo>
                    <a:pt x="845" y="646"/>
                  </a:lnTo>
                  <a:lnTo>
                    <a:pt x="802" y="631"/>
                  </a:lnTo>
                  <a:lnTo>
                    <a:pt x="747" y="659"/>
                  </a:lnTo>
                  <a:lnTo>
                    <a:pt x="683" y="633"/>
                  </a:lnTo>
                  <a:lnTo>
                    <a:pt x="633" y="660"/>
                  </a:lnTo>
                  <a:lnTo>
                    <a:pt x="633" y="699"/>
                  </a:lnTo>
                  <a:lnTo>
                    <a:pt x="672" y="739"/>
                  </a:lnTo>
                  <a:lnTo>
                    <a:pt x="672" y="800"/>
                  </a:lnTo>
                  <a:lnTo>
                    <a:pt x="712" y="879"/>
                  </a:lnTo>
                  <a:lnTo>
                    <a:pt x="672" y="879"/>
                  </a:lnTo>
                  <a:lnTo>
                    <a:pt x="653" y="944"/>
                  </a:lnTo>
                  <a:lnTo>
                    <a:pt x="692" y="957"/>
                  </a:lnTo>
                  <a:lnTo>
                    <a:pt x="633" y="980"/>
                  </a:lnTo>
                  <a:lnTo>
                    <a:pt x="667" y="1040"/>
                  </a:lnTo>
                  <a:lnTo>
                    <a:pt x="640" y="1090"/>
                  </a:lnTo>
                  <a:lnTo>
                    <a:pt x="581" y="1071"/>
                  </a:lnTo>
                  <a:lnTo>
                    <a:pt x="600" y="1012"/>
                  </a:lnTo>
                  <a:lnTo>
                    <a:pt x="597" y="925"/>
                  </a:lnTo>
                  <a:lnTo>
                    <a:pt x="518" y="886"/>
                  </a:lnTo>
                  <a:lnTo>
                    <a:pt x="455" y="882"/>
                  </a:lnTo>
                  <a:lnTo>
                    <a:pt x="441" y="850"/>
                  </a:lnTo>
                  <a:lnTo>
                    <a:pt x="403" y="786"/>
                  </a:lnTo>
                  <a:lnTo>
                    <a:pt x="374" y="839"/>
                  </a:lnTo>
                  <a:lnTo>
                    <a:pt x="351" y="803"/>
                  </a:lnTo>
                  <a:lnTo>
                    <a:pt x="306" y="823"/>
                  </a:lnTo>
                  <a:lnTo>
                    <a:pt x="271" y="790"/>
                  </a:lnTo>
                  <a:lnTo>
                    <a:pt x="247" y="810"/>
                  </a:lnTo>
                  <a:lnTo>
                    <a:pt x="247" y="842"/>
                  </a:lnTo>
                  <a:lnTo>
                    <a:pt x="199" y="843"/>
                  </a:lnTo>
                  <a:lnTo>
                    <a:pt x="186" y="863"/>
                  </a:lnTo>
                  <a:lnTo>
                    <a:pt x="117" y="820"/>
                  </a:lnTo>
                  <a:lnTo>
                    <a:pt x="50" y="811"/>
                  </a:lnTo>
                  <a:lnTo>
                    <a:pt x="0" y="831"/>
                  </a:lnTo>
                  <a:lnTo>
                    <a:pt x="43" y="880"/>
                  </a:lnTo>
                  <a:lnTo>
                    <a:pt x="100" y="879"/>
                  </a:lnTo>
                  <a:lnTo>
                    <a:pt x="149" y="895"/>
                  </a:lnTo>
                  <a:lnTo>
                    <a:pt x="206" y="848"/>
                  </a:lnTo>
                  <a:lnTo>
                    <a:pt x="126" y="796"/>
                  </a:lnTo>
                  <a:lnTo>
                    <a:pt x="41" y="783"/>
                  </a:lnTo>
                  <a:lnTo>
                    <a:pt x="22" y="756"/>
                  </a:lnTo>
                  <a:lnTo>
                    <a:pt x="52" y="732"/>
                  </a:lnTo>
                  <a:lnTo>
                    <a:pt x="119" y="730"/>
                  </a:lnTo>
                  <a:lnTo>
                    <a:pt x="173" y="796"/>
                  </a:lnTo>
                  <a:lnTo>
                    <a:pt x="221" y="794"/>
                  </a:lnTo>
                  <a:lnTo>
                    <a:pt x="215" y="764"/>
                  </a:lnTo>
                  <a:lnTo>
                    <a:pt x="129" y="679"/>
                  </a:lnTo>
                  <a:lnTo>
                    <a:pt x="79" y="670"/>
                  </a:lnTo>
                  <a:lnTo>
                    <a:pt x="118" y="614"/>
                  </a:lnTo>
                  <a:lnTo>
                    <a:pt x="213" y="625"/>
                  </a:lnTo>
                  <a:lnTo>
                    <a:pt x="135" y="578"/>
                  </a:lnTo>
                  <a:lnTo>
                    <a:pt x="203" y="485"/>
                  </a:lnTo>
                  <a:lnTo>
                    <a:pt x="276" y="364"/>
                  </a:lnTo>
                  <a:lnTo>
                    <a:pt x="323" y="222"/>
                  </a:lnTo>
                  <a:lnTo>
                    <a:pt x="397" y="215"/>
                  </a:lnTo>
                  <a:lnTo>
                    <a:pt x="444" y="313"/>
                  </a:lnTo>
                  <a:lnTo>
                    <a:pt x="390" y="356"/>
                  </a:lnTo>
                  <a:lnTo>
                    <a:pt x="428" y="430"/>
                  </a:lnTo>
                  <a:lnTo>
                    <a:pt x="395" y="465"/>
                  </a:lnTo>
                  <a:lnTo>
                    <a:pt x="417" y="482"/>
                  </a:lnTo>
                  <a:lnTo>
                    <a:pt x="540" y="378"/>
                  </a:lnTo>
                  <a:lnTo>
                    <a:pt x="533" y="285"/>
                  </a:lnTo>
                  <a:lnTo>
                    <a:pt x="555" y="226"/>
                  </a:lnTo>
                  <a:lnTo>
                    <a:pt x="501" y="226"/>
                  </a:lnTo>
                  <a:lnTo>
                    <a:pt x="501" y="140"/>
                  </a:lnTo>
                  <a:lnTo>
                    <a:pt x="532" y="67"/>
                  </a:lnTo>
                  <a:lnTo>
                    <a:pt x="597" y="22"/>
                  </a:lnTo>
                  <a:lnTo>
                    <a:pt x="691" y="0"/>
                  </a:lnTo>
                  <a:lnTo>
                    <a:pt x="723" y="9"/>
                  </a:lnTo>
                  <a:lnTo>
                    <a:pt x="840" y="9"/>
                  </a:lnTo>
                  <a:lnTo>
                    <a:pt x="867" y="56"/>
                  </a:lnTo>
                  <a:lnTo>
                    <a:pt x="906" y="56"/>
                  </a:lnTo>
                  <a:lnTo>
                    <a:pt x="906" y="95"/>
                  </a:lnTo>
                  <a:lnTo>
                    <a:pt x="946" y="95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7" name="Freeform 52"/>
            <p:cNvSpPr>
              <a:spLocks/>
            </p:cNvSpPr>
            <p:nvPr/>
          </p:nvSpPr>
          <p:spPr bwMode="auto">
            <a:xfrm>
              <a:off x="1960563" y="4483101"/>
              <a:ext cx="525463" cy="234950"/>
            </a:xfrm>
            <a:custGeom>
              <a:avLst/>
              <a:gdLst>
                <a:gd name="T0" fmla="*/ 0 w 1690"/>
                <a:gd name="T1" fmla="*/ 0 h 966"/>
                <a:gd name="T2" fmla="*/ 0 w 1690"/>
                <a:gd name="T3" fmla="*/ 0 h 966"/>
                <a:gd name="T4" fmla="*/ 0 w 1690"/>
                <a:gd name="T5" fmla="*/ 0 h 966"/>
                <a:gd name="T6" fmla="*/ 0 w 1690"/>
                <a:gd name="T7" fmla="*/ 0 h 966"/>
                <a:gd name="T8" fmla="*/ 0 w 1690"/>
                <a:gd name="T9" fmla="*/ 0 h 966"/>
                <a:gd name="T10" fmla="*/ 0 w 1690"/>
                <a:gd name="T11" fmla="*/ 0 h 966"/>
                <a:gd name="T12" fmla="*/ 0 w 1690"/>
                <a:gd name="T13" fmla="*/ 0 h 966"/>
                <a:gd name="T14" fmla="*/ 0 w 1690"/>
                <a:gd name="T15" fmla="*/ 0 h 966"/>
                <a:gd name="T16" fmla="*/ 0 w 1690"/>
                <a:gd name="T17" fmla="*/ 0 h 966"/>
                <a:gd name="T18" fmla="*/ 0 w 1690"/>
                <a:gd name="T19" fmla="*/ 0 h 966"/>
                <a:gd name="T20" fmla="*/ 0 w 1690"/>
                <a:gd name="T21" fmla="*/ 0 h 966"/>
                <a:gd name="T22" fmla="*/ 0 w 1690"/>
                <a:gd name="T23" fmla="*/ 0 h 966"/>
                <a:gd name="T24" fmla="*/ 0 w 1690"/>
                <a:gd name="T25" fmla="*/ 0 h 966"/>
                <a:gd name="T26" fmla="*/ 0 w 1690"/>
                <a:gd name="T27" fmla="*/ 0 h 966"/>
                <a:gd name="T28" fmla="*/ 0 w 1690"/>
                <a:gd name="T29" fmla="*/ 0 h 966"/>
                <a:gd name="T30" fmla="*/ 0 w 1690"/>
                <a:gd name="T31" fmla="*/ 0 h 966"/>
                <a:gd name="T32" fmla="*/ 0 w 1690"/>
                <a:gd name="T33" fmla="*/ 0 h 966"/>
                <a:gd name="T34" fmla="*/ 0 w 1690"/>
                <a:gd name="T35" fmla="*/ 0 h 966"/>
                <a:gd name="T36" fmla="*/ 0 w 1690"/>
                <a:gd name="T37" fmla="*/ 0 h 966"/>
                <a:gd name="T38" fmla="*/ 0 w 1690"/>
                <a:gd name="T39" fmla="*/ 0 h 966"/>
                <a:gd name="T40" fmla="*/ 0 w 1690"/>
                <a:gd name="T41" fmla="*/ 0 h 966"/>
                <a:gd name="T42" fmla="*/ 0 w 1690"/>
                <a:gd name="T43" fmla="*/ 0 h 966"/>
                <a:gd name="T44" fmla="*/ 0 w 1690"/>
                <a:gd name="T45" fmla="*/ 0 h 966"/>
                <a:gd name="T46" fmla="*/ 0 w 1690"/>
                <a:gd name="T47" fmla="*/ 0 h 966"/>
                <a:gd name="T48" fmla="*/ 0 w 1690"/>
                <a:gd name="T49" fmla="*/ 0 h 966"/>
                <a:gd name="T50" fmla="*/ 0 w 1690"/>
                <a:gd name="T51" fmla="*/ 0 h 966"/>
                <a:gd name="T52" fmla="*/ 0 w 1690"/>
                <a:gd name="T53" fmla="*/ 0 h 966"/>
                <a:gd name="T54" fmla="*/ 0 w 1690"/>
                <a:gd name="T55" fmla="*/ 0 h 966"/>
                <a:gd name="T56" fmla="*/ 0 w 1690"/>
                <a:gd name="T57" fmla="*/ 0 h 966"/>
                <a:gd name="T58" fmla="*/ 0 w 1690"/>
                <a:gd name="T59" fmla="*/ 0 h 966"/>
                <a:gd name="T60" fmla="*/ 0 w 1690"/>
                <a:gd name="T61" fmla="*/ 0 h 966"/>
                <a:gd name="T62" fmla="*/ 0 w 1690"/>
                <a:gd name="T63" fmla="*/ 0 h 966"/>
                <a:gd name="T64" fmla="*/ 0 w 1690"/>
                <a:gd name="T65" fmla="*/ 0 h 966"/>
                <a:gd name="T66" fmla="*/ 0 w 1690"/>
                <a:gd name="T67" fmla="*/ 0 h 966"/>
                <a:gd name="T68" fmla="*/ 0 w 1690"/>
                <a:gd name="T69" fmla="*/ 0 h 966"/>
                <a:gd name="T70" fmla="*/ 0 w 1690"/>
                <a:gd name="T71" fmla="*/ 0 h 966"/>
                <a:gd name="T72" fmla="*/ 0 w 1690"/>
                <a:gd name="T73" fmla="*/ 0 h 966"/>
                <a:gd name="T74" fmla="*/ 0 w 1690"/>
                <a:gd name="T75" fmla="*/ 0 h 966"/>
                <a:gd name="T76" fmla="*/ 0 w 1690"/>
                <a:gd name="T77" fmla="*/ 0 h 966"/>
                <a:gd name="T78" fmla="*/ 0 w 1690"/>
                <a:gd name="T79" fmla="*/ 0 h 966"/>
                <a:gd name="T80" fmla="*/ 0 w 1690"/>
                <a:gd name="T81" fmla="*/ 0 h 966"/>
                <a:gd name="T82" fmla="*/ 0 w 1690"/>
                <a:gd name="T83" fmla="*/ 0 h 966"/>
                <a:gd name="T84" fmla="*/ 0 w 1690"/>
                <a:gd name="T85" fmla="*/ 0 h 966"/>
                <a:gd name="T86" fmla="*/ 0 w 1690"/>
                <a:gd name="T87" fmla="*/ 0 h 966"/>
                <a:gd name="T88" fmla="*/ 0 w 1690"/>
                <a:gd name="T89" fmla="*/ 0 h 966"/>
                <a:gd name="T90" fmla="*/ 0 w 1690"/>
                <a:gd name="T91" fmla="*/ 0 h 9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90"/>
                <a:gd name="T139" fmla="*/ 0 h 966"/>
                <a:gd name="T140" fmla="*/ 1690 w 1690"/>
                <a:gd name="T141" fmla="*/ 966 h 9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90" h="966">
                  <a:moveTo>
                    <a:pt x="433" y="915"/>
                  </a:moveTo>
                  <a:lnTo>
                    <a:pt x="409" y="862"/>
                  </a:lnTo>
                  <a:lnTo>
                    <a:pt x="383" y="859"/>
                  </a:lnTo>
                  <a:lnTo>
                    <a:pt x="343" y="816"/>
                  </a:lnTo>
                  <a:lnTo>
                    <a:pt x="317" y="816"/>
                  </a:lnTo>
                  <a:lnTo>
                    <a:pt x="291" y="786"/>
                  </a:lnTo>
                  <a:lnTo>
                    <a:pt x="237" y="759"/>
                  </a:lnTo>
                  <a:lnTo>
                    <a:pt x="198" y="707"/>
                  </a:lnTo>
                  <a:lnTo>
                    <a:pt x="158" y="683"/>
                  </a:lnTo>
                  <a:lnTo>
                    <a:pt x="85" y="604"/>
                  </a:lnTo>
                  <a:lnTo>
                    <a:pt x="85" y="565"/>
                  </a:lnTo>
                  <a:lnTo>
                    <a:pt x="63" y="517"/>
                  </a:lnTo>
                  <a:lnTo>
                    <a:pt x="101" y="470"/>
                  </a:lnTo>
                  <a:lnTo>
                    <a:pt x="22" y="383"/>
                  </a:lnTo>
                  <a:lnTo>
                    <a:pt x="0" y="299"/>
                  </a:lnTo>
                  <a:lnTo>
                    <a:pt x="27" y="290"/>
                  </a:lnTo>
                  <a:lnTo>
                    <a:pt x="53" y="342"/>
                  </a:lnTo>
                  <a:lnTo>
                    <a:pt x="86" y="280"/>
                  </a:lnTo>
                  <a:lnTo>
                    <a:pt x="163" y="243"/>
                  </a:lnTo>
                  <a:lnTo>
                    <a:pt x="211" y="244"/>
                  </a:lnTo>
                  <a:lnTo>
                    <a:pt x="280" y="173"/>
                  </a:lnTo>
                  <a:lnTo>
                    <a:pt x="319" y="173"/>
                  </a:lnTo>
                  <a:lnTo>
                    <a:pt x="339" y="137"/>
                  </a:lnTo>
                  <a:lnTo>
                    <a:pt x="398" y="126"/>
                  </a:lnTo>
                  <a:lnTo>
                    <a:pt x="439" y="97"/>
                  </a:lnTo>
                  <a:lnTo>
                    <a:pt x="538" y="64"/>
                  </a:lnTo>
                  <a:lnTo>
                    <a:pt x="546" y="47"/>
                  </a:lnTo>
                  <a:lnTo>
                    <a:pt x="512" y="24"/>
                  </a:lnTo>
                  <a:lnTo>
                    <a:pt x="522" y="0"/>
                  </a:lnTo>
                  <a:lnTo>
                    <a:pt x="579" y="6"/>
                  </a:lnTo>
                  <a:lnTo>
                    <a:pt x="601" y="44"/>
                  </a:lnTo>
                  <a:lnTo>
                    <a:pt x="599" y="81"/>
                  </a:lnTo>
                  <a:lnTo>
                    <a:pt x="654" y="92"/>
                  </a:lnTo>
                  <a:lnTo>
                    <a:pt x="671" y="56"/>
                  </a:lnTo>
                  <a:lnTo>
                    <a:pt x="711" y="56"/>
                  </a:lnTo>
                  <a:lnTo>
                    <a:pt x="711" y="17"/>
                  </a:lnTo>
                  <a:lnTo>
                    <a:pt x="777" y="30"/>
                  </a:lnTo>
                  <a:lnTo>
                    <a:pt x="789" y="95"/>
                  </a:lnTo>
                  <a:lnTo>
                    <a:pt x="827" y="81"/>
                  </a:lnTo>
                  <a:lnTo>
                    <a:pt x="923" y="120"/>
                  </a:lnTo>
                  <a:lnTo>
                    <a:pt x="984" y="173"/>
                  </a:lnTo>
                  <a:lnTo>
                    <a:pt x="1023" y="134"/>
                  </a:lnTo>
                  <a:lnTo>
                    <a:pt x="1023" y="173"/>
                  </a:lnTo>
                  <a:lnTo>
                    <a:pt x="1051" y="170"/>
                  </a:lnTo>
                  <a:lnTo>
                    <a:pt x="1062" y="213"/>
                  </a:lnTo>
                  <a:lnTo>
                    <a:pt x="994" y="253"/>
                  </a:lnTo>
                  <a:lnTo>
                    <a:pt x="1062" y="291"/>
                  </a:lnTo>
                  <a:lnTo>
                    <a:pt x="1101" y="369"/>
                  </a:lnTo>
                  <a:lnTo>
                    <a:pt x="1141" y="369"/>
                  </a:lnTo>
                  <a:lnTo>
                    <a:pt x="1141" y="330"/>
                  </a:lnTo>
                  <a:lnTo>
                    <a:pt x="1219" y="330"/>
                  </a:lnTo>
                  <a:lnTo>
                    <a:pt x="1180" y="252"/>
                  </a:lnTo>
                  <a:lnTo>
                    <a:pt x="1219" y="252"/>
                  </a:lnTo>
                  <a:lnTo>
                    <a:pt x="1276" y="290"/>
                  </a:lnTo>
                  <a:lnTo>
                    <a:pt x="1332" y="279"/>
                  </a:lnTo>
                  <a:lnTo>
                    <a:pt x="1375" y="291"/>
                  </a:lnTo>
                  <a:lnTo>
                    <a:pt x="1377" y="309"/>
                  </a:lnTo>
                  <a:lnTo>
                    <a:pt x="1348" y="339"/>
                  </a:lnTo>
                  <a:lnTo>
                    <a:pt x="1374" y="410"/>
                  </a:lnTo>
                  <a:lnTo>
                    <a:pt x="1493" y="408"/>
                  </a:lnTo>
                  <a:lnTo>
                    <a:pt x="1571" y="447"/>
                  </a:lnTo>
                  <a:lnTo>
                    <a:pt x="1571" y="486"/>
                  </a:lnTo>
                  <a:lnTo>
                    <a:pt x="1614" y="515"/>
                  </a:lnTo>
                  <a:lnTo>
                    <a:pt x="1649" y="525"/>
                  </a:lnTo>
                  <a:lnTo>
                    <a:pt x="1671" y="583"/>
                  </a:lnTo>
                  <a:lnTo>
                    <a:pt x="1690" y="604"/>
                  </a:lnTo>
                  <a:lnTo>
                    <a:pt x="1597" y="603"/>
                  </a:lnTo>
                  <a:lnTo>
                    <a:pt x="1545" y="650"/>
                  </a:lnTo>
                  <a:lnTo>
                    <a:pt x="1532" y="682"/>
                  </a:lnTo>
                  <a:lnTo>
                    <a:pt x="1496" y="693"/>
                  </a:lnTo>
                  <a:lnTo>
                    <a:pt x="1497" y="770"/>
                  </a:lnTo>
                  <a:lnTo>
                    <a:pt x="1453" y="799"/>
                  </a:lnTo>
                  <a:lnTo>
                    <a:pt x="1414" y="839"/>
                  </a:lnTo>
                  <a:lnTo>
                    <a:pt x="1336" y="878"/>
                  </a:lnTo>
                  <a:lnTo>
                    <a:pt x="1297" y="878"/>
                  </a:lnTo>
                  <a:lnTo>
                    <a:pt x="1243" y="857"/>
                  </a:lnTo>
                  <a:lnTo>
                    <a:pt x="1180" y="956"/>
                  </a:lnTo>
                  <a:lnTo>
                    <a:pt x="1177" y="916"/>
                  </a:lnTo>
                  <a:lnTo>
                    <a:pt x="1122" y="883"/>
                  </a:lnTo>
                  <a:lnTo>
                    <a:pt x="1072" y="880"/>
                  </a:lnTo>
                  <a:lnTo>
                    <a:pt x="1053" y="915"/>
                  </a:lnTo>
                  <a:lnTo>
                    <a:pt x="984" y="917"/>
                  </a:lnTo>
                  <a:lnTo>
                    <a:pt x="913" y="875"/>
                  </a:lnTo>
                  <a:lnTo>
                    <a:pt x="867" y="878"/>
                  </a:lnTo>
                  <a:lnTo>
                    <a:pt x="796" y="823"/>
                  </a:lnTo>
                  <a:lnTo>
                    <a:pt x="757" y="836"/>
                  </a:lnTo>
                  <a:lnTo>
                    <a:pt x="718" y="823"/>
                  </a:lnTo>
                  <a:lnTo>
                    <a:pt x="694" y="884"/>
                  </a:lnTo>
                  <a:lnTo>
                    <a:pt x="642" y="885"/>
                  </a:lnTo>
                  <a:lnTo>
                    <a:pt x="593" y="956"/>
                  </a:lnTo>
                  <a:lnTo>
                    <a:pt x="544" y="966"/>
                  </a:lnTo>
                  <a:lnTo>
                    <a:pt x="476" y="956"/>
                  </a:lnTo>
                  <a:lnTo>
                    <a:pt x="433" y="91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8" name="Freeform 53"/>
            <p:cNvSpPr>
              <a:spLocks/>
            </p:cNvSpPr>
            <p:nvPr/>
          </p:nvSpPr>
          <p:spPr bwMode="auto">
            <a:xfrm>
              <a:off x="1752601" y="4683126"/>
              <a:ext cx="598488" cy="230188"/>
            </a:xfrm>
            <a:custGeom>
              <a:avLst/>
              <a:gdLst>
                <a:gd name="T0" fmla="*/ 0 w 1923"/>
                <a:gd name="T1" fmla="*/ 0 h 949"/>
                <a:gd name="T2" fmla="*/ 0 w 1923"/>
                <a:gd name="T3" fmla="*/ 0 h 949"/>
                <a:gd name="T4" fmla="*/ 0 w 1923"/>
                <a:gd name="T5" fmla="*/ 0 h 949"/>
                <a:gd name="T6" fmla="*/ 0 w 1923"/>
                <a:gd name="T7" fmla="*/ 0 h 949"/>
                <a:gd name="T8" fmla="*/ 0 w 1923"/>
                <a:gd name="T9" fmla="*/ 0 h 949"/>
                <a:gd name="T10" fmla="*/ 0 w 1923"/>
                <a:gd name="T11" fmla="*/ 0 h 949"/>
                <a:gd name="T12" fmla="*/ 0 w 1923"/>
                <a:gd name="T13" fmla="*/ 0 h 949"/>
                <a:gd name="T14" fmla="*/ 0 w 1923"/>
                <a:gd name="T15" fmla="*/ 0 h 949"/>
                <a:gd name="T16" fmla="*/ 0 w 1923"/>
                <a:gd name="T17" fmla="*/ 0 h 949"/>
                <a:gd name="T18" fmla="*/ 0 w 1923"/>
                <a:gd name="T19" fmla="*/ 0 h 949"/>
                <a:gd name="T20" fmla="*/ 0 w 1923"/>
                <a:gd name="T21" fmla="*/ 0 h 949"/>
                <a:gd name="T22" fmla="*/ 0 w 1923"/>
                <a:gd name="T23" fmla="*/ 0 h 949"/>
                <a:gd name="T24" fmla="*/ 0 w 1923"/>
                <a:gd name="T25" fmla="*/ 0 h 949"/>
                <a:gd name="T26" fmla="*/ 0 w 1923"/>
                <a:gd name="T27" fmla="*/ 0 h 949"/>
                <a:gd name="T28" fmla="*/ 0 w 1923"/>
                <a:gd name="T29" fmla="*/ 0 h 949"/>
                <a:gd name="T30" fmla="*/ 0 w 1923"/>
                <a:gd name="T31" fmla="*/ 0 h 949"/>
                <a:gd name="T32" fmla="*/ 0 w 1923"/>
                <a:gd name="T33" fmla="*/ 0 h 949"/>
                <a:gd name="T34" fmla="*/ 0 w 1923"/>
                <a:gd name="T35" fmla="*/ 0 h 949"/>
                <a:gd name="T36" fmla="*/ 0 w 1923"/>
                <a:gd name="T37" fmla="*/ 0 h 949"/>
                <a:gd name="T38" fmla="*/ 0 w 1923"/>
                <a:gd name="T39" fmla="*/ 0 h 949"/>
                <a:gd name="T40" fmla="*/ 0 w 1923"/>
                <a:gd name="T41" fmla="*/ 0 h 949"/>
                <a:gd name="T42" fmla="*/ 0 w 1923"/>
                <a:gd name="T43" fmla="*/ 0 h 949"/>
                <a:gd name="T44" fmla="*/ 0 w 1923"/>
                <a:gd name="T45" fmla="*/ 0 h 949"/>
                <a:gd name="T46" fmla="*/ 0 w 1923"/>
                <a:gd name="T47" fmla="*/ 0 h 949"/>
                <a:gd name="T48" fmla="*/ 0 w 1923"/>
                <a:gd name="T49" fmla="*/ 0 h 949"/>
                <a:gd name="T50" fmla="*/ 0 w 1923"/>
                <a:gd name="T51" fmla="*/ 0 h 949"/>
                <a:gd name="T52" fmla="*/ 0 w 1923"/>
                <a:gd name="T53" fmla="*/ 0 h 949"/>
                <a:gd name="T54" fmla="*/ 0 w 1923"/>
                <a:gd name="T55" fmla="*/ 0 h 949"/>
                <a:gd name="T56" fmla="*/ 0 w 1923"/>
                <a:gd name="T57" fmla="*/ 0 h 949"/>
                <a:gd name="T58" fmla="*/ 0 w 1923"/>
                <a:gd name="T59" fmla="*/ 0 h 949"/>
                <a:gd name="T60" fmla="*/ 0 w 1923"/>
                <a:gd name="T61" fmla="*/ 0 h 949"/>
                <a:gd name="T62" fmla="*/ 0 w 1923"/>
                <a:gd name="T63" fmla="*/ 0 h 949"/>
                <a:gd name="T64" fmla="*/ 0 w 1923"/>
                <a:gd name="T65" fmla="*/ 0 h 949"/>
                <a:gd name="T66" fmla="*/ 0 w 1923"/>
                <a:gd name="T67" fmla="*/ 0 h 949"/>
                <a:gd name="T68" fmla="*/ 0 w 1923"/>
                <a:gd name="T69" fmla="*/ 0 h 949"/>
                <a:gd name="T70" fmla="*/ 0 w 1923"/>
                <a:gd name="T71" fmla="*/ 0 h 949"/>
                <a:gd name="T72" fmla="*/ 0 w 1923"/>
                <a:gd name="T73" fmla="*/ 0 h 949"/>
                <a:gd name="T74" fmla="*/ 0 w 1923"/>
                <a:gd name="T75" fmla="*/ 0 h 949"/>
                <a:gd name="T76" fmla="*/ 0 w 1923"/>
                <a:gd name="T77" fmla="*/ 0 h 949"/>
                <a:gd name="T78" fmla="*/ 0 w 1923"/>
                <a:gd name="T79" fmla="*/ 0 h 949"/>
                <a:gd name="T80" fmla="*/ 0 w 1923"/>
                <a:gd name="T81" fmla="*/ 0 h 949"/>
                <a:gd name="T82" fmla="*/ 0 w 1923"/>
                <a:gd name="T83" fmla="*/ 0 h 949"/>
                <a:gd name="T84" fmla="*/ 0 w 1923"/>
                <a:gd name="T85" fmla="*/ 0 h 949"/>
                <a:gd name="T86" fmla="*/ 0 w 1923"/>
                <a:gd name="T87" fmla="*/ 0 h 949"/>
                <a:gd name="T88" fmla="*/ 0 w 1923"/>
                <a:gd name="T89" fmla="*/ 0 h 949"/>
                <a:gd name="T90" fmla="*/ 0 w 1923"/>
                <a:gd name="T91" fmla="*/ 0 h 949"/>
                <a:gd name="T92" fmla="*/ 0 w 1923"/>
                <a:gd name="T93" fmla="*/ 0 h 949"/>
                <a:gd name="T94" fmla="*/ 0 w 1923"/>
                <a:gd name="T95" fmla="*/ 0 h 949"/>
                <a:gd name="T96" fmla="*/ 0 w 1923"/>
                <a:gd name="T97" fmla="*/ 0 h 949"/>
                <a:gd name="T98" fmla="*/ 0 w 1923"/>
                <a:gd name="T99" fmla="*/ 0 h 949"/>
                <a:gd name="T100" fmla="*/ 0 w 1923"/>
                <a:gd name="T101" fmla="*/ 0 h 949"/>
                <a:gd name="T102" fmla="*/ 0 w 1923"/>
                <a:gd name="T103" fmla="*/ 0 h 949"/>
                <a:gd name="T104" fmla="*/ 0 w 1923"/>
                <a:gd name="T105" fmla="*/ 0 h 949"/>
                <a:gd name="T106" fmla="*/ 0 w 1923"/>
                <a:gd name="T107" fmla="*/ 0 h 9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23"/>
                <a:gd name="T163" fmla="*/ 0 h 949"/>
                <a:gd name="T164" fmla="*/ 1923 w 1923"/>
                <a:gd name="T165" fmla="*/ 949 h 9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23" h="949">
                  <a:moveTo>
                    <a:pt x="10" y="536"/>
                  </a:moveTo>
                  <a:lnTo>
                    <a:pt x="54" y="518"/>
                  </a:lnTo>
                  <a:lnTo>
                    <a:pt x="80" y="497"/>
                  </a:lnTo>
                  <a:lnTo>
                    <a:pt x="170" y="562"/>
                  </a:lnTo>
                  <a:lnTo>
                    <a:pt x="171" y="588"/>
                  </a:lnTo>
                  <a:lnTo>
                    <a:pt x="207" y="546"/>
                  </a:lnTo>
                  <a:lnTo>
                    <a:pt x="203" y="511"/>
                  </a:lnTo>
                  <a:lnTo>
                    <a:pt x="245" y="524"/>
                  </a:lnTo>
                  <a:lnTo>
                    <a:pt x="288" y="516"/>
                  </a:lnTo>
                  <a:lnTo>
                    <a:pt x="324" y="524"/>
                  </a:lnTo>
                  <a:lnTo>
                    <a:pt x="324" y="563"/>
                  </a:lnTo>
                  <a:lnTo>
                    <a:pt x="362" y="590"/>
                  </a:lnTo>
                  <a:lnTo>
                    <a:pt x="400" y="585"/>
                  </a:lnTo>
                  <a:lnTo>
                    <a:pt x="448" y="552"/>
                  </a:lnTo>
                  <a:lnTo>
                    <a:pt x="472" y="551"/>
                  </a:lnTo>
                  <a:lnTo>
                    <a:pt x="484" y="531"/>
                  </a:lnTo>
                  <a:lnTo>
                    <a:pt x="607" y="523"/>
                  </a:lnTo>
                  <a:lnTo>
                    <a:pt x="667" y="525"/>
                  </a:lnTo>
                  <a:lnTo>
                    <a:pt x="655" y="485"/>
                  </a:lnTo>
                  <a:lnTo>
                    <a:pt x="714" y="487"/>
                  </a:lnTo>
                  <a:lnTo>
                    <a:pt x="730" y="506"/>
                  </a:lnTo>
                  <a:lnTo>
                    <a:pt x="753" y="502"/>
                  </a:lnTo>
                  <a:lnTo>
                    <a:pt x="767" y="482"/>
                  </a:lnTo>
                  <a:lnTo>
                    <a:pt x="803" y="499"/>
                  </a:lnTo>
                  <a:lnTo>
                    <a:pt x="818" y="518"/>
                  </a:lnTo>
                  <a:lnTo>
                    <a:pt x="823" y="553"/>
                  </a:lnTo>
                  <a:lnTo>
                    <a:pt x="865" y="581"/>
                  </a:lnTo>
                  <a:lnTo>
                    <a:pt x="886" y="567"/>
                  </a:lnTo>
                  <a:lnTo>
                    <a:pt x="890" y="524"/>
                  </a:lnTo>
                  <a:lnTo>
                    <a:pt x="876" y="482"/>
                  </a:lnTo>
                  <a:lnTo>
                    <a:pt x="849" y="482"/>
                  </a:lnTo>
                  <a:lnTo>
                    <a:pt x="837" y="465"/>
                  </a:lnTo>
                  <a:lnTo>
                    <a:pt x="860" y="421"/>
                  </a:lnTo>
                  <a:lnTo>
                    <a:pt x="794" y="329"/>
                  </a:lnTo>
                  <a:lnTo>
                    <a:pt x="833" y="289"/>
                  </a:lnTo>
                  <a:lnTo>
                    <a:pt x="926" y="262"/>
                  </a:lnTo>
                  <a:lnTo>
                    <a:pt x="949" y="209"/>
                  </a:lnTo>
                  <a:lnTo>
                    <a:pt x="950" y="145"/>
                  </a:lnTo>
                  <a:lnTo>
                    <a:pt x="989" y="133"/>
                  </a:lnTo>
                  <a:lnTo>
                    <a:pt x="1052" y="178"/>
                  </a:lnTo>
                  <a:lnTo>
                    <a:pt x="1079" y="150"/>
                  </a:lnTo>
                  <a:lnTo>
                    <a:pt x="1105" y="96"/>
                  </a:lnTo>
                  <a:lnTo>
                    <a:pt x="1146" y="134"/>
                  </a:lnTo>
                  <a:lnTo>
                    <a:pt x="1213" y="144"/>
                  </a:lnTo>
                  <a:lnTo>
                    <a:pt x="1261" y="135"/>
                  </a:lnTo>
                  <a:lnTo>
                    <a:pt x="1313" y="61"/>
                  </a:lnTo>
                  <a:lnTo>
                    <a:pt x="1364" y="62"/>
                  </a:lnTo>
                  <a:lnTo>
                    <a:pt x="1386" y="0"/>
                  </a:lnTo>
                  <a:lnTo>
                    <a:pt x="1424" y="14"/>
                  </a:lnTo>
                  <a:lnTo>
                    <a:pt x="1464" y="0"/>
                  </a:lnTo>
                  <a:lnTo>
                    <a:pt x="1537" y="55"/>
                  </a:lnTo>
                  <a:lnTo>
                    <a:pt x="1583" y="53"/>
                  </a:lnTo>
                  <a:lnTo>
                    <a:pt x="1654" y="94"/>
                  </a:lnTo>
                  <a:lnTo>
                    <a:pt x="1723" y="92"/>
                  </a:lnTo>
                  <a:lnTo>
                    <a:pt x="1741" y="57"/>
                  </a:lnTo>
                  <a:lnTo>
                    <a:pt x="1787" y="59"/>
                  </a:lnTo>
                  <a:lnTo>
                    <a:pt x="1848" y="94"/>
                  </a:lnTo>
                  <a:lnTo>
                    <a:pt x="1850" y="133"/>
                  </a:lnTo>
                  <a:lnTo>
                    <a:pt x="1834" y="170"/>
                  </a:lnTo>
                  <a:lnTo>
                    <a:pt x="1850" y="289"/>
                  </a:lnTo>
                  <a:lnTo>
                    <a:pt x="1920" y="358"/>
                  </a:lnTo>
                  <a:lnTo>
                    <a:pt x="1923" y="388"/>
                  </a:lnTo>
                  <a:lnTo>
                    <a:pt x="1889" y="407"/>
                  </a:lnTo>
                  <a:lnTo>
                    <a:pt x="1903" y="485"/>
                  </a:lnTo>
                  <a:lnTo>
                    <a:pt x="1844" y="483"/>
                  </a:lnTo>
                  <a:lnTo>
                    <a:pt x="1784" y="447"/>
                  </a:lnTo>
                  <a:lnTo>
                    <a:pt x="1732" y="485"/>
                  </a:lnTo>
                  <a:lnTo>
                    <a:pt x="1803" y="526"/>
                  </a:lnTo>
                  <a:lnTo>
                    <a:pt x="1793" y="581"/>
                  </a:lnTo>
                  <a:lnTo>
                    <a:pt x="1756" y="601"/>
                  </a:lnTo>
                  <a:lnTo>
                    <a:pt x="1760" y="721"/>
                  </a:lnTo>
                  <a:lnTo>
                    <a:pt x="1714" y="722"/>
                  </a:lnTo>
                  <a:lnTo>
                    <a:pt x="1699" y="778"/>
                  </a:lnTo>
                  <a:lnTo>
                    <a:pt x="1647" y="797"/>
                  </a:lnTo>
                  <a:lnTo>
                    <a:pt x="1643" y="873"/>
                  </a:lnTo>
                  <a:lnTo>
                    <a:pt x="1612" y="851"/>
                  </a:lnTo>
                  <a:lnTo>
                    <a:pt x="1511" y="866"/>
                  </a:lnTo>
                  <a:lnTo>
                    <a:pt x="1414" y="864"/>
                  </a:lnTo>
                  <a:lnTo>
                    <a:pt x="1323" y="893"/>
                  </a:lnTo>
                  <a:lnTo>
                    <a:pt x="1263" y="945"/>
                  </a:lnTo>
                  <a:lnTo>
                    <a:pt x="1196" y="949"/>
                  </a:lnTo>
                  <a:lnTo>
                    <a:pt x="1165" y="933"/>
                  </a:lnTo>
                  <a:lnTo>
                    <a:pt x="1137" y="936"/>
                  </a:lnTo>
                  <a:lnTo>
                    <a:pt x="1085" y="915"/>
                  </a:lnTo>
                  <a:lnTo>
                    <a:pt x="1029" y="915"/>
                  </a:lnTo>
                  <a:lnTo>
                    <a:pt x="955" y="907"/>
                  </a:lnTo>
                  <a:lnTo>
                    <a:pt x="872" y="876"/>
                  </a:lnTo>
                  <a:lnTo>
                    <a:pt x="728" y="835"/>
                  </a:lnTo>
                  <a:lnTo>
                    <a:pt x="683" y="802"/>
                  </a:lnTo>
                  <a:lnTo>
                    <a:pt x="656" y="737"/>
                  </a:lnTo>
                  <a:lnTo>
                    <a:pt x="683" y="716"/>
                  </a:lnTo>
                  <a:lnTo>
                    <a:pt x="678" y="702"/>
                  </a:lnTo>
                  <a:lnTo>
                    <a:pt x="548" y="740"/>
                  </a:lnTo>
                  <a:lnTo>
                    <a:pt x="482" y="718"/>
                  </a:lnTo>
                  <a:lnTo>
                    <a:pt x="418" y="742"/>
                  </a:lnTo>
                  <a:lnTo>
                    <a:pt x="396" y="789"/>
                  </a:lnTo>
                  <a:lnTo>
                    <a:pt x="326" y="787"/>
                  </a:lnTo>
                  <a:lnTo>
                    <a:pt x="264" y="772"/>
                  </a:lnTo>
                  <a:lnTo>
                    <a:pt x="202" y="770"/>
                  </a:lnTo>
                  <a:lnTo>
                    <a:pt x="207" y="747"/>
                  </a:lnTo>
                  <a:lnTo>
                    <a:pt x="183" y="725"/>
                  </a:lnTo>
                  <a:lnTo>
                    <a:pt x="122" y="759"/>
                  </a:lnTo>
                  <a:lnTo>
                    <a:pt x="89" y="720"/>
                  </a:lnTo>
                  <a:lnTo>
                    <a:pt x="26" y="701"/>
                  </a:lnTo>
                  <a:lnTo>
                    <a:pt x="26" y="672"/>
                  </a:lnTo>
                  <a:lnTo>
                    <a:pt x="0" y="626"/>
                  </a:lnTo>
                  <a:lnTo>
                    <a:pt x="18" y="577"/>
                  </a:lnTo>
                  <a:lnTo>
                    <a:pt x="10" y="53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49" name="Freeform 54"/>
            <p:cNvSpPr>
              <a:spLocks/>
            </p:cNvSpPr>
            <p:nvPr/>
          </p:nvSpPr>
          <p:spPr bwMode="auto">
            <a:xfrm>
              <a:off x="5735638" y="5680076"/>
              <a:ext cx="1303338" cy="750888"/>
            </a:xfrm>
            <a:custGeom>
              <a:avLst/>
              <a:gdLst>
                <a:gd name="T0" fmla="*/ 0 w 4186"/>
                <a:gd name="T1" fmla="*/ 0 h 3083"/>
                <a:gd name="T2" fmla="*/ 0 w 4186"/>
                <a:gd name="T3" fmla="*/ 0 h 3083"/>
                <a:gd name="T4" fmla="*/ 0 w 4186"/>
                <a:gd name="T5" fmla="*/ 0 h 3083"/>
                <a:gd name="T6" fmla="*/ 0 w 4186"/>
                <a:gd name="T7" fmla="*/ 0 h 3083"/>
                <a:gd name="T8" fmla="*/ 0 w 4186"/>
                <a:gd name="T9" fmla="*/ 0 h 3083"/>
                <a:gd name="T10" fmla="*/ 0 w 4186"/>
                <a:gd name="T11" fmla="*/ 0 h 3083"/>
                <a:gd name="T12" fmla="*/ 0 w 4186"/>
                <a:gd name="T13" fmla="*/ 0 h 3083"/>
                <a:gd name="T14" fmla="*/ 0 w 4186"/>
                <a:gd name="T15" fmla="*/ 0 h 3083"/>
                <a:gd name="T16" fmla="*/ 0 w 4186"/>
                <a:gd name="T17" fmla="*/ 0 h 3083"/>
                <a:gd name="T18" fmla="*/ 0 w 4186"/>
                <a:gd name="T19" fmla="*/ 0 h 3083"/>
                <a:gd name="T20" fmla="*/ 0 w 4186"/>
                <a:gd name="T21" fmla="*/ 0 h 3083"/>
                <a:gd name="T22" fmla="*/ 0 w 4186"/>
                <a:gd name="T23" fmla="*/ 0 h 3083"/>
                <a:gd name="T24" fmla="*/ 0 w 4186"/>
                <a:gd name="T25" fmla="*/ 0 h 3083"/>
                <a:gd name="T26" fmla="*/ 0 w 4186"/>
                <a:gd name="T27" fmla="*/ 0 h 3083"/>
                <a:gd name="T28" fmla="*/ 0 w 4186"/>
                <a:gd name="T29" fmla="*/ 0 h 3083"/>
                <a:gd name="T30" fmla="*/ 0 w 4186"/>
                <a:gd name="T31" fmla="*/ 0 h 3083"/>
                <a:gd name="T32" fmla="*/ 0 w 4186"/>
                <a:gd name="T33" fmla="*/ 0 h 3083"/>
                <a:gd name="T34" fmla="*/ 0 w 4186"/>
                <a:gd name="T35" fmla="*/ 0 h 3083"/>
                <a:gd name="T36" fmla="*/ 0 w 4186"/>
                <a:gd name="T37" fmla="*/ 0 h 3083"/>
                <a:gd name="T38" fmla="*/ 0 w 4186"/>
                <a:gd name="T39" fmla="*/ 0 h 3083"/>
                <a:gd name="T40" fmla="*/ 0 w 4186"/>
                <a:gd name="T41" fmla="*/ 0 h 3083"/>
                <a:gd name="T42" fmla="*/ 0 w 4186"/>
                <a:gd name="T43" fmla="*/ 0 h 3083"/>
                <a:gd name="T44" fmla="*/ 0 w 4186"/>
                <a:gd name="T45" fmla="*/ 0 h 3083"/>
                <a:gd name="T46" fmla="*/ 0 w 4186"/>
                <a:gd name="T47" fmla="*/ 0 h 3083"/>
                <a:gd name="T48" fmla="*/ 0 w 4186"/>
                <a:gd name="T49" fmla="*/ 0 h 3083"/>
                <a:gd name="T50" fmla="*/ 0 w 4186"/>
                <a:gd name="T51" fmla="*/ 0 h 3083"/>
                <a:gd name="T52" fmla="*/ 0 w 4186"/>
                <a:gd name="T53" fmla="*/ 0 h 3083"/>
                <a:gd name="T54" fmla="*/ 0 w 4186"/>
                <a:gd name="T55" fmla="*/ 0 h 3083"/>
                <a:gd name="T56" fmla="*/ 0 w 4186"/>
                <a:gd name="T57" fmla="*/ 0 h 3083"/>
                <a:gd name="T58" fmla="*/ 0 w 4186"/>
                <a:gd name="T59" fmla="*/ 0 h 3083"/>
                <a:gd name="T60" fmla="*/ 0 w 4186"/>
                <a:gd name="T61" fmla="*/ 0 h 3083"/>
                <a:gd name="T62" fmla="*/ 0 w 4186"/>
                <a:gd name="T63" fmla="*/ 0 h 3083"/>
                <a:gd name="T64" fmla="*/ 0 w 4186"/>
                <a:gd name="T65" fmla="*/ 0 h 3083"/>
                <a:gd name="T66" fmla="*/ 0 w 4186"/>
                <a:gd name="T67" fmla="*/ 0 h 3083"/>
                <a:gd name="T68" fmla="*/ 0 w 4186"/>
                <a:gd name="T69" fmla="*/ 0 h 3083"/>
                <a:gd name="T70" fmla="*/ 0 w 4186"/>
                <a:gd name="T71" fmla="*/ 0 h 3083"/>
                <a:gd name="T72" fmla="*/ 0 w 4186"/>
                <a:gd name="T73" fmla="*/ 0 h 3083"/>
                <a:gd name="T74" fmla="*/ 0 w 4186"/>
                <a:gd name="T75" fmla="*/ 0 h 3083"/>
                <a:gd name="T76" fmla="*/ 0 w 4186"/>
                <a:gd name="T77" fmla="*/ 0 h 3083"/>
                <a:gd name="T78" fmla="*/ 0 w 4186"/>
                <a:gd name="T79" fmla="*/ 0 h 3083"/>
                <a:gd name="T80" fmla="*/ 0 w 4186"/>
                <a:gd name="T81" fmla="*/ 0 h 3083"/>
                <a:gd name="T82" fmla="*/ 0 w 4186"/>
                <a:gd name="T83" fmla="*/ 0 h 3083"/>
                <a:gd name="T84" fmla="*/ 0 w 4186"/>
                <a:gd name="T85" fmla="*/ 0 h 3083"/>
                <a:gd name="T86" fmla="*/ 0 w 4186"/>
                <a:gd name="T87" fmla="*/ 0 h 3083"/>
                <a:gd name="T88" fmla="*/ 0 w 4186"/>
                <a:gd name="T89" fmla="*/ 0 h 3083"/>
                <a:gd name="T90" fmla="*/ 0 w 4186"/>
                <a:gd name="T91" fmla="*/ 0 h 3083"/>
                <a:gd name="T92" fmla="*/ 0 w 4186"/>
                <a:gd name="T93" fmla="*/ 0 h 308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186"/>
                <a:gd name="T142" fmla="*/ 0 h 3083"/>
                <a:gd name="T143" fmla="*/ 4186 w 4186"/>
                <a:gd name="T144" fmla="*/ 3083 h 308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186" h="3083">
                  <a:moveTo>
                    <a:pt x="586" y="3083"/>
                  </a:moveTo>
                  <a:lnTo>
                    <a:pt x="586" y="2887"/>
                  </a:lnTo>
                  <a:lnTo>
                    <a:pt x="508" y="2887"/>
                  </a:lnTo>
                  <a:lnTo>
                    <a:pt x="508" y="2848"/>
                  </a:lnTo>
                  <a:lnTo>
                    <a:pt x="469" y="2691"/>
                  </a:lnTo>
                  <a:lnTo>
                    <a:pt x="469" y="2613"/>
                  </a:lnTo>
                  <a:lnTo>
                    <a:pt x="430" y="2613"/>
                  </a:lnTo>
                  <a:lnTo>
                    <a:pt x="195" y="2497"/>
                  </a:lnTo>
                  <a:lnTo>
                    <a:pt x="156" y="2458"/>
                  </a:lnTo>
                  <a:lnTo>
                    <a:pt x="0" y="2145"/>
                  </a:lnTo>
                  <a:lnTo>
                    <a:pt x="78" y="2223"/>
                  </a:lnTo>
                  <a:lnTo>
                    <a:pt x="156" y="2223"/>
                  </a:lnTo>
                  <a:lnTo>
                    <a:pt x="391" y="2301"/>
                  </a:lnTo>
                  <a:lnTo>
                    <a:pt x="547" y="2301"/>
                  </a:lnTo>
                  <a:lnTo>
                    <a:pt x="665" y="2262"/>
                  </a:lnTo>
                  <a:lnTo>
                    <a:pt x="704" y="2262"/>
                  </a:lnTo>
                  <a:lnTo>
                    <a:pt x="821" y="2301"/>
                  </a:lnTo>
                  <a:lnTo>
                    <a:pt x="938" y="2262"/>
                  </a:lnTo>
                  <a:lnTo>
                    <a:pt x="1056" y="2262"/>
                  </a:lnTo>
                  <a:lnTo>
                    <a:pt x="1173" y="2223"/>
                  </a:lnTo>
                  <a:lnTo>
                    <a:pt x="1330" y="2184"/>
                  </a:lnTo>
                  <a:lnTo>
                    <a:pt x="1330" y="2145"/>
                  </a:lnTo>
                  <a:lnTo>
                    <a:pt x="1370" y="2027"/>
                  </a:lnTo>
                  <a:lnTo>
                    <a:pt x="1370" y="1910"/>
                  </a:lnTo>
                  <a:lnTo>
                    <a:pt x="1526" y="1753"/>
                  </a:lnTo>
                  <a:lnTo>
                    <a:pt x="1722" y="1753"/>
                  </a:lnTo>
                  <a:lnTo>
                    <a:pt x="1761" y="1675"/>
                  </a:lnTo>
                  <a:lnTo>
                    <a:pt x="1839" y="1597"/>
                  </a:lnTo>
                  <a:lnTo>
                    <a:pt x="1917" y="1597"/>
                  </a:lnTo>
                  <a:lnTo>
                    <a:pt x="2034" y="1636"/>
                  </a:lnTo>
                  <a:lnTo>
                    <a:pt x="2074" y="1597"/>
                  </a:lnTo>
                  <a:lnTo>
                    <a:pt x="2113" y="1401"/>
                  </a:lnTo>
                  <a:lnTo>
                    <a:pt x="2152" y="1323"/>
                  </a:lnTo>
                  <a:lnTo>
                    <a:pt x="2152" y="1245"/>
                  </a:lnTo>
                  <a:lnTo>
                    <a:pt x="2191" y="1206"/>
                  </a:lnTo>
                  <a:lnTo>
                    <a:pt x="2347" y="1206"/>
                  </a:lnTo>
                  <a:lnTo>
                    <a:pt x="2347" y="1049"/>
                  </a:lnTo>
                  <a:lnTo>
                    <a:pt x="2269" y="971"/>
                  </a:lnTo>
                  <a:lnTo>
                    <a:pt x="2308" y="932"/>
                  </a:lnTo>
                  <a:lnTo>
                    <a:pt x="2425" y="971"/>
                  </a:lnTo>
                  <a:lnTo>
                    <a:pt x="2504" y="971"/>
                  </a:lnTo>
                  <a:lnTo>
                    <a:pt x="2582" y="892"/>
                  </a:lnTo>
                  <a:lnTo>
                    <a:pt x="2582" y="853"/>
                  </a:lnTo>
                  <a:lnTo>
                    <a:pt x="2543" y="775"/>
                  </a:lnTo>
                  <a:lnTo>
                    <a:pt x="2543" y="736"/>
                  </a:lnTo>
                  <a:lnTo>
                    <a:pt x="2621" y="697"/>
                  </a:lnTo>
                  <a:lnTo>
                    <a:pt x="2660" y="658"/>
                  </a:lnTo>
                  <a:lnTo>
                    <a:pt x="2699" y="579"/>
                  </a:lnTo>
                  <a:lnTo>
                    <a:pt x="2699" y="462"/>
                  </a:lnTo>
                  <a:lnTo>
                    <a:pt x="2660" y="423"/>
                  </a:lnTo>
                  <a:lnTo>
                    <a:pt x="2660" y="384"/>
                  </a:lnTo>
                  <a:lnTo>
                    <a:pt x="2621" y="345"/>
                  </a:lnTo>
                  <a:lnTo>
                    <a:pt x="2621" y="306"/>
                  </a:lnTo>
                  <a:lnTo>
                    <a:pt x="2699" y="227"/>
                  </a:lnTo>
                  <a:lnTo>
                    <a:pt x="2738" y="227"/>
                  </a:lnTo>
                  <a:lnTo>
                    <a:pt x="2817" y="149"/>
                  </a:lnTo>
                  <a:lnTo>
                    <a:pt x="2895" y="110"/>
                  </a:lnTo>
                  <a:lnTo>
                    <a:pt x="3012" y="71"/>
                  </a:lnTo>
                  <a:lnTo>
                    <a:pt x="3170" y="71"/>
                  </a:lnTo>
                  <a:lnTo>
                    <a:pt x="3248" y="110"/>
                  </a:lnTo>
                  <a:lnTo>
                    <a:pt x="3287" y="71"/>
                  </a:lnTo>
                  <a:lnTo>
                    <a:pt x="3326" y="71"/>
                  </a:lnTo>
                  <a:lnTo>
                    <a:pt x="3365" y="32"/>
                  </a:lnTo>
                  <a:lnTo>
                    <a:pt x="3443" y="32"/>
                  </a:lnTo>
                  <a:lnTo>
                    <a:pt x="3540" y="0"/>
                  </a:lnTo>
                  <a:lnTo>
                    <a:pt x="3600" y="110"/>
                  </a:lnTo>
                  <a:lnTo>
                    <a:pt x="3639" y="110"/>
                  </a:lnTo>
                  <a:lnTo>
                    <a:pt x="3678" y="71"/>
                  </a:lnTo>
                  <a:lnTo>
                    <a:pt x="3717" y="149"/>
                  </a:lnTo>
                  <a:lnTo>
                    <a:pt x="3756" y="188"/>
                  </a:lnTo>
                  <a:lnTo>
                    <a:pt x="3756" y="227"/>
                  </a:lnTo>
                  <a:lnTo>
                    <a:pt x="3717" y="306"/>
                  </a:lnTo>
                  <a:lnTo>
                    <a:pt x="3756" y="306"/>
                  </a:lnTo>
                  <a:lnTo>
                    <a:pt x="3795" y="345"/>
                  </a:lnTo>
                  <a:lnTo>
                    <a:pt x="3795" y="384"/>
                  </a:lnTo>
                  <a:lnTo>
                    <a:pt x="3873" y="345"/>
                  </a:lnTo>
                  <a:lnTo>
                    <a:pt x="3912" y="345"/>
                  </a:lnTo>
                  <a:lnTo>
                    <a:pt x="3912" y="384"/>
                  </a:lnTo>
                  <a:lnTo>
                    <a:pt x="3991" y="462"/>
                  </a:lnTo>
                  <a:lnTo>
                    <a:pt x="4147" y="462"/>
                  </a:lnTo>
                  <a:lnTo>
                    <a:pt x="4186" y="501"/>
                  </a:lnTo>
                  <a:lnTo>
                    <a:pt x="4186" y="540"/>
                  </a:lnTo>
                  <a:lnTo>
                    <a:pt x="4030" y="619"/>
                  </a:lnTo>
                  <a:lnTo>
                    <a:pt x="4030" y="736"/>
                  </a:lnTo>
                  <a:lnTo>
                    <a:pt x="3991" y="736"/>
                  </a:lnTo>
                  <a:lnTo>
                    <a:pt x="3912" y="697"/>
                  </a:lnTo>
                  <a:lnTo>
                    <a:pt x="3834" y="775"/>
                  </a:lnTo>
                  <a:lnTo>
                    <a:pt x="3795" y="736"/>
                  </a:lnTo>
                  <a:lnTo>
                    <a:pt x="3756" y="775"/>
                  </a:lnTo>
                  <a:lnTo>
                    <a:pt x="3639" y="775"/>
                  </a:lnTo>
                  <a:lnTo>
                    <a:pt x="3561" y="736"/>
                  </a:lnTo>
                  <a:lnTo>
                    <a:pt x="3365" y="697"/>
                  </a:lnTo>
                  <a:lnTo>
                    <a:pt x="3287" y="736"/>
                  </a:lnTo>
                  <a:lnTo>
                    <a:pt x="3248" y="814"/>
                  </a:lnTo>
                  <a:lnTo>
                    <a:pt x="3248" y="853"/>
                  </a:lnTo>
                  <a:lnTo>
                    <a:pt x="3287" y="853"/>
                  </a:lnTo>
                  <a:lnTo>
                    <a:pt x="3287" y="892"/>
                  </a:lnTo>
                  <a:lnTo>
                    <a:pt x="3248" y="892"/>
                  </a:lnTo>
                  <a:lnTo>
                    <a:pt x="3287" y="932"/>
                  </a:lnTo>
                  <a:lnTo>
                    <a:pt x="3326" y="932"/>
                  </a:lnTo>
                  <a:lnTo>
                    <a:pt x="3326" y="971"/>
                  </a:lnTo>
                  <a:lnTo>
                    <a:pt x="3287" y="1010"/>
                  </a:lnTo>
                  <a:lnTo>
                    <a:pt x="3287" y="1049"/>
                  </a:lnTo>
                  <a:lnTo>
                    <a:pt x="3326" y="1088"/>
                  </a:lnTo>
                  <a:lnTo>
                    <a:pt x="3326" y="1127"/>
                  </a:lnTo>
                  <a:lnTo>
                    <a:pt x="3287" y="1166"/>
                  </a:lnTo>
                  <a:lnTo>
                    <a:pt x="3287" y="1206"/>
                  </a:lnTo>
                  <a:lnTo>
                    <a:pt x="3365" y="1245"/>
                  </a:lnTo>
                  <a:lnTo>
                    <a:pt x="3365" y="1323"/>
                  </a:lnTo>
                  <a:lnTo>
                    <a:pt x="3443" y="1323"/>
                  </a:lnTo>
                  <a:lnTo>
                    <a:pt x="3443" y="1362"/>
                  </a:lnTo>
                  <a:lnTo>
                    <a:pt x="3482" y="1401"/>
                  </a:lnTo>
                  <a:lnTo>
                    <a:pt x="3561" y="1401"/>
                  </a:lnTo>
                  <a:lnTo>
                    <a:pt x="3639" y="1440"/>
                  </a:lnTo>
                  <a:lnTo>
                    <a:pt x="3639" y="1479"/>
                  </a:lnTo>
                  <a:lnTo>
                    <a:pt x="3600" y="1519"/>
                  </a:lnTo>
                  <a:lnTo>
                    <a:pt x="3561" y="1519"/>
                  </a:lnTo>
                  <a:lnTo>
                    <a:pt x="3404" y="1597"/>
                  </a:lnTo>
                  <a:lnTo>
                    <a:pt x="3404" y="1636"/>
                  </a:lnTo>
                  <a:lnTo>
                    <a:pt x="3443" y="1675"/>
                  </a:lnTo>
                  <a:lnTo>
                    <a:pt x="3404" y="1831"/>
                  </a:lnTo>
                  <a:lnTo>
                    <a:pt x="3248" y="2027"/>
                  </a:lnTo>
                  <a:lnTo>
                    <a:pt x="3287" y="2066"/>
                  </a:lnTo>
                  <a:lnTo>
                    <a:pt x="3248" y="2105"/>
                  </a:lnTo>
                  <a:lnTo>
                    <a:pt x="3170" y="2105"/>
                  </a:lnTo>
                  <a:lnTo>
                    <a:pt x="3012" y="2417"/>
                  </a:lnTo>
                  <a:lnTo>
                    <a:pt x="2895" y="2458"/>
                  </a:lnTo>
                  <a:lnTo>
                    <a:pt x="2856" y="2497"/>
                  </a:lnTo>
                  <a:lnTo>
                    <a:pt x="2777" y="2652"/>
                  </a:lnTo>
                  <a:lnTo>
                    <a:pt x="2777" y="2691"/>
                  </a:lnTo>
                  <a:lnTo>
                    <a:pt x="2699" y="2730"/>
                  </a:lnTo>
                  <a:lnTo>
                    <a:pt x="2582" y="2730"/>
                  </a:lnTo>
                  <a:lnTo>
                    <a:pt x="2504" y="2769"/>
                  </a:lnTo>
                  <a:lnTo>
                    <a:pt x="2465" y="2769"/>
                  </a:lnTo>
                  <a:lnTo>
                    <a:pt x="2425" y="2691"/>
                  </a:lnTo>
                  <a:lnTo>
                    <a:pt x="2386" y="2691"/>
                  </a:lnTo>
                  <a:lnTo>
                    <a:pt x="2308" y="2730"/>
                  </a:lnTo>
                  <a:lnTo>
                    <a:pt x="2308" y="2809"/>
                  </a:lnTo>
                  <a:lnTo>
                    <a:pt x="2152" y="2965"/>
                  </a:lnTo>
                  <a:lnTo>
                    <a:pt x="2152" y="3083"/>
                  </a:lnTo>
                  <a:lnTo>
                    <a:pt x="586" y="3083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A1A1A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0" name="Freeform 55"/>
            <p:cNvSpPr>
              <a:spLocks noEditPoints="1"/>
            </p:cNvSpPr>
            <p:nvPr/>
          </p:nvSpPr>
          <p:spPr bwMode="auto">
            <a:xfrm>
              <a:off x="6405563" y="5802313"/>
              <a:ext cx="1982788" cy="628650"/>
            </a:xfrm>
            <a:custGeom>
              <a:avLst/>
              <a:gdLst>
                <a:gd name="T0" fmla="*/ 0 w 6376"/>
                <a:gd name="T1" fmla="*/ 0 h 2582"/>
                <a:gd name="T2" fmla="*/ 0 w 6376"/>
                <a:gd name="T3" fmla="*/ 0 h 2582"/>
                <a:gd name="T4" fmla="*/ 0 w 6376"/>
                <a:gd name="T5" fmla="*/ 0 h 2582"/>
                <a:gd name="T6" fmla="*/ 0 w 6376"/>
                <a:gd name="T7" fmla="*/ 0 h 2582"/>
                <a:gd name="T8" fmla="*/ 0 w 6376"/>
                <a:gd name="T9" fmla="*/ 0 h 2582"/>
                <a:gd name="T10" fmla="*/ 0 w 6376"/>
                <a:gd name="T11" fmla="*/ 0 h 2582"/>
                <a:gd name="T12" fmla="*/ 0 w 6376"/>
                <a:gd name="T13" fmla="*/ 0 h 2582"/>
                <a:gd name="T14" fmla="*/ 0 w 6376"/>
                <a:gd name="T15" fmla="*/ 0 h 2582"/>
                <a:gd name="T16" fmla="*/ 0 w 6376"/>
                <a:gd name="T17" fmla="*/ 0 h 2582"/>
                <a:gd name="T18" fmla="*/ 0 w 6376"/>
                <a:gd name="T19" fmla="*/ 0 h 2582"/>
                <a:gd name="T20" fmla="*/ 0 w 6376"/>
                <a:gd name="T21" fmla="*/ 0 h 2582"/>
                <a:gd name="T22" fmla="*/ 0 w 6376"/>
                <a:gd name="T23" fmla="*/ 0 h 2582"/>
                <a:gd name="T24" fmla="*/ 0 w 6376"/>
                <a:gd name="T25" fmla="*/ 0 h 2582"/>
                <a:gd name="T26" fmla="*/ 0 w 6376"/>
                <a:gd name="T27" fmla="*/ 0 h 2582"/>
                <a:gd name="T28" fmla="*/ 0 w 6376"/>
                <a:gd name="T29" fmla="*/ 0 h 2582"/>
                <a:gd name="T30" fmla="*/ 0 w 6376"/>
                <a:gd name="T31" fmla="*/ 0 h 2582"/>
                <a:gd name="T32" fmla="*/ 0 w 6376"/>
                <a:gd name="T33" fmla="*/ 0 h 2582"/>
                <a:gd name="T34" fmla="*/ 0 w 6376"/>
                <a:gd name="T35" fmla="*/ 0 h 2582"/>
                <a:gd name="T36" fmla="*/ 0 w 6376"/>
                <a:gd name="T37" fmla="*/ 0 h 2582"/>
                <a:gd name="T38" fmla="*/ 0 w 6376"/>
                <a:gd name="T39" fmla="*/ 0 h 2582"/>
                <a:gd name="T40" fmla="*/ 0 w 6376"/>
                <a:gd name="T41" fmla="*/ 0 h 2582"/>
                <a:gd name="T42" fmla="*/ 0 w 6376"/>
                <a:gd name="T43" fmla="*/ 0 h 2582"/>
                <a:gd name="T44" fmla="*/ 0 w 6376"/>
                <a:gd name="T45" fmla="*/ 0 h 2582"/>
                <a:gd name="T46" fmla="*/ 0 w 6376"/>
                <a:gd name="T47" fmla="*/ 0 h 2582"/>
                <a:gd name="T48" fmla="*/ 0 w 6376"/>
                <a:gd name="T49" fmla="*/ 0 h 2582"/>
                <a:gd name="T50" fmla="*/ 0 w 6376"/>
                <a:gd name="T51" fmla="*/ 0 h 2582"/>
                <a:gd name="T52" fmla="*/ 0 w 6376"/>
                <a:gd name="T53" fmla="*/ 0 h 2582"/>
                <a:gd name="T54" fmla="*/ 0 w 6376"/>
                <a:gd name="T55" fmla="*/ 0 h 2582"/>
                <a:gd name="T56" fmla="*/ 0 w 6376"/>
                <a:gd name="T57" fmla="*/ 0 h 2582"/>
                <a:gd name="T58" fmla="*/ 0 w 6376"/>
                <a:gd name="T59" fmla="*/ 0 h 2582"/>
                <a:gd name="T60" fmla="*/ 0 w 6376"/>
                <a:gd name="T61" fmla="*/ 0 h 2582"/>
                <a:gd name="T62" fmla="*/ 0 w 6376"/>
                <a:gd name="T63" fmla="*/ 0 h 2582"/>
                <a:gd name="T64" fmla="*/ 0 w 6376"/>
                <a:gd name="T65" fmla="*/ 0 h 2582"/>
                <a:gd name="T66" fmla="*/ 0 w 6376"/>
                <a:gd name="T67" fmla="*/ 0 h 2582"/>
                <a:gd name="T68" fmla="*/ 0 w 6376"/>
                <a:gd name="T69" fmla="*/ 0 h 2582"/>
                <a:gd name="T70" fmla="*/ 0 w 6376"/>
                <a:gd name="T71" fmla="*/ 0 h 2582"/>
                <a:gd name="T72" fmla="*/ 0 w 6376"/>
                <a:gd name="T73" fmla="*/ 0 h 2582"/>
                <a:gd name="T74" fmla="*/ 0 w 6376"/>
                <a:gd name="T75" fmla="*/ 0 h 2582"/>
                <a:gd name="T76" fmla="*/ 0 w 6376"/>
                <a:gd name="T77" fmla="*/ 0 h 2582"/>
                <a:gd name="T78" fmla="*/ 0 w 6376"/>
                <a:gd name="T79" fmla="*/ 0 h 2582"/>
                <a:gd name="T80" fmla="*/ 0 w 6376"/>
                <a:gd name="T81" fmla="*/ 0 h 2582"/>
                <a:gd name="T82" fmla="*/ 0 w 6376"/>
                <a:gd name="T83" fmla="*/ 0 h 2582"/>
                <a:gd name="T84" fmla="*/ 0 w 6376"/>
                <a:gd name="T85" fmla="*/ 0 h 2582"/>
                <a:gd name="T86" fmla="*/ 0 w 6376"/>
                <a:gd name="T87" fmla="*/ 0 h 2582"/>
                <a:gd name="T88" fmla="*/ 0 w 6376"/>
                <a:gd name="T89" fmla="*/ 0 h 2582"/>
                <a:gd name="T90" fmla="*/ 0 w 6376"/>
                <a:gd name="T91" fmla="*/ 0 h 2582"/>
                <a:gd name="T92" fmla="*/ 0 w 6376"/>
                <a:gd name="T93" fmla="*/ 0 h 2582"/>
                <a:gd name="T94" fmla="*/ 0 w 6376"/>
                <a:gd name="T95" fmla="*/ 0 h 2582"/>
                <a:gd name="T96" fmla="*/ 0 w 6376"/>
                <a:gd name="T97" fmla="*/ 0 h 2582"/>
                <a:gd name="T98" fmla="*/ 0 w 6376"/>
                <a:gd name="T99" fmla="*/ 0 h 2582"/>
                <a:gd name="T100" fmla="*/ 0 w 6376"/>
                <a:gd name="T101" fmla="*/ 0 h 2582"/>
                <a:gd name="T102" fmla="*/ 0 w 6376"/>
                <a:gd name="T103" fmla="*/ 0 h 2582"/>
                <a:gd name="T104" fmla="*/ 0 w 6376"/>
                <a:gd name="T105" fmla="*/ 0 h 2582"/>
                <a:gd name="T106" fmla="*/ 0 w 6376"/>
                <a:gd name="T107" fmla="*/ 0 h 2582"/>
                <a:gd name="T108" fmla="*/ 0 w 6376"/>
                <a:gd name="T109" fmla="*/ 0 h 2582"/>
                <a:gd name="T110" fmla="*/ 0 w 6376"/>
                <a:gd name="T111" fmla="*/ 0 h 2582"/>
                <a:gd name="T112" fmla="*/ 0 w 6376"/>
                <a:gd name="T113" fmla="*/ 0 h 2582"/>
                <a:gd name="T114" fmla="*/ 0 w 6376"/>
                <a:gd name="T115" fmla="*/ 0 h 25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376"/>
                <a:gd name="T175" fmla="*/ 0 h 2582"/>
                <a:gd name="T176" fmla="*/ 6376 w 6376"/>
                <a:gd name="T177" fmla="*/ 2582 h 258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376" h="2582">
                  <a:moveTo>
                    <a:pt x="4656" y="2581"/>
                  </a:moveTo>
                  <a:lnTo>
                    <a:pt x="4694" y="2542"/>
                  </a:lnTo>
                  <a:lnTo>
                    <a:pt x="4656" y="2425"/>
                  </a:lnTo>
                  <a:lnTo>
                    <a:pt x="4656" y="2308"/>
                  </a:lnTo>
                  <a:lnTo>
                    <a:pt x="4694" y="2229"/>
                  </a:lnTo>
                  <a:lnTo>
                    <a:pt x="4734" y="2190"/>
                  </a:lnTo>
                  <a:lnTo>
                    <a:pt x="4773" y="2190"/>
                  </a:lnTo>
                  <a:lnTo>
                    <a:pt x="4813" y="2190"/>
                  </a:lnTo>
                  <a:lnTo>
                    <a:pt x="4813" y="2229"/>
                  </a:lnTo>
                  <a:lnTo>
                    <a:pt x="4813" y="2347"/>
                  </a:lnTo>
                  <a:lnTo>
                    <a:pt x="4813" y="2425"/>
                  </a:lnTo>
                  <a:lnTo>
                    <a:pt x="4852" y="2503"/>
                  </a:lnTo>
                  <a:lnTo>
                    <a:pt x="4930" y="2503"/>
                  </a:lnTo>
                  <a:lnTo>
                    <a:pt x="4969" y="2542"/>
                  </a:lnTo>
                  <a:lnTo>
                    <a:pt x="5087" y="2542"/>
                  </a:lnTo>
                  <a:lnTo>
                    <a:pt x="5165" y="2542"/>
                  </a:lnTo>
                  <a:lnTo>
                    <a:pt x="5204" y="2503"/>
                  </a:lnTo>
                  <a:lnTo>
                    <a:pt x="5243" y="2503"/>
                  </a:lnTo>
                  <a:lnTo>
                    <a:pt x="5282" y="2542"/>
                  </a:lnTo>
                  <a:lnTo>
                    <a:pt x="5399" y="2542"/>
                  </a:lnTo>
                  <a:lnTo>
                    <a:pt x="5517" y="2542"/>
                  </a:lnTo>
                  <a:lnTo>
                    <a:pt x="5595" y="2503"/>
                  </a:lnTo>
                  <a:lnTo>
                    <a:pt x="5634" y="2464"/>
                  </a:lnTo>
                  <a:lnTo>
                    <a:pt x="5634" y="2425"/>
                  </a:lnTo>
                  <a:lnTo>
                    <a:pt x="5595" y="2386"/>
                  </a:lnTo>
                  <a:lnTo>
                    <a:pt x="5556" y="2386"/>
                  </a:lnTo>
                  <a:lnTo>
                    <a:pt x="5517" y="2347"/>
                  </a:lnTo>
                  <a:lnTo>
                    <a:pt x="5517" y="2308"/>
                  </a:lnTo>
                  <a:lnTo>
                    <a:pt x="5517" y="2268"/>
                  </a:lnTo>
                  <a:lnTo>
                    <a:pt x="5556" y="2268"/>
                  </a:lnTo>
                  <a:lnTo>
                    <a:pt x="5634" y="2268"/>
                  </a:lnTo>
                  <a:lnTo>
                    <a:pt x="5712" y="2229"/>
                  </a:lnTo>
                  <a:lnTo>
                    <a:pt x="5751" y="2190"/>
                  </a:lnTo>
                  <a:lnTo>
                    <a:pt x="5907" y="2073"/>
                  </a:lnTo>
                  <a:lnTo>
                    <a:pt x="5946" y="2034"/>
                  </a:lnTo>
                  <a:lnTo>
                    <a:pt x="6024" y="1996"/>
                  </a:lnTo>
                  <a:lnTo>
                    <a:pt x="6181" y="1877"/>
                  </a:lnTo>
                  <a:lnTo>
                    <a:pt x="6220" y="1839"/>
                  </a:lnTo>
                  <a:lnTo>
                    <a:pt x="6259" y="1839"/>
                  </a:lnTo>
                  <a:lnTo>
                    <a:pt x="6298" y="1877"/>
                  </a:lnTo>
                  <a:lnTo>
                    <a:pt x="6376" y="1877"/>
                  </a:lnTo>
                  <a:lnTo>
                    <a:pt x="6376" y="2581"/>
                  </a:lnTo>
                  <a:lnTo>
                    <a:pt x="4656" y="2581"/>
                  </a:lnTo>
                  <a:close/>
                  <a:moveTo>
                    <a:pt x="4108" y="2581"/>
                  </a:moveTo>
                  <a:lnTo>
                    <a:pt x="4147" y="2542"/>
                  </a:lnTo>
                  <a:lnTo>
                    <a:pt x="4225" y="2581"/>
                  </a:lnTo>
                  <a:lnTo>
                    <a:pt x="4108" y="2581"/>
                  </a:lnTo>
                  <a:close/>
                  <a:moveTo>
                    <a:pt x="0" y="2582"/>
                  </a:moveTo>
                  <a:lnTo>
                    <a:pt x="0" y="2464"/>
                  </a:lnTo>
                  <a:lnTo>
                    <a:pt x="156" y="2308"/>
                  </a:lnTo>
                  <a:lnTo>
                    <a:pt x="156" y="2229"/>
                  </a:lnTo>
                  <a:lnTo>
                    <a:pt x="234" y="2190"/>
                  </a:lnTo>
                  <a:lnTo>
                    <a:pt x="273" y="2190"/>
                  </a:lnTo>
                  <a:lnTo>
                    <a:pt x="313" y="2268"/>
                  </a:lnTo>
                  <a:lnTo>
                    <a:pt x="352" y="2268"/>
                  </a:lnTo>
                  <a:lnTo>
                    <a:pt x="430" y="2229"/>
                  </a:lnTo>
                  <a:lnTo>
                    <a:pt x="547" y="2229"/>
                  </a:lnTo>
                  <a:lnTo>
                    <a:pt x="625" y="2190"/>
                  </a:lnTo>
                  <a:lnTo>
                    <a:pt x="625" y="2151"/>
                  </a:lnTo>
                  <a:lnTo>
                    <a:pt x="704" y="1996"/>
                  </a:lnTo>
                  <a:lnTo>
                    <a:pt x="743" y="1957"/>
                  </a:lnTo>
                  <a:lnTo>
                    <a:pt x="860" y="1916"/>
                  </a:lnTo>
                  <a:lnTo>
                    <a:pt x="1018" y="1604"/>
                  </a:lnTo>
                  <a:lnTo>
                    <a:pt x="1096" y="1604"/>
                  </a:lnTo>
                  <a:lnTo>
                    <a:pt x="1135" y="1565"/>
                  </a:lnTo>
                  <a:lnTo>
                    <a:pt x="1096" y="1526"/>
                  </a:lnTo>
                  <a:lnTo>
                    <a:pt x="1252" y="1330"/>
                  </a:lnTo>
                  <a:lnTo>
                    <a:pt x="1291" y="1174"/>
                  </a:lnTo>
                  <a:lnTo>
                    <a:pt x="1252" y="1135"/>
                  </a:lnTo>
                  <a:lnTo>
                    <a:pt x="1252" y="1096"/>
                  </a:lnTo>
                  <a:lnTo>
                    <a:pt x="1409" y="1018"/>
                  </a:lnTo>
                  <a:lnTo>
                    <a:pt x="1448" y="1018"/>
                  </a:lnTo>
                  <a:lnTo>
                    <a:pt x="1487" y="978"/>
                  </a:lnTo>
                  <a:lnTo>
                    <a:pt x="1487" y="939"/>
                  </a:lnTo>
                  <a:lnTo>
                    <a:pt x="1409" y="900"/>
                  </a:lnTo>
                  <a:lnTo>
                    <a:pt x="1330" y="900"/>
                  </a:lnTo>
                  <a:lnTo>
                    <a:pt x="1291" y="861"/>
                  </a:lnTo>
                  <a:lnTo>
                    <a:pt x="1291" y="822"/>
                  </a:lnTo>
                  <a:lnTo>
                    <a:pt x="1213" y="822"/>
                  </a:lnTo>
                  <a:lnTo>
                    <a:pt x="1213" y="744"/>
                  </a:lnTo>
                  <a:lnTo>
                    <a:pt x="1135" y="705"/>
                  </a:lnTo>
                  <a:lnTo>
                    <a:pt x="1135" y="665"/>
                  </a:lnTo>
                  <a:lnTo>
                    <a:pt x="1174" y="626"/>
                  </a:lnTo>
                  <a:lnTo>
                    <a:pt x="1174" y="587"/>
                  </a:lnTo>
                  <a:lnTo>
                    <a:pt x="1135" y="548"/>
                  </a:lnTo>
                  <a:lnTo>
                    <a:pt x="1135" y="509"/>
                  </a:lnTo>
                  <a:lnTo>
                    <a:pt x="1174" y="470"/>
                  </a:lnTo>
                  <a:lnTo>
                    <a:pt x="1174" y="431"/>
                  </a:lnTo>
                  <a:lnTo>
                    <a:pt x="1135" y="431"/>
                  </a:lnTo>
                  <a:lnTo>
                    <a:pt x="1096" y="391"/>
                  </a:lnTo>
                  <a:lnTo>
                    <a:pt x="1135" y="391"/>
                  </a:lnTo>
                  <a:lnTo>
                    <a:pt x="1135" y="352"/>
                  </a:lnTo>
                  <a:lnTo>
                    <a:pt x="1096" y="352"/>
                  </a:lnTo>
                  <a:lnTo>
                    <a:pt x="1096" y="313"/>
                  </a:lnTo>
                  <a:lnTo>
                    <a:pt x="1135" y="235"/>
                  </a:lnTo>
                  <a:lnTo>
                    <a:pt x="1213" y="196"/>
                  </a:lnTo>
                  <a:lnTo>
                    <a:pt x="1409" y="235"/>
                  </a:lnTo>
                  <a:lnTo>
                    <a:pt x="1487" y="274"/>
                  </a:lnTo>
                  <a:lnTo>
                    <a:pt x="1604" y="274"/>
                  </a:lnTo>
                  <a:lnTo>
                    <a:pt x="1643" y="235"/>
                  </a:lnTo>
                  <a:lnTo>
                    <a:pt x="1682" y="274"/>
                  </a:lnTo>
                  <a:lnTo>
                    <a:pt x="1761" y="196"/>
                  </a:lnTo>
                  <a:lnTo>
                    <a:pt x="1839" y="235"/>
                  </a:lnTo>
                  <a:lnTo>
                    <a:pt x="1878" y="235"/>
                  </a:lnTo>
                  <a:lnTo>
                    <a:pt x="1878" y="118"/>
                  </a:lnTo>
                  <a:lnTo>
                    <a:pt x="2034" y="39"/>
                  </a:lnTo>
                  <a:lnTo>
                    <a:pt x="2034" y="0"/>
                  </a:lnTo>
                  <a:lnTo>
                    <a:pt x="2113" y="0"/>
                  </a:lnTo>
                  <a:lnTo>
                    <a:pt x="2113" y="79"/>
                  </a:lnTo>
                  <a:lnTo>
                    <a:pt x="2152" y="196"/>
                  </a:lnTo>
                  <a:lnTo>
                    <a:pt x="2152" y="274"/>
                  </a:lnTo>
                  <a:lnTo>
                    <a:pt x="2269" y="274"/>
                  </a:lnTo>
                  <a:lnTo>
                    <a:pt x="2308" y="352"/>
                  </a:lnTo>
                  <a:lnTo>
                    <a:pt x="2347" y="391"/>
                  </a:lnTo>
                  <a:lnTo>
                    <a:pt x="2308" y="391"/>
                  </a:lnTo>
                  <a:lnTo>
                    <a:pt x="2269" y="431"/>
                  </a:lnTo>
                  <a:lnTo>
                    <a:pt x="2269" y="509"/>
                  </a:lnTo>
                  <a:lnTo>
                    <a:pt x="2308" y="587"/>
                  </a:lnTo>
                  <a:lnTo>
                    <a:pt x="2308" y="626"/>
                  </a:lnTo>
                  <a:lnTo>
                    <a:pt x="2425" y="626"/>
                  </a:lnTo>
                  <a:lnTo>
                    <a:pt x="2425" y="665"/>
                  </a:lnTo>
                  <a:lnTo>
                    <a:pt x="2504" y="665"/>
                  </a:lnTo>
                  <a:lnTo>
                    <a:pt x="2465" y="744"/>
                  </a:lnTo>
                  <a:lnTo>
                    <a:pt x="2543" y="822"/>
                  </a:lnTo>
                  <a:lnTo>
                    <a:pt x="2465" y="861"/>
                  </a:lnTo>
                  <a:lnTo>
                    <a:pt x="2425" y="900"/>
                  </a:lnTo>
                  <a:lnTo>
                    <a:pt x="2347" y="900"/>
                  </a:lnTo>
                  <a:lnTo>
                    <a:pt x="2347" y="822"/>
                  </a:lnTo>
                  <a:lnTo>
                    <a:pt x="2230" y="861"/>
                  </a:lnTo>
                  <a:lnTo>
                    <a:pt x="2269" y="939"/>
                  </a:lnTo>
                  <a:lnTo>
                    <a:pt x="2347" y="1018"/>
                  </a:lnTo>
                  <a:lnTo>
                    <a:pt x="2308" y="1096"/>
                  </a:lnTo>
                  <a:lnTo>
                    <a:pt x="2347" y="1135"/>
                  </a:lnTo>
                  <a:lnTo>
                    <a:pt x="2308" y="1174"/>
                  </a:lnTo>
                  <a:lnTo>
                    <a:pt x="2347" y="1213"/>
                  </a:lnTo>
                  <a:lnTo>
                    <a:pt x="2425" y="1174"/>
                  </a:lnTo>
                  <a:lnTo>
                    <a:pt x="2465" y="1213"/>
                  </a:lnTo>
                  <a:lnTo>
                    <a:pt x="2543" y="1330"/>
                  </a:lnTo>
                  <a:lnTo>
                    <a:pt x="2582" y="1330"/>
                  </a:lnTo>
                  <a:lnTo>
                    <a:pt x="2699" y="1409"/>
                  </a:lnTo>
                  <a:lnTo>
                    <a:pt x="2699" y="1448"/>
                  </a:lnTo>
                  <a:lnTo>
                    <a:pt x="2777" y="1487"/>
                  </a:lnTo>
                  <a:lnTo>
                    <a:pt x="2777" y="1448"/>
                  </a:lnTo>
                  <a:lnTo>
                    <a:pt x="2896" y="1526"/>
                  </a:lnTo>
                  <a:lnTo>
                    <a:pt x="2738" y="1683"/>
                  </a:lnTo>
                  <a:lnTo>
                    <a:pt x="2738" y="1722"/>
                  </a:lnTo>
                  <a:lnTo>
                    <a:pt x="2699" y="1761"/>
                  </a:lnTo>
                  <a:lnTo>
                    <a:pt x="2699" y="1877"/>
                  </a:lnTo>
                  <a:lnTo>
                    <a:pt x="2660" y="1916"/>
                  </a:lnTo>
                  <a:lnTo>
                    <a:pt x="2660" y="1957"/>
                  </a:lnTo>
                  <a:lnTo>
                    <a:pt x="2738" y="1996"/>
                  </a:lnTo>
                  <a:lnTo>
                    <a:pt x="2777" y="1996"/>
                  </a:lnTo>
                  <a:lnTo>
                    <a:pt x="2935" y="2073"/>
                  </a:lnTo>
                  <a:lnTo>
                    <a:pt x="2974" y="2112"/>
                  </a:lnTo>
                  <a:lnTo>
                    <a:pt x="3130" y="2229"/>
                  </a:lnTo>
                  <a:lnTo>
                    <a:pt x="3130" y="2190"/>
                  </a:lnTo>
                  <a:lnTo>
                    <a:pt x="3248" y="2268"/>
                  </a:lnTo>
                  <a:lnTo>
                    <a:pt x="3326" y="2268"/>
                  </a:lnTo>
                  <a:lnTo>
                    <a:pt x="3326" y="2308"/>
                  </a:lnTo>
                  <a:lnTo>
                    <a:pt x="3443" y="2347"/>
                  </a:lnTo>
                  <a:lnTo>
                    <a:pt x="3482" y="2347"/>
                  </a:lnTo>
                  <a:lnTo>
                    <a:pt x="3482" y="2308"/>
                  </a:lnTo>
                  <a:lnTo>
                    <a:pt x="3560" y="2308"/>
                  </a:lnTo>
                  <a:lnTo>
                    <a:pt x="3600" y="2347"/>
                  </a:lnTo>
                  <a:lnTo>
                    <a:pt x="3678" y="2308"/>
                  </a:lnTo>
                  <a:lnTo>
                    <a:pt x="3717" y="2347"/>
                  </a:lnTo>
                  <a:lnTo>
                    <a:pt x="3795" y="2347"/>
                  </a:lnTo>
                  <a:lnTo>
                    <a:pt x="3795" y="2464"/>
                  </a:lnTo>
                  <a:lnTo>
                    <a:pt x="3873" y="2464"/>
                  </a:lnTo>
                  <a:lnTo>
                    <a:pt x="3912" y="2503"/>
                  </a:lnTo>
                  <a:lnTo>
                    <a:pt x="3991" y="2542"/>
                  </a:lnTo>
                  <a:lnTo>
                    <a:pt x="4030" y="2503"/>
                  </a:lnTo>
                  <a:lnTo>
                    <a:pt x="4069" y="2503"/>
                  </a:lnTo>
                  <a:lnTo>
                    <a:pt x="4069" y="2582"/>
                  </a:lnTo>
                  <a:lnTo>
                    <a:pt x="0" y="2582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1" name="Freeform 56"/>
            <p:cNvSpPr>
              <a:spLocks/>
            </p:cNvSpPr>
            <p:nvPr/>
          </p:nvSpPr>
          <p:spPr bwMode="auto">
            <a:xfrm>
              <a:off x="3727451" y="5964238"/>
              <a:ext cx="339725" cy="295275"/>
            </a:xfrm>
            <a:custGeom>
              <a:avLst/>
              <a:gdLst>
                <a:gd name="T0" fmla="*/ 0 w 1096"/>
                <a:gd name="T1" fmla="*/ 0 h 1212"/>
                <a:gd name="T2" fmla="*/ 0 w 1096"/>
                <a:gd name="T3" fmla="*/ 0 h 1212"/>
                <a:gd name="T4" fmla="*/ 0 w 1096"/>
                <a:gd name="T5" fmla="*/ 0 h 1212"/>
                <a:gd name="T6" fmla="*/ 0 w 1096"/>
                <a:gd name="T7" fmla="*/ 0 h 1212"/>
                <a:gd name="T8" fmla="*/ 0 w 1096"/>
                <a:gd name="T9" fmla="*/ 0 h 1212"/>
                <a:gd name="T10" fmla="*/ 0 w 1096"/>
                <a:gd name="T11" fmla="*/ 0 h 1212"/>
                <a:gd name="T12" fmla="*/ 0 w 1096"/>
                <a:gd name="T13" fmla="*/ 0 h 1212"/>
                <a:gd name="T14" fmla="*/ 0 w 1096"/>
                <a:gd name="T15" fmla="*/ 0 h 1212"/>
                <a:gd name="T16" fmla="*/ 0 w 1096"/>
                <a:gd name="T17" fmla="*/ 0 h 1212"/>
                <a:gd name="T18" fmla="*/ 0 w 1096"/>
                <a:gd name="T19" fmla="*/ 0 h 1212"/>
                <a:gd name="T20" fmla="*/ 0 w 1096"/>
                <a:gd name="T21" fmla="*/ 0 h 1212"/>
                <a:gd name="T22" fmla="*/ 0 w 1096"/>
                <a:gd name="T23" fmla="*/ 0 h 1212"/>
                <a:gd name="T24" fmla="*/ 0 w 1096"/>
                <a:gd name="T25" fmla="*/ 0 h 1212"/>
                <a:gd name="T26" fmla="*/ 0 w 1096"/>
                <a:gd name="T27" fmla="*/ 0 h 1212"/>
                <a:gd name="T28" fmla="*/ 0 w 1096"/>
                <a:gd name="T29" fmla="*/ 0 h 1212"/>
                <a:gd name="T30" fmla="*/ 0 w 1096"/>
                <a:gd name="T31" fmla="*/ 0 h 1212"/>
                <a:gd name="T32" fmla="*/ 0 w 1096"/>
                <a:gd name="T33" fmla="*/ 0 h 1212"/>
                <a:gd name="T34" fmla="*/ 0 w 1096"/>
                <a:gd name="T35" fmla="*/ 0 h 1212"/>
                <a:gd name="T36" fmla="*/ 0 w 1096"/>
                <a:gd name="T37" fmla="*/ 0 h 1212"/>
                <a:gd name="T38" fmla="*/ 0 w 1096"/>
                <a:gd name="T39" fmla="*/ 0 h 1212"/>
                <a:gd name="T40" fmla="*/ 0 w 1096"/>
                <a:gd name="T41" fmla="*/ 0 h 1212"/>
                <a:gd name="T42" fmla="*/ 0 w 1096"/>
                <a:gd name="T43" fmla="*/ 0 h 1212"/>
                <a:gd name="T44" fmla="*/ 0 w 1096"/>
                <a:gd name="T45" fmla="*/ 0 h 1212"/>
                <a:gd name="T46" fmla="*/ 0 w 1096"/>
                <a:gd name="T47" fmla="*/ 0 h 1212"/>
                <a:gd name="T48" fmla="*/ 0 w 1096"/>
                <a:gd name="T49" fmla="*/ 0 h 1212"/>
                <a:gd name="T50" fmla="*/ 0 w 1096"/>
                <a:gd name="T51" fmla="*/ 0 h 1212"/>
                <a:gd name="T52" fmla="*/ 0 w 1096"/>
                <a:gd name="T53" fmla="*/ 0 h 1212"/>
                <a:gd name="T54" fmla="*/ 0 w 1096"/>
                <a:gd name="T55" fmla="*/ 0 h 1212"/>
                <a:gd name="T56" fmla="*/ 0 w 1096"/>
                <a:gd name="T57" fmla="*/ 0 h 1212"/>
                <a:gd name="T58" fmla="*/ 0 w 1096"/>
                <a:gd name="T59" fmla="*/ 0 h 1212"/>
                <a:gd name="T60" fmla="*/ 0 w 1096"/>
                <a:gd name="T61" fmla="*/ 0 h 1212"/>
                <a:gd name="T62" fmla="*/ 0 w 1096"/>
                <a:gd name="T63" fmla="*/ 0 h 1212"/>
                <a:gd name="T64" fmla="*/ 0 w 1096"/>
                <a:gd name="T65" fmla="*/ 0 h 1212"/>
                <a:gd name="T66" fmla="*/ 0 w 1096"/>
                <a:gd name="T67" fmla="*/ 0 h 1212"/>
                <a:gd name="T68" fmla="*/ 0 w 1096"/>
                <a:gd name="T69" fmla="*/ 0 h 1212"/>
                <a:gd name="T70" fmla="*/ 0 w 1096"/>
                <a:gd name="T71" fmla="*/ 0 h 121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96"/>
                <a:gd name="T109" fmla="*/ 0 h 1212"/>
                <a:gd name="T110" fmla="*/ 1096 w 1096"/>
                <a:gd name="T111" fmla="*/ 1212 h 121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96" h="1212">
                  <a:moveTo>
                    <a:pt x="40" y="1174"/>
                  </a:moveTo>
                  <a:lnTo>
                    <a:pt x="40" y="1135"/>
                  </a:lnTo>
                  <a:lnTo>
                    <a:pt x="0" y="1096"/>
                  </a:lnTo>
                  <a:lnTo>
                    <a:pt x="40" y="978"/>
                  </a:lnTo>
                  <a:lnTo>
                    <a:pt x="40" y="861"/>
                  </a:lnTo>
                  <a:lnTo>
                    <a:pt x="118" y="705"/>
                  </a:lnTo>
                  <a:lnTo>
                    <a:pt x="157" y="587"/>
                  </a:lnTo>
                  <a:lnTo>
                    <a:pt x="157" y="548"/>
                  </a:lnTo>
                  <a:lnTo>
                    <a:pt x="157" y="509"/>
                  </a:lnTo>
                  <a:lnTo>
                    <a:pt x="157" y="392"/>
                  </a:lnTo>
                  <a:lnTo>
                    <a:pt x="157" y="274"/>
                  </a:lnTo>
                  <a:lnTo>
                    <a:pt x="197" y="235"/>
                  </a:lnTo>
                  <a:lnTo>
                    <a:pt x="157" y="196"/>
                  </a:lnTo>
                  <a:lnTo>
                    <a:pt x="157" y="157"/>
                  </a:lnTo>
                  <a:lnTo>
                    <a:pt x="197" y="157"/>
                  </a:lnTo>
                  <a:lnTo>
                    <a:pt x="392" y="274"/>
                  </a:lnTo>
                  <a:lnTo>
                    <a:pt x="431" y="313"/>
                  </a:lnTo>
                  <a:lnTo>
                    <a:pt x="470" y="313"/>
                  </a:lnTo>
                  <a:lnTo>
                    <a:pt x="588" y="235"/>
                  </a:lnTo>
                  <a:lnTo>
                    <a:pt x="940" y="0"/>
                  </a:lnTo>
                  <a:lnTo>
                    <a:pt x="1057" y="235"/>
                  </a:lnTo>
                  <a:lnTo>
                    <a:pt x="1096" y="313"/>
                  </a:lnTo>
                  <a:lnTo>
                    <a:pt x="1057" y="392"/>
                  </a:lnTo>
                  <a:lnTo>
                    <a:pt x="1018" y="392"/>
                  </a:lnTo>
                  <a:lnTo>
                    <a:pt x="901" y="431"/>
                  </a:lnTo>
                  <a:lnTo>
                    <a:pt x="627" y="509"/>
                  </a:lnTo>
                  <a:lnTo>
                    <a:pt x="549" y="548"/>
                  </a:lnTo>
                  <a:lnTo>
                    <a:pt x="666" y="744"/>
                  </a:lnTo>
                  <a:lnTo>
                    <a:pt x="744" y="861"/>
                  </a:lnTo>
                  <a:lnTo>
                    <a:pt x="666" y="939"/>
                  </a:lnTo>
                  <a:lnTo>
                    <a:pt x="627" y="978"/>
                  </a:lnTo>
                  <a:lnTo>
                    <a:pt x="588" y="978"/>
                  </a:lnTo>
                  <a:lnTo>
                    <a:pt x="431" y="1018"/>
                  </a:lnTo>
                  <a:lnTo>
                    <a:pt x="392" y="1096"/>
                  </a:lnTo>
                  <a:lnTo>
                    <a:pt x="275" y="1212"/>
                  </a:lnTo>
                  <a:lnTo>
                    <a:pt x="40" y="1174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2" name="Freeform 57"/>
            <p:cNvSpPr>
              <a:spLocks/>
            </p:cNvSpPr>
            <p:nvPr/>
          </p:nvSpPr>
          <p:spPr bwMode="auto">
            <a:xfrm>
              <a:off x="1744663" y="5973763"/>
              <a:ext cx="1216025" cy="457200"/>
            </a:xfrm>
            <a:custGeom>
              <a:avLst/>
              <a:gdLst>
                <a:gd name="T0" fmla="*/ 0 w 3911"/>
                <a:gd name="T1" fmla="*/ 0 h 1877"/>
                <a:gd name="T2" fmla="*/ 0 w 3911"/>
                <a:gd name="T3" fmla="*/ 0 h 1877"/>
                <a:gd name="T4" fmla="*/ 0 w 3911"/>
                <a:gd name="T5" fmla="*/ 0 h 1877"/>
                <a:gd name="T6" fmla="*/ 0 w 3911"/>
                <a:gd name="T7" fmla="*/ 0 h 1877"/>
                <a:gd name="T8" fmla="*/ 0 w 3911"/>
                <a:gd name="T9" fmla="*/ 0 h 1877"/>
                <a:gd name="T10" fmla="*/ 0 w 3911"/>
                <a:gd name="T11" fmla="*/ 0 h 1877"/>
                <a:gd name="T12" fmla="*/ 0 w 3911"/>
                <a:gd name="T13" fmla="*/ 0 h 1877"/>
                <a:gd name="T14" fmla="*/ 0 w 3911"/>
                <a:gd name="T15" fmla="*/ 0 h 1877"/>
                <a:gd name="T16" fmla="*/ 0 w 3911"/>
                <a:gd name="T17" fmla="*/ 0 h 1877"/>
                <a:gd name="T18" fmla="*/ 0 w 3911"/>
                <a:gd name="T19" fmla="*/ 0 h 1877"/>
                <a:gd name="T20" fmla="*/ 0 w 3911"/>
                <a:gd name="T21" fmla="*/ 0 h 1877"/>
                <a:gd name="T22" fmla="*/ 0 w 3911"/>
                <a:gd name="T23" fmla="*/ 0 h 1877"/>
                <a:gd name="T24" fmla="*/ 0 w 3911"/>
                <a:gd name="T25" fmla="*/ 0 h 1877"/>
                <a:gd name="T26" fmla="*/ 0 w 3911"/>
                <a:gd name="T27" fmla="*/ 0 h 1877"/>
                <a:gd name="T28" fmla="*/ 0 w 3911"/>
                <a:gd name="T29" fmla="*/ 0 h 1877"/>
                <a:gd name="T30" fmla="*/ 0 w 3911"/>
                <a:gd name="T31" fmla="*/ 0 h 1877"/>
                <a:gd name="T32" fmla="*/ 0 w 3911"/>
                <a:gd name="T33" fmla="*/ 0 h 1877"/>
                <a:gd name="T34" fmla="*/ 0 w 3911"/>
                <a:gd name="T35" fmla="*/ 0 h 1877"/>
                <a:gd name="T36" fmla="*/ 0 w 3911"/>
                <a:gd name="T37" fmla="*/ 0 h 1877"/>
                <a:gd name="T38" fmla="*/ 0 w 3911"/>
                <a:gd name="T39" fmla="*/ 0 h 1877"/>
                <a:gd name="T40" fmla="*/ 0 w 3911"/>
                <a:gd name="T41" fmla="*/ 0 h 1877"/>
                <a:gd name="T42" fmla="*/ 0 w 3911"/>
                <a:gd name="T43" fmla="*/ 0 h 1877"/>
                <a:gd name="T44" fmla="*/ 0 w 3911"/>
                <a:gd name="T45" fmla="*/ 0 h 1877"/>
                <a:gd name="T46" fmla="*/ 0 w 3911"/>
                <a:gd name="T47" fmla="*/ 0 h 1877"/>
                <a:gd name="T48" fmla="*/ 0 w 3911"/>
                <a:gd name="T49" fmla="*/ 0 h 1877"/>
                <a:gd name="T50" fmla="*/ 0 w 3911"/>
                <a:gd name="T51" fmla="*/ 0 h 1877"/>
                <a:gd name="T52" fmla="*/ 0 w 3911"/>
                <a:gd name="T53" fmla="*/ 0 h 1877"/>
                <a:gd name="T54" fmla="*/ 0 w 3911"/>
                <a:gd name="T55" fmla="*/ 0 h 1877"/>
                <a:gd name="T56" fmla="*/ 0 w 3911"/>
                <a:gd name="T57" fmla="*/ 0 h 1877"/>
                <a:gd name="T58" fmla="*/ 0 w 3911"/>
                <a:gd name="T59" fmla="*/ 0 h 1877"/>
                <a:gd name="T60" fmla="*/ 0 w 3911"/>
                <a:gd name="T61" fmla="*/ 0 h 1877"/>
                <a:gd name="T62" fmla="*/ 0 w 3911"/>
                <a:gd name="T63" fmla="*/ 0 h 1877"/>
                <a:gd name="T64" fmla="*/ 0 w 3911"/>
                <a:gd name="T65" fmla="*/ 0 h 1877"/>
                <a:gd name="T66" fmla="*/ 0 w 3911"/>
                <a:gd name="T67" fmla="*/ 0 h 187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11"/>
                <a:gd name="T103" fmla="*/ 0 h 1877"/>
                <a:gd name="T104" fmla="*/ 3911 w 3911"/>
                <a:gd name="T105" fmla="*/ 1877 h 187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11" h="1877">
                  <a:moveTo>
                    <a:pt x="117" y="1877"/>
                  </a:moveTo>
                  <a:lnTo>
                    <a:pt x="117" y="1798"/>
                  </a:lnTo>
                  <a:lnTo>
                    <a:pt x="78" y="1681"/>
                  </a:lnTo>
                  <a:lnTo>
                    <a:pt x="78" y="1603"/>
                  </a:lnTo>
                  <a:lnTo>
                    <a:pt x="117" y="1524"/>
                  </a:lnTo>
                  <a:lnTo>
                    <a:pt x="117" y="1252"/>
                  </a:lnTo>
                  <a:lnTo>
                    <a:pt x="78" y="1134"/>
                  </a:lnTo>
                  <a:lnTo>
                    <a:pt x="0" y="939"/>
                  </a:lnTo>
                  <a:lnTo>
                    <a:pt x="0" y="860"/>
                  </a:lnTo>
                  <a:lnTo>
                    <a:pt x="39" y="860"/>
                  </a:lnTo>
                  <a:lnTo>
                    <a:pt x="195" y="704"/>
                  </a:lnTo>
                  <a:lnTo>
                    <a:pt x="195" y="665"/>
                  </a:lnTo>
                  <a:lnTo>
                    <a:pt x="156" y="508"/>
                  </a:lnTo>
                  <a:lnTo>
                    <a:pt x="352" y="313"/>
                  </a:lnTo>
                  <a:lnTo>
                    <a:pt x="509" y="234"/>
                  </a:lnTo>
                  <a:lnTo>
                    <a:pt x="509" y="0"/>
                  </a:lnTo>
                  <a:lnTo>
                    <a:pt x="665" y="78"/>
                  </a:lnTo>
                  <a:lnTo>
                    <a:pt x="783" y="117"/>
                  </a:lnTo>
                  <a:lnTo>
                    <a:pt x="861" y="117"/>
                  </a:lnTo>
                  <a:lnTo>
                    <a:pt x="939" y="78"/>
                  </a:lnTo>
                  <a:lnTo>
                    <a:pt x="1017" y="78"/>
                  </a:lnTo>
                  <a:lnTo>
                    <a:pt x="1174" y="117"/>
                  </a:lnTo>
                  <a:lnTo>
                    <a:pt x="1252" y="195"/>
                  </a:lnTo>
                  <a:lnTo>
                    <a:pt x="1330" y="234"/>
                  </a:lnTo>
                  <a:lnTo>
                    <a:pt x="1448" y="234"/>
                  </a:lnTo>
                  <a:lnTo>
                    <a:pt x="1448" y="273"/>
                  </a:lnTo>
                  <a:lnTo>
                    <a:pt x="1487" y="391"/>
                  </a:lnTo>
                  <a:lnTo>
                    <a:pt x="1526" y="469"/>
                  </a:lnTo>
                  <a:lnTo>
                    <a:pt x="1604" y="547"/>
                  </a:lnTo>
                  <a:lnTo>
                    <a:pt x="1643" y="547"/>
                  </a:lnTo>
                  <a:lnTo>
                    <a:pt x="1721" y="586"/>
                  </a:lnTo>
                  <a:lnTo>
                    <a:pt x="1878" y="586"/>
                  </a:lnTo>
                  <a:lnTo>
                    <a:pt x="1995" y="625"/>
                  </a:lnTo>
                  <a:lnTo>
                    <a:pt x="2151" y="704"/>
                  </a:lnTo>
                  <a:lnTo>
                    <a:pt x="2386" y="860"/>
                  </a:lnTo>
                  <a:lnTo>
                    <a:pt x="2426" y="860"/>
                  </a:lnTo>
                  <a:lnTo>
                    <a:pt x="2465" y="821"/>
                  </a:lnTo>
                  <a:lnTo>
                    <a:pt x="2544" y="782"/>
                  </a:lnTo>
                  <a:lnTo>
                    <a:pt x="2622" y="704"/>
                  </a:lnTo>
                  <a:lnTo>
                    <a:pt x="2661" y="625"/>
                  </a:lnTo>
                  <a:lnTo>
                    <a:pt x="2661" y="508"/>
                  </a:lnTo>
                  <a:lnTo>
                    <a:pt x="2622" y="430"/>
                  </a:lnTo>
                  <a:lnTo>
                    <a:pt x="2622" y="391"/>
                  </a:lnTo>
                  <a:lnTo>
                    <a:pt x="2661" y="313"/>
                  </a:lnTo>
                  <a:lnTo>
                    <a:pt x="2778" y="195"/>
                  </a:lnTo>
                  <a:lnTo>
                    <a:pt x="2817" y="195"/>
                  </a:lnTo>
                  <a:lnTo>
                    <a:pt x="3051" y="78"/>
                  </a:lnTo>
                  <a:lnTo>
                    <a:pt x="3207" y="78"/>
                  </a:lnTo>
                  <a:lnTo>
                    <a:pt x="3364" y="156"/>
                  </a:lnTo>
                  <a:lnTo>
                    <a:pt x="3403" y="195"/>
                  </a:lnTo>
                  <a:lnTo>
                    <a:pt x="3403" y="234"/>
                  </a:lnTo>
                  <a:lnTo>
                    <a:pt x="3442" y="273"/>
                  </a:lnTo>
                  <a:lnTo>
                    <a:pt x="3481" y="273"/>
                  </a:lnTo>
                  <a:lnTo>
                    <a:pt x="3638" y="352"/>
                  </a:lnTo>
                  <a:lnTo>
                    <a:pt x="3833" y="352"/>
                  </a:lnTo>
                  <a:lnTo>
                    <a:pt x="3872" y="391"/>
                  </a:lnTo>
                  <a:lnTo>
                    <a:pt x="3872" y="430"/>
                  </a:lnTo>
                  <a:lnTo>
                    <a:pt x="3911" y="469"/>
                  </a:lnTo>
                  <a:lnTo>
                    <a:pt x="3911" y="508"/>
                  </a:lnTo>
                  <a:lnTo>
                    <a:pt x="3872" y="508"/>
                  </a:lnTo>
                  <a:lnTo>
                    <a:pt x="3833" y="586"/>
                  </a:lnTo>
                  <a:lnTo>
                    <a:pt x="3872" y="743"/>
                  </a:lnTo>
                  <a:lnTo>
                    <a:pt x="3872" y="782"/>
                  </a:lnTo>
                  <a:lnTo>
                    <a:pt x="3833" y="860"/>
                  </a:lnTo>
                  <a:lnTo>
                    <a:pt x="3794" y="899"/>
                  </a:lnTo>
                  <a:lnTo>
                    <a:pt x="3872" y="1134"/>
                  </a:lnTo>
                  <a:lnTo>
                    <a:pt x="3872" y="1877"/>
                  </a:lnTo>
                  <a:lnTo>
                    <a:pt x="117" y="187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3" name="Freeform 58"/>
            <p:cNvSpPr>
              <a:spLocks/>
            </p:cNvSpPr>
            <p:nvPr/>
          </p:nvSpPr>
          <p:spPr bwMode="auto">
            <a:xfrm>
              <a:off x="3667126" y="5973763"/>
              <a:ext cx="120650" cy="266700"/>
            </a:xfrm>
            <a:custGeom>
              <a:avLst/>
              <a:gdLst>
                <a:gd name="T0" fmla="*/ 0 w 392"/>
                <a:gd name="T1" fmla="*/ 0 h 1095"/>
                <a:gd name="T2" fmla="*/ 0 w 392"/>
                <a:gd name="T3" fmla="*/ 0 h 1095"/>
                <a:gd name="T4" fmla="*/ 0 w 392"/>
                <a:gd name="T5" fmla="*/ 0 h 1095"/>
                <a:gd name="T6" fmla="*/ 0 w 392"/>
                <a:gd name="T7" fmla="*/ 0 h 1095"/>
                <a:gd name="T8" fmla="*/ 0 w 392"/>
                <a:gd name="T9" fmla="*/ 0 h 1095"/>
                <a:gd name="T10" fmla="*/ 0 w 392"/>
                <a:gd name="T11" fmla="*/ 0 h 1095"/>
                <a:gd name="T12" fmla="*/ 0 w 392"/>
                <a:gd name="T13" fmla="*/ 0 h 1095"/>
                <a:gd name="T14" fmla="*/ 0 w 392"/>
                <a:gd name="T15" fmla="*/ 0 h 1095"/>
                <a:gd name="T16" fmla="*/ 0 w 392"/>
                <a:gd name="T17" fmla="*/ 0 h 1095"/>
                <a:gd name="T18" fmla="*/ 0 w 392"/>
                <a:gd name="T19" fmla="*/ 0 h 1095"/>
                <a:gd name="T20" fmla="*/ 0 w 392"/>
                <a:gd name="T21" fmla="*/ 0 h 1095"/>
                <a:gd name="T22" fmla="*/ 0 w 392"/>
                <a:gd name="T23" fmla="*/ 0 h 1095"/>
                <a:gd name="T24" fmla="*/ 0 w 392"/>
                <a:gd name="T25" fmla="*/ 0 h 1095"/>
                <a:gd name="T26" fmla="*/ 0 w 392"/>
                <a:gd name="T27" fmla="*/ 0 h 1095"/>
                <a:gd name="T28" fmla="*/ 0 w 392"/>
                <a:gd name="T29" fmla="*/ 0 h 1095"/>
                <a:gd name="T30" fmla="*/ 0 w 392"/>
                <a:gd name="T31" fmla="*/ 0 h 1095"/>
                <a:gd name="T32" fmla="*/ 0 w 392"/>
                <a:gd name="T33" fmla="*/ 0 h 1095"/>
                <a:gd name="T34" fmla="*/ 0 w 392"/>
                <a:gd name="T35" fmla="*/ 0 h 1095"/>
                <a:gd name="T36" fmla="*/ 0 w 392"/>
                <a:gd name="T37" fmla="*/ 0 h 1095"/>
                <a:gd name="T38" fmla="*/ 0 w 392"/>
                <a:gd name="T39" fmla="*/ 0 h 1095"/>
                <a:gd name="T40" fmla="*/ 0 w 392"/>
                <a:gd name="T41" fmla="*/ 0 h 1095"/>
                <a:gd name="T42" fmla="*/ 0 w 392"/>
                <a:gd name="T43" fmla="*/ 0 h 1095"/>
                <a:gd name="T44" fmla="*/ 0 w 392"/>
                <a:gd name="T45" fmla="*/ 0 h 1095"/>
                <a:gd name="T46" fmla="*/ 0 w 392"/>
                <a:gd name="T47" fmla="*/ 0 h 1095"/>
                <a:gd name="T48" fmla="*/ 0 w 392"/>
                <a:gd name="T49" fmla="*/ 0 h 1095"/>
                <a:gd name="T50" fmla="*/ 0 w 392"/>
                <a:gd name="T51" fmla="*/ 0 h 1095"/>
                <a:gd name="T52" fmla="*/ 0 w 392"/>
                <a:gd name="T53" fmla="*/ 0 h 1095"/>
                <a:gd name="T54" fmla="*/ 0 w 392"/>
                <a:gd name="T55" fmla="*/ 0 h 1095"/>
                <a:gd name="T56" fmla="*/ 0 w 392"/>
                <a:gd name="T57" fmla="*/ 0 h 1095"/>
                <a:gd name="T58" fmla="*/ 0 w 392"/>
                <a:gd name="T59" fmla="*/ 0 h 1095"/>
                <a:gd name="T60" fmla="*/ 0 w 392"/>
                <a:gd name="T61" fmla="*/ 0 h 1095"/>
                <a:gd name="T62" fmla="*/ 0 w 392"/>
                <a:gd name="T63" fmla="*/ 0 h 1095"/>
                <a:gd name="T64" fmla="*/ 0 w 392"/>
                <a:gd name="T65" fmla="*/ 0 h 1095"/>
                <a:gd name="T66" fmla="*/ 0 w 392"/>
                <a:gd name="T67" fmla="*/ 0 h 109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2"/>
                <a:gd name="T103" fmla="*/ 0 h 1095"/>
                <a:gd name="T104" fmla="*/ 392 w 392"/>
                <a:gd name="T105" fmla="*/ 1095 h 109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2" h="1095">
                  <a:moveTo>
                    <a:pt x="195" y="1095"/>
                  </a:moveTo>
                  <a:lnTo>
                    <a:pt x="78" y="860"/>
                  </a:lnTo>
                  <a:lnTo>
                    <a:pt x="0" y="586"/>
                  </a:lnTo>
                  <a:lnTo>
                    <a:pt x="0" y="547"/>
                  </a:lnTo>
                  <a:lnTo>
                    <a:pt x="78" y="430"/>
                  </a:lnTo>
                  <a:lnTo>
                    <a:pt x="117" y="391"/>
                  </a:lnTo>
                  <a:lnTo>
                    <a:pt x="117" y="313"/>
                  </a:lnTo>
                  <a:lnTo>
                    <a:pt x="156" y="234"/>
                  </a:lnTo>
                  <a:lnTo>
                    <a:pt x="156" y="117"/>
                  </a:lnTo>
                  <a:lnTo>
                    <a:pt x="195" y="117"/>
                  </a:lnTo>
                  <a:lnTo>
                    <a:pt x="195" y="78"/>
                  </a:lnTo>
                  <a:lnTo>
                    <a:pt x="195" y="39"/>
                  </a:lnTo>
                  <a:lnTo>
                    <a:pt x="235" y="39"/>
                  </a:lnTo>
                  <a:lnTo>
                    <a:pt x="274" y="39"/>
                  </a:lnTo>
                  <a:lnTo>
                    <a:pt x="274" y="78"/>
                  </a:lnTo>
                  <a:lnTo>
                    <a:pt x="313" y="39"/>
                  </a:lnTo>
                  <a:lnTo>
                    <a:pt x="313" y="0"/>
                  </a:lnTo>
                  <a:lnTo>
                    <a:pt x="353" y="39"/>
                  </a:lnTo>
                  <a:lnTo>
                    <a:pt x="392" y="78"/>
                  </a:lnTo>
                  <a:lnTo>
                    <a:pt x="353" y="117"/>
                  </a:lnTo>
                  <a:lnTo>
                    <a:pt x="392" y="117"/>
                  </a:lnTo>
                  <a:lnTo>
                    <a:pt x="353" y="117"/>
                  </a:lnTo>
                  <a:lnTo>
                    <a:pt x="353" y="156"/>
                  </a:lnTo>
                  <a:lnTo>
                    <a:pt x="392" y="195"/>
                  </a:lnTo>
                  <a:lnTo>
                    <a:pt x="353" y="234"/>
                  </a:lnTo>
                  <a:lnTo>
                    <a:pt x="353" y="352"/>
                  </a:lnTo>
                  <a:lnTo>
                    <a:pt x="353" y="469"/>
                  </a:lnTo>
                  <a:lnTo>
                    <a:pt x="353" y="508"/>
                  </a:lnTo>
                  <a:lnTo>
                    <a:pt x="353" y="547"/>
                  </a:lnTo>
                  <a:lnTo>
                    <a:pt x="313" y="665"/>
                  </a:lnTo>
                  <a:lnTo>
                    <a:pt x="235" y="821"/>
                  </a:lnTo>
                  <a:lnTo>
                    <a:pt x="235" y="939"/>
                  </a:lnTo>
                  <a:lnTo>
                    <a:pt x="195" y="1056"/>
                  </a:lnTo>
                  <a:lnTo>
                    <a:pt x="195" y="1095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4" name="Freeform 59"/>
            <p:cNvSpPr>
              <a:spLocks/>
            </p:cNvSpPr>
            <p:nvPr/>
          </p:nvSpPr>
          <p:spPr bwMode="auto">
            <a:xfrm>
              <a:off x="3714751" y="6040438"/>
              <a:ext cx="1192213" cy="390525"/>
            </a:xfrm>
            <a:custGeom>
              <a:avLst/>
              <a:gdLst>
                <a:gd name="T0" fmla="*/ 0 w 3836"/>
                <a:gd name="T1" fmla="*/ 0 h 1604"/>
                <a:gd name="T2" fmla="*/ 0 w 3836"/>
                <a:gd name="T3" fmla="*/ 0 h 1604"/>
                <a:gd name="T4" fmla="*/ 0 w 3836"/>
                <a:gd name="T5" fmla="*/ 0 h 1604"/>
                <a:gd name="T6" fmla="*/ 0 w 3836"/>
                <a:gd name="T7" fmla="*/ 0 h 1604"/>
                <a:gd name="T8" fmla="*/ 0 w 3836"/>
                <a:gd name="T9" fmla="*/ 0 h 1604"/>
                <a:gd name="T10" fmla="*/ 0 w 3836"/>
                <a:gd name="T11" fmla="*/ 0 h 1604"/>
                <a:gd name="T12" fmla="*/ 0 w 3836"/>
                <a:gd name="T13" fmla="*/ 0 h 1604"/>
                <a:gd name="T14" fmla="*/ 0 w 3836"/>
                <a:gd name="T15" fmla="*/ 0 h 1604"/>
                <a:gd name="T16" fmla="*/ 0 w 3836"/>
                <a:gd name="T17" fmla="*/ 0 h 1604"/>
                <a:gd name="T18" fmla="*/ 0 w 3836"/>
                <a:gd name="T19" fmla="*/ 0 h 1604"/>
                <a:gd name="T20" fmla="*/ 0 w 3836"/>
                <a:gd name="T21" fmla="*/ 0 h 1604"/>
                <a:gd name="T22" fmla="*/ 0 w 3836"/>
                <a:gd name="T23" fmla="*/ 0 h 1604"/>
                <a:gd name="T24" fmla="*/ 0 w 3836"/>
                <a:gd name="T25" fmla="*/ 0 h 1604"/>
                <a:gd name="T26" fmla="*/ 0 w 3836"/>
                <a:gd name="T27" fmla="*/ 0 h 1604"/>
                <a:gd name="T28" fmla="*/ 0 w 3836"/>
                <a:gd name="T29" fmla="*/ 0 h 1604"/>
                <a:gd name="T30" fmla="*/ 0 w 3836"/>
                <a:gd name="T31" fmla="*/ 0 h 1604"/>
                <a:gd name="T32" fmla="*/ 0 w 3836"/>
                <a:gd name="T33" fmla="*/ 0 h 1604"/>
                <a:gd name="T34" fmla="*/ 0 w 3836"/>
                <a:gd name="T35" fmla="*/ 0 h 1604"/>
                <a:gd name="T36" fmla="*/ 0 w 3836"/>
                <a:gd name="T37" fmla="*/ 0 h 1604"/>
                <a:gd name="T38" fmla="*/ 0 w 3836"/>
                <a:gd name="T39" fmla="*/ 0 h 1604"/>
                <a:gd name="T40" fmla="*/ 0 w 3836"/>
                <a:gd name="T41" fmla="*/ 0 h 1604"/>
                <a:gd name="T42" fmla="*/ 0 w 3836"/>
                <a:gd name="T43" fmla="*/ 0 h 1604"/>
                <a:gd name="T44" fmla="*/ 0 w 3836"/>
                <a:gd name="T45" fmla="*/ 0 h 1604"/>
                <a:gd name="T46" fmla="*/ 0 w 3836"/>
                <a:gd name="T47" fmla="*/ 0 h 1604"/>
                <a:gd name="T48" fmla="*/ 0 w 3836"/>
                <a:gd name="T49" fmla="*/ 0 h 1604"/>
                <a:gd name="T50" fmla="*/ 0 w 3836"/>
                <a:gd name="T51" fmla="*/ 0 h 1604"/>
                <a:gd name="T52" fmla="*/ 0 w 3836"/>
                <a:gd name="T53" fmla="*/ 0 h 1604"/>
                <a:gd name="T54" fmla="*/ 0 w 3836"/>
                <a:gd name="T55" fmla="*/ 0 h 1604"/>
                <a:gd name="T56" fmla="*/ 0 w 3836"/>
                <a:gd name="T57" fmla="*/ 0 h 1604"/>
                <a:gd name="T58" fmla="*/ 0 w 3836"/>
                <a:gd name="T59" fmla="*/ 0 h 1604"/>
                <a:gd name="T60" fmla="*/ 0 w 3836"/>
                <a:gd name="T61" fmla="*/ 0 h 1604"/>
                <a:gd name="T62" fmla="*/ 0 w 3836"/>
                <a:gd name="T63" fmla="*/ 0 h 1604"/>
                <a:gd name="T64" fmla="*/ 0 w 3836"/>
                <a:gd name="T65" fmla="*/ 0 h 1604"/>
                <a:gd name="T66" fmla="*/ 0 w 3836"/>
                <a:gd name="T67" fmla="*/ 0 h 1604"/>
                <a:gd name="T68" fmla="*/ 0 w 3836"/>
                <a:gd name="T69" fmla="*/ 0 h 1604"/>
                <a:gd name="T70" fmla="*/ 0 w 3836"/>
                <a:gd name="T71" fmla="*/ 0 h 1604"/>
                <a:gd name="T72" fmla="*/ 0 w 3836"/>
                <a:gd name="T73" fmla="*/ 0 h 1604"/>
                <a:gd name="T74" fmla="*/ 0 w 3836"/>
                <a:gd name="T75" fmla="*/ 0 h 1604"/>
                <a:gd name="T76" fmla="*/ 0 w 3836"/>
                <a:gd name="T77" fmla="*/ 0 h 1604"/>
                <a:gd name="T78" fmla="*/ 0 w 3836"/>
                <a:gd name="T79" fmla="*/ 0 h 1604"/>
                <a:gd name="T80" fmla="*/ 0 w 3836"/>
                <a:gd name="T81" fmla="*/ 0 h 1604"/>
                <a:gd name="T82" fmla="*/ 0 w 3836"/>
                <a:gd name="T83" fmla="*/ 0 h 1604"/>
                <a:gd name="T84" fmla="*/ 0 w 3836"/>
                <a:gd name="T85" fmla="*/ 0 h 1604"/>
                <a:gd name="T86" fmla="*/ 0 w 3836"/>
                <a:gd name="T87" fmla="*/ 0 h 1604"/>
                <a:gd name="T88" fmla="*/ 0 w 3836"/>
                <a:gd name="T89" fmla="*/ 0 h 1604"/>
                <a:gd name="T90" fmla="*/ 0 w 3836"/>
                <a:gd name="T91" fmla="*/ 0 h 1604"/>
                <a:gd name="T92" fmla="*/ 0 w 3836"/>
                <a:gd name="T93" fmla="*/ 0 h 1604"/>
                <a:gd name="T94" fmla="*/ 0 w 3836"/>
                <a:gd name="T95" fmla="*/ 0 h 1604"/>
                <a:gd name="T96" fmla="*/ 0 w 3836"/>
                <a:gd name="T97" fmla="*/ 0 h 1604"/>
                <a:gd name="T98" fmla="*/ 0 w 3836"/>
                <a:gd name="T99" fmla="*/ 0 h 16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836"/>
                <a:gd name="T151" fmla="*/ 0 h 1604"/>
                <a:gd name="T152" fmla="*/ 3836 w 3836"/>
                <a:gd name="T153" fmla="*/ 1604 h 16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836" h="1604">
                  <a:moveTo>
                    <a:pt x="353" y="1604"/>
                  </a:moveTo>
                  <a:lnTo>
                    <a:pt x="275" y="1447"/>
                  </a:lnTo>
                  <a:lnTo>
                    <a:pt x="197" y="1330"/>
                  </a:lnTo>
                  <a:lnTo>
                    <a:pt x="157" y="1291"/>
                  </a:lnTo>
                  <a:lnTo>
                    <a:pt x="79" y="1173"/>
                  </a:lnTo>
                  <a:lnTo>
                    <a:pt x="0" y="1173"/>
                  </a:lnTo>
                  <a:lnTo>
                    <a:pt x="0" y="1134"/>
                  </a:lnTo>
                  <a:lnTo>
                    <a:pt x="39" y="1095"/>
                  </a:lnTo>
                  <a:lnTo>
                    <a:pt x="39" y="938"/>
                  </a:lnTo>
                  <a:lnTo>
                    <a:pt x="79" y="861"/>
                  </a:lnTo>
                  <a:lnTo>
                    <a:pt x="314" y="899"/>
                  </a:lnTo>
                  <a:lnTo>
                    <a:pt x="431" y="783"/>
                  </a:lnTo>
                  <a:lnTo>
                    <a:pt x="470" y="705"/>
                  </a:lnTo>
                  <a:lnTo>
                    <a:pt x="627" y="666"/>
                  </a:lnTo>
                  <a:lnTo>
                    <a:pt x="666" y="666"/>
                  </a:lnTo>
                  <a:lnTo>
                    <a:pt x="783" y="548"/>
                  </a:lnTo>
                  <a:lnTo>
                    <a:pt x="705" y="431"/>
                  </a:lnTo>
                  <a:lnTo>
                    <a:pt x="588" y="235"/>
                  </a:lnTo>
                  <a:lnTo>
                    <a:pt x="666" y="196"/>
                  </a:lnTo>
                  <a:lnTo>
                    <a:pt x="940" y="118"/>
                  </a:lnTo>
                  <a:lnTo>
                    <a:pt x="1057" y="79"/>
                  </a:lnTo>
                  <a:lnTo>
                    <a:pt x="1096" y="79"/>
                  </a:lnTo>
                  <a:lnTo>
                    <a:pt x="1135" y="0"/>
                  </a:lnTo>
                  <a:lnTo>
                    <a:pt x="1135" y="39"/>
                  </a:lnTo>
                  <a:lnTo>
                    <a:pt x="1370" y="118"/>
                  </a:lnTo>
                  <a:lnTo>
                    <a:pt x="1565" y="235"/>
                  </a:lnTo>
                  <a:lnTo>
                    <a:pt x="1722" y="313"/>
                  </a:lnTo>
                  <a:lnTo>
                    <a:pt x="1997" y="431"/>
                  </a:lnTo>
                  <a:lnTo>
                    <a:pt x="1997" y="470"/>
                  </a:lnTo>
                  <a:lnTo>
                    <a:pt x="2075" y="548"/>
                  </a:lnTo>
                  <a:lnTo>
                    <a:pt x="2192" y="548"/>
                  </a:lnTo>
                  <a:lnTo>
                    <a:pt x="2192" y="783"/>
                  </a:lnTo>
                  <a:lnTo>
                    <a:pt x="2309" y="822"/>
                  </a:lnTo>
                  <a:lnTo>
                    <a:pt x="2466" y="899"/>
                  </a:lnTo>
                  <a:lnTo>
                    <a:pt x="2935" y="938"/>
                  </a:lnTo>
                  <a:lnTo>
                    <a:pt x="3091" y="977"/>
                  </a:lnTo>
                  <a:lnTo>
                    <a:pt x="3170" y="977"/>
                  </a:lnTo>
                  <a:lnTo>
                    <a:pt x="3209" y="1056"/>
                  </a:lnTo>
                  <a:lnTo>
                    <a:pt x="3209" y="1095"/>
                  </a:lnTo>
                  <a:lnTo>
                    <a:pt x="3404" y="1095"/>
                  </a:lnTo>
                  <a:lnTo>
                    <a:pt x="3483" y="1251"/>
                  </a:lnTo>
                  <a:lnTo>
                    <a:pt x="3483" y="1330"/>
                  </a:lnTo>
                  <a:lnTo>
                    <a:pt x="3561" y="1330"/>
                  </a:lnTo>
                  <a:lnTo>
                    <a:pt x="3600" y="1369"/>
                  </a:lnTo>
                  <a:lnTo>
                    <a:pt x="3600" y="1408"/>
                  </a:lnTo>
                  <a:lnTo>
                    <a:pt x="3678" y="1486"/>
                  </a:lnTo>
                  <a:lnTo>
                    <a:pt x="3756" y="1486"/>
                  </a:lnTo>
                  <a:lnTo>
                    <a:pt x="3836" y="1564"/>
                  </a:lnTo>
                  <a:lnTo>
                    <a:pt x="3836" y="1604"/>
                  </a:lnTo>
                  <a:lnTo>
                    <a:pt x="353" y="160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5" name="Freeform 60"/>
            <p:cNvSpPr>
              <a:spLocks/>
            </p:cNvSpPr>
            <p:nvPr/>
          </p:nvSpPr>
          <p:spPr bwMode="auto">
            <a:xfrm>
              <a:off x="2924176" y="6088063"/>
              <a:ext cx="803275" cy="342900"/>
            </a:xfrm>
            <a:custGeom>
              <a:avLst/>
              <a:gdLst>
                <a:gd name="T0" fmla="*/ 0 w 2582"/>
                <a:gd name="T1" fmla="*/ 0 h 1408"/>
                <a:gd name="T2" fmla="*/ 0 w 2582"/>
                <a:gd name="T3" fmla="*/ 0 h 1408"/>
                <a:gd name="T4" fmla="*/ 0 w 2582"/>
                <a:gd name="T5" fmla="*/ 0 h 1408"/>
                <a:gd name="T6" fmla="*/ 0 w 2582"/>
                <a:gd name="T7" fmla="*/ 0 h 1408"/>
                <a:gd name="T8" fmla="*/ 0 w 2582"/>
                <a:gd name="T9" fmla="*/ 0 h 1408"/>
                <a:gd name="T10" fmla="*/ 0 w 2582"/>
                <a:gd name="T11" fmla="*/ 0 h 1408"/>
                <a:gd name="T12" fmla="*/ 0 w 2582"/>
                <a:gd name="T13" fmla="*/ 0 h 1408"/>
                <a:gd name="T14" fmla="*/ 0 w 2582"/>
                <a:gd name="T15" fmla="*/ 0 h 1408"/>
                <a:gd name="T16" fmla="*/ 0 w 2582"/>
                <a:gd name="T17" fmla="*/ 0 h 1408"/>
                <a:gd name="T18" fmla="*/ 0 w 2582"/>
                <a:gd name="T19" fmla="*/ 0 h 1408"/>
                <a:gd name="T20" fmla="*/ 0 w 2582"/>
                <a:gd name="T21" fmla="*/ 0 h 1408"/>
                <a:gd name="T22" fmla="*/ 0 w 2582"/>
                <a:gd name="T23" fmla="*/ 0 h 1408"/>
                <a:gd name="T24" fmla="*/ 0 w 2582"/>
                <a:gd name="T25" fmla="*/ 0 h 1408"/>
                <a:gd name="T26" fmla="*/ 0 w 2582"/>
                <a:gd name="T27" fmla="*/ 0 h 1408"/>
                <a:gd name="T28" fmla="*/ 0 w 2582"/>
                <a:gd name="T29" fmla="*/ 0 h 1408"/>
                <a:gd name="T30" fmla="*/ 0 w 2582"/>
                <a:gd name="T31" fmla="*/ 0 h 1408"/>
                <a:gd name="T32" fmla="*/ 0 w 2582"/>
                <a:gd name="T33" fmla="*/ 0 h 1408"/>
                <a:gd name="T34" fmla="*/ 0 w 2582"/>
                <a:gd name="T35" fmla="*/ 0 h 1408"/>
                <a:gd name="T36" fmla="*/ 0 w 2582"/>
                <a:gd name="T37" fmla="*/ 0 h 1408"/>
                <a:gd name="T38" fmla="*/ 0 w 2582"/>
                <a:gd name="T39" fmla="*/ 0 h 1408"/>
                <a:gd name="T40" fmla="*/ 0 w 2582"/>
                <a:gd name="T41" fmla="*/ 0 h 1408"/>
                <a:gd name="T42" fmla="*/ 0 w 2582"/>
                <a:gd name="T43" fmla="*/ 0 h 1408"/>
                <a:gd name="T44" fmla="*/ 0 w 2582"/>
                <a:gd name="T45" fmla="*/ 0 h 1408"/>
                <a:gd name="T46" fmla="*/ 0 w 2582"/>
                <a:gd name="T47" fmla="*/ 0 h 1408"/>
                <a:gd name="T48" fmla="*/ 0 w 2582"/>
                <a:gd name="T49" fmla="*/ 0 h 1408"/>
                <a:gd name="T50" fmla="*/ 0 w 2582"/>
                <a:gd name="T51" fmla="*/ 0 h 1408"/>
                <a:gd name="T52" fmla="*/ 0 w 2582"/>
                <a:gd name="T53" fmla="*/ 0 h 1408"/>
                <a:gd name="T54" fmla="*/ 0 w 2582"/>
                <a:gd name="T55" fmla="*/ 0 h 1408"/>
                <a:gd name="T56" fmla="*/ 0 w 2582"/>
                <a:gd name="T57" fmla="*/ 0 h 1408"/>
                <a:gd name="T58" fmla="*/ 0 w 2582"/>
                <a:gd name="T59" fmla="*/ 0 h 1408"/>
                <a:gd name="T60" fmla="*/ 0 w 2582"/>
                <a:gd name="T61" fmla="*/ 0 h 1408"/>
                <a:gd name="T62" fmla="*/ 0 w 2582"/>
                <a:gd name="T63" fmla="*/ 0 h 14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582"/>
                <a:gd name="T97" fmla="*/ 0 h 1408"/>
                <a:gd name="T98" fmla="*/ 2582 w 2582"/>
                <a:gd name="T99" fmla="*/ 1408 h 14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582" h="1408">
                  <a:moveTo>
                    <a:pt x="78" y="1408"/>
                  </a:moveTo>
                  <a:lnTo>
                    <a:pt x="78" y="665"/>
                  </a:lnTo>
                  <a:lnTo>
                    <a:pt x="0" y="430"/>
                  </a:lnTo>
                  <a:lnTo>
                    <a:pt x="39" y="391"/>
                  </a:lnTo>
                  <a:lnTo>
                    <a:pt x="78" y="313"/>
                  </a:lnTo>
                  <a:lnTo>
                    <a:pt x="78" y="274"/>
                  </a:lnTo>
                  <a:lnTo>
                    <a:pt x="39" y="117"/>
                  </a:lnTo>
                  <a:lnTo>
                    <a:pt x="78" y="39"/>
                  </a:lnTo>
                  <a:lnTo>
                    <a:pt x="117" y="39"/>
                  </a:lnTo>
                  <a:lnTo>
                    <a:pt x="117" y="0"/>
                  </a:lnTo>
                  <a:lnTo>
                    <a:pt x="156" y="39"/>
                  </a:lnTo>
                  <a:lnTo>
                    <a:pt x="235" y="39"/>
                  </a:lnTo>
                  <a:lnTo>
                    <a:pt x="274" y="0"/>
                  </a:lnTo>
                  <a:lnTo>
                    <a:pt x="391" y="0"/>
                  </a:lnTo>
                  <a:lnTo>
                    <a:pt x="548" y="39"/>
                  </a:lnTo>
                  <a:lnTo>
                    <a:pt x="627" y="78"/>
                  </a:lnTo>
                  <a:lnTo>
                    <a:pt x="783" y="78"/>
                  </a:lnTo>
                  <a:lnTo>
                    <a:pt x="822" y="156"/>
                  </a:lnTo>
                  <a:lnTo>
                    <a:pt x="979" y="156"/>
                  </a:lnTo>
                  <a:lnTo>
                    <a:pt x="1096" y="196"/>
                  </a:lnTo>
                  <a:lnTo>
                    <a:pt x="1174" y="235"/>
                  </a:lnTo>
                  <a:lnTo>
                    <a:pt x="1174" y="196"/>
                  </a:lnTo>
                  <a:lnTo>
                    <a:pt x="1252" y="117"/>
                  </a:lnTo>
                  <a:lnTo>
                    <a:pt x="1370" y="78"/>
                  </a:lnTo>
                  <a:lnTo>
                    <a:pt x="1448" y="39"/>
                  </a:lnTo>
                  <a:lnTo>
                    <a:pt x="1565" y="39"/>
                  </a:lnTo>
                  <a:lnTo>
                    <a:pt x="1604" y="0"/>
                  </a:lnTo>
                  <a:lnTo>
                    <a:pt x="1644" y="39"/>
                  </a:lnTo>
                  <a:lnTo>
                    <a:pt x="1761" y="39"/>
                  </a:lnTo>
                  <a:lnTo>
                    <a:pt x="1800" y="117"/>
                  </a:lnTo>
                  <a:lnTo>
                    <a:pt x="1878" y="156"/>
                  </a:lnTo>
                  <a:lnTo>
                    <a:pt x="1917" y="117"/>
                  </a:lnTo>
                  <a:lnTo>
                    <a:pt x="1996" y="156"/>
                  </a:lnTo>
                  <a:lnTo>
                    <a:pt x="2035" y="156"/>
                  </a:lnTo>
                  <a:lnTo>
                    <a:pt x="2113" y="117"/>
                  </a:lnTo>
                  <a:lnTo>
                    <a:pt x="2152" y="156"/>
                  </a:lnTo>
                  <a:lnTo>
                    <a:pt x="2269" y="156"/>
                  </a:lnTo>
                  <a:lnTo>
                    <a:pt x="2308" y="117"/>
                  </a:lnTo>
                  <a:lnTo>
                    <a:pt x="2387" y="78"/>
                  </a:lnTo>
                  <a:lnTo>
                    <a:pt x="2387" y="117"/>
                  </a:lnTo>
                  <a:lnTo>
                    <a:pt x="2465" y="391"/>
                  </a:lnTo>
                  <a:lnTo>
                    <a:pt x="2582" y="626"/>
                  </a:lnTo>
                  <a:lnTo>
                    <a:pt x="2543" y="665"/>
                  </a:lnTo>
                  <a:lnTo>
                    <a:pt x="2465" y="822"/>
                  </a:lnTo>
                  <a:lnTo>
                    <a:pt x="2426" y="977"/>
                  </a:lnTo>
                  <a:lnTo>
                    <a:pt x="2426" y="1055"/>
                  </a:lnTo>
                  <a:lnTo>
                    <a:pt x="2387" y="1094"/>
                  </a:lnTo>
                  <a:lnTo>
                    <a:pt x="2308" y="1016"/>
                  </a:lnTo>
                  <a:lnTo>
                    <a:pt x="2230" y="899"/>
                  </a:lnTo>
                  <a:lnTo>
                    <a:pt x="2191" y="860"/>
                  </a:lnTo>
                  <a:lnTo>
                    <a:pt x="2152" y="742"/>
                  </a:lnTo>
                  <a:lnTo>
                    <a:pt x="2074" y="665"/>
                  </a:lnTo>
                  <a:lnTo>
                    <a:pt x="2035" y="587"/>
                  </a:lnTo>
                  <a:lnTo>
                    <a:pt x="2035" y="548"/>
                  </a:lnTo>
                  <a:lnTo>
                    <a:pt x="1996" y="470"/>
                  </a:lnTo>
                  <a:lnTo>
                    <a:pt x="1956" y="509"/>
                  </a:lnTo>
                  <a:lnTo>
                    <a:pt x="1917" y="587"/>
                  </a:lnTo>
                  <a:lnTo>
                    <a:pt x="1996" y="742"/>
                  </a:lnTo>
                  <a:lnTo>
                    <a:pt x="1996" y="783"/>
                  </a:lnTo>
                  <a:lnTo>
                    <a:pt x="2074" y="899"/>
                  </a:lnTo>
                  <a:lnTo>
                    <a:pt x="2191" y="1016"/>
                  </a:lnTo>
                  <a:lnTo>
                    <a:pt x="2230" y="1173"/>
                  </a:lnTo>
                  <a:lnTo>
                    <a:pt x="2308" y="1329"/>
                  </a:lnTo>
                  <a:lnTo>
                    <a:pt x="2308" y="1408"/>
                  </a:lnTo>
                  <a:lnTo>
                    <a:pt x="78" y="1408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6" name="Freeform 61"/>
            <p:cNvSpPr>
              <a:spLocks/>
            </p:cNvSpPr>
            <p:nvPr/>
          </p:nvSpPr>
          <p:spPr bwMode="auto">
            <a:xfrm>
              <a:off x="7232651" y="6164263"/>
              <a:ext cx="633413" cy="266700"/>
            </a:xfrm>
            <a:custGeom>
              <a:avLst/>
              <a:gdLst>
                <a:gd name="T0" fmla="*/ 0 w 2035"/>
                <a:gd name="T1" fmla="*/ 0 h 1094"/>
                <a:gd name="T2" fmla="*/ 0 w 2035"/>
                <a:gd name="T3" fmla="*/ 0 h 1094"/>
                <a:gd name="T4" fmla="*/ 0 w 2035"/>
                <a:gd name="T5" fmla="*/ 0 h 1094"/>
                <a:gd name="T6" fmla="*/ 0 w 2035"/>
                <a:gd name="T7" fmla="*/ 0 h 1094"/>
                <a:gd name="T8" fmla="*/ 0 w 2035"/>
                <a:gd name="T9" fmla="*/ 0 h 1094"/>
                <a:gd name="T10" fmla="*/ 0 w 2035"/>
                <a:gd name="T11" fmla="*/ 0 h 1094"/>
                <a:gd name="T12" fmla="*/ 0 w 2035"/>
                <a:gd name="T13" fmla="*/ 0 h 1094"/>
                <a:gd name="T14" fmla="*/ 0 w 2035"/>
                <a:gd name="T15" fmla="*/ 0 h 1094"/>
                <a:gd name="T16" fmla="*/ 0 w 2035"/>
                <a:gd name="T17" fmla="*/ 0 h 1094"/>
                <a:gd name="T18" fmla="*/ 0 w 2035"/>
                <a:gd name="T19" fmla="*/ 0 h 1094"/>
                <a:gd name="T20" fmla="*/ 0 w 2035"/>
                <a:gd name="T21" fmla="*/ 0 h 1094"/>
                <a:gd name="T22" fmla="*/ 0 w 2035"/>
                <a:gd name="T23" fmla="*/ 0 h 1094"/>
                <a:gd name="T24" fmla="*/ 0 w 2035"/>
                <a:gd name="T25" fmla="*/ 0 h 1094"/>
                <a:gd name="T26" fmla="*/ 0 w 2035"/>
                <a:gd name="T27" fmla="*/ 0 h 1094"/>
                <a:gd name="T28" fmla="*/ 0 w 2035"/>
                <a:gd name="T29" fmla="*/ 0 h 1094"/>
                <a:gd name="T30" fmla="*/ 0 w 2035"/>
                <a:gd name="T31" fmla="*/ 0 h 1094"/>
                <a:gd name="T32" fmla="*/ 0 w 2035"/>
                <a:gd name="T33" fmla="*/ 0 h 1094"/>
                <a:gd name="T34" fmla="*/ 0 w 2035"/>
                <a:gd name="T35" fmla="*/ 0 h 1094"/>
                <a:gd name="T36" fmla="*/ 0 w 2035"/>
                <a:gd name="T37" fmla="*/ 0 h 1094"/>
                <a:gd name="T38" fmla="*/ 0 w 2035"/>
                <a:gd name="T39" fmla="*/ 0 h 1094"/>
                <a:gd name="T40" fmla="*/ 0 w 2035"/>
                <a:gd name="T41" fmla="*/ 0 h 1094"/>
                <a:gd name="T42" fmla="*/ 0 w 2035"/>
                <a:gd name="T43" fmla="*/ 0 h 1094"/>
                <a:gd name="T44" fmla="*/ 0 w 2035"/>
                <a:gd name="T45" fmla="*/ 0 h 1094"/>
                <a:gd name="T46" fmla="*/ 0 w 2035"/>
                <a:gd name="T47" fmla="*/ 0 h 1094"/>
                <a:gd name="T48" fmla="*/ 0 w 2035"/>
                <a:gd name="T49" fmla="*/ 0 h 1094"/>
                <a:gd name="T50" fmla="*/ 0 w 2035"/>
                <a:gd name="T51" fmla="*/ 0 h 1094"/>
                <a:gd name="T52" fmla="*/ 0 w 2035"/>
                <a:gd name="T53" fmla="*/ 0 h 1094"/>
                <a:gd name="T54" fmla="*/ 0 w 2035"/>
                <a:gd name="T55" fmla="*/ 0 h 1094"/>
                <a:gd name="T56" fmla="*/ 0 w 2035"/>
                <a:gd name="T57" fmla="*/ 0 h 1094"/>
                <a:gd name="T58" fmla="*/ 0 w 2035"/>
                <a:gd name="T59" fmla="*/ 0 h 1094"/>
                <a:gd name="T60" fmla="*/ 0 w 2035"/>
                <a:gd name="T61" fmla="*/ 0 h 1094"/>
                <a:gd name="T62" fmla="*/ 0 w 2035"/>
                <a:gd name="T63" fmla="*/ 0 h 1094"/>
                <a:gd name="T64" fmla="*/ 0 w 2035"/>
                <a:gd name="T65" fmla="*/ 0 h 1094"/>
                <a:gd name="T66" fmla="*/ 0 w 2035"/>
                <a:gd name="T67" fmla="*/ 0 h 1094"/>
                <a:gd name="T68" fmla="*/ 0 w 2035"/>
                <a:gd name="T69" fmla="*/ 0 h 10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035"/>
                <a:gd name="T106" fmla="*/ 0 h 1094"/>
                <a:gd name="T107" fmla="*/ 2035 w 2035"/>
                <a:gd name="T108" fmla="*/ 1094 h 10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035" h="1094">
                  <a:moveTo>
                    <a:pt x="1565" y="1094"/>
                  </a:moveTo>
                  <a:lnTo>
                    <a:pt x="1487" y="1055"/>
                  </a:lnTo>
                  <a:lnTo>
                    <a:pt x="1448" y="1094"/>
                  </a:lnTo>
                  <a:lnTo>
                    <a:pt x="1409" y="1094"/>
                  </a:lnTo>
                  <a:lnTo>
                    <a:pt x="1409" y="1016"/>
                  </a:lnTo>
                  <a:lnTo>
                    <a:pt x="1370" y="1016"/>
                  </a:lnTo>
                  <a:lnTo>
                    <a:pt x="1331" y="1055"/>
                  </a:lnTo>
                  <a:lnTo>
                    <a:pt x="1252" y="1016"/>
                  </a:lnTo>
                  <a:lnTo>
                    <a:pt x="1213" y="977"/>
                  </a:lnTo>
                  <a:lnTo>
                    <a:pt x="1135" y="977"/>
                  </a:lnTo>
                  <a:lnTo>
                    <a:pt x="1135" y="860"/>
                  </a:lnTo>
                  <a:lnTo>
                    <a:pt x="1057" y="860"/>
                  </a:lnTo>
                  <a:lnTo>
                    <a:pt x="1018" y="821"/>
                  </a:lnTo>
                  <a:lnTo>
                    <a:pt x="940" y="860"/>
                  </a:lnTo>
                  <a:lnTo>
                    <a:pt x="900" y="821"/>
                  </a:lnTo>
                  <a:lnTo>
                    <a:pt x="822" y="821"/>
                  </a:lnTo>
                  <a:lnTo>
                    <a:pt x="822" y="860"/>
                  </a:lnTo>
                  <a:lnTo>
                    <a:pt x="783" y="860"/>
                  </a:lnTo>
                  <a:lnTo>
                    <a:pt x="666" y="821"/>
                  </a:lnTo>
                  <a:lnTo>
                    <a:pt x="666" y="782"/>
                  </a:lnTo>
                  <a:lnTo>
                    <a:pt x="588" y="782"/>
                  </a:lnTo>
                  <a:lnTo>
                    <a:pt x="470" y="703"/>
                  </a:lnTo>
                  <a:lnTo>
                    <a:pt x="470" y="742"/>
                  </a:lnTo>
                  <a:lnTo>
                    <a:pt x="314" y="625"/>
                  </a:lnTo>
                  <a:lnTo>
                    <a:pt x="275" y="586"/>
                  </a:lnTo>
                  <a:lnTo>
                    <a:pt x="117" y="509"/>
                  </a:lnTo>
                  <a:lnTo>
                    <a:pt x="78" y="509"/>
                  </a:lnTo>
                  <a:lnTo>
                    <a:pt x="0" y="470"/>
                  </a:lnTo>
                  <a:lnTo>
                    <a:pt x="0" y="429"/>
                  </a:lnTo>
                  <a:lnTo>
                    <a:pt x="39" y="390"/>
                  </a:lnTo>
                  <a:lnTo>
                    <a:pt x="39" y="274"/>
                  </a:lnTo>
                  <a:lnTo>
                    <a:pt x="78" y="235"/>
                  </a:lnTo>
                  <a:lnTo>
                    <a:pt x="78" y="196"/>
                  </a:lnTo>
                  <a:lnTo>
                    <a:pt x="236" y="39"/>
                  </a:lnTo>
                  <a:lnTo>
                    <a:pt x="236" y="117"/>
                  </a:lnTo>
                  <a:lnTo>
                    <a:pt x="275" y="117"/>
                  </a:lnTo>
                  <a:lnTo>
                    <a:pt x="314" y="78"/>
                  </a:lnTo>
                  <a:lnTo>
                    <a:pt x="353" y="0"/>
                  </a:lnTo>
                  <a:lnTo>
                    <a:pt x="392" y="0"/>
                  </a:lnTo>
                  <a:lnTo>
                    <a:pt x="509" y="39"/>
                  </a:lnTo>
                  <a:lnTo>
                    <a:pt x="509" y="117"/>
                  </a:lnTo>
                  <a:lnTo>
                    <a:pt x="627" y="117"/>
                  </a:lnTo>
                  <a:lnTo>
                    <a:pt x="744" y="235"/>
                  </a:lnTo>
                  <a:lnTo>
                    <a:pt x="783" y="235"/>
                  </a:lnTo>
                  <a:lnTo>
                    <a:pt x="900" y="352"/>
                  </a:lnTo>
                  <a:lnTo>
                    <a:pt x="979" y="313"/>
                  </a:lnTo>
                  <a:lnTo>
                    <a:pt x="1057" y="390"/>
                  </a:lnTo>
                  <a:lnTo>
                    <a:pt x="1018" y="429"/>
                  </a:lnTo>
                  <a:lnTo>
                    <a:pt x="1213" y="547"/>
                  </a:lnTo>
                  <a:lnTo>
                    <a:pt x="1252" y="509"/>
                  </a:lnTo>
                  <a:lnTo>
                    <a:pt x="1292" y="509"/>
                  </a:lnTo>
                  <a:lnTo>
                    <a:pt x="1252" y="547"/>
                  </a:lnTo>
                  <a:lnTo>
                    <a:pt x="1252" y="586"/>
                  </a:lnTo>
                  <a:lnTo>
                    <a:pt x="1370" y="625"/>
                  </a:lnTo>
                  <a:lnTo>
                    <a:pt x="1409" y="586"/>
                  </a:lnTo>
                  <a:lnTo>
                    <a:pt x="1448" y="664"/>
                  </a:lnTo>
                  <a:lnTo>
                    <a:pt x="1487" y="703"/>
                  </a:lnTo>
                  <a:lnTo>
                    <a:pt x="1487" y="664"/>
                  </a:lnTo>
                  <a:lnTo>
                    <a:pt x="1565" y="703"/>
                  </a:lnTo>
                  <a:lnTo>
                    <a:pt x="1604" y="703"/>
                  </a:lnTo>
                  <a:lnTo>
                    <a:pt x="1604" y="664"/>
                  </a:lnTo>
                  <a:lnTo>
                    <a:pt x="1683" y="664"/>
                  </a:lnTo>
                  <a:lnTo>
                    <a:pt x="1761" y="742"/>
                  </a:lnTo>
                  <a:lnTo>
                    <a:pt x="1917" y="742"/>
                  </a:lnTo>
                  <a:lnTo>
                    <a:pt x="1956" y="703"/>
                  </a:lnTo>
                  <a:lnTo>
                    <a:pt x="2035" y="742"/>
                  </a:lnTo>
                  <a:lnTo>
                    <a:pt x="1996" y="821"/>
                  </a:lnTo>
                  <a:lnTo>
                    <a:pt x="1996" y="938"/>
                  </a:lnTo>
                  <a:lnTo>
                    <a:pt x="2035" y="1055"/>
                  </a:lnTo>
                  <a:lnTo>
                    <a:pt x="1996" y="1094"/>
                  </a:lnTo>
                  <a:lnTo>
                    <a:pt x="1565" y="109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7" name="Freeform 62"/>
            <p:cNvSpPr>
              <a:spLocks/>
            </p:cNvSpPr>
            <p:nvPr/>
          </p:nvSpPr>
          <p:spPr bwMode="auto">
            <a:xfrm>
              <a:off x="2557463" y="4065588"/>
              <a:ext cx="233363" cy="87313"/>
            </a:xfrm>
            <a:custGeom>
              <a:avLst/>
              <a:gdLst>
                <a:gd name="T0" fmla="*/ 0 w 746"/>
                <a:gd name="T1" fmla="*/ 0 h 362"/>
                <a:gd name="T2" fmla="*/ 0 w 746"/>
                <a:gd name="T3" fmla="*/ 0 h 362"/>
                <a:gd name="T4" fmla="*/ 0 w 746"/>
                <a:gd name="T5" fmla="*/ 0 h 362"/>
                <a:gd name="T6" fmla="*/ 0 w 746"/>
                <a:gd name="T7" fmla="*/ 0 h 362"/>
                <a:gd name="T8" fmla="*/ 0 w 746"/>
                <a:gd name="T9" fmla="*/ 0 h 362"/>
                <a:gd name="T10" fmla="*/ 0 w 746"/>
                <a:gd name="T11" fmla="*/ 0 h 362"/>
                <a:gd name="T12" fmla="*/ 0 w 746"/>
                <a:gd name="T13" fmla="*/ 0 h 362"/>
                <a:gd name="T14" fmla="*/ 0 w 746"/>
                <a:gd name="T15" fmla="*/ 0 h 362"/>
                <a:gd name="T16" fmla="*/ 0 w 746"/>
                <a:gd name="T17" fmla="*/ 0 h 362"/>
                <a:gd name="T18" fmla="*/ 0 w 746"/>
                <a:gd name="T19" fmla="*/ 0 h 362"/>
                <a:gd name="T20" fmla="*/ 0 w 746"/>
                <a:gd name="T21" fmla="*/ 0 h 362"/>
                <a:gd name="T22" fmla="*/ 0 w 746"/>
                <a:gd name="T23" fmla="*/ 0 h 362"/>
                <a:gd name="T24" fmla="*/ 0 w 746"/>
                <a:gd name="T25" fmla="*/ 0 h 362"/>
                <a:gd name="T26" fmla="*/ 0 w 746"/>
                <a:gd name="T27" fmla="*/ 0 h 362"/>
                <a:gd name="T28" fmla="*/ 0 w 746"/>
                <a:gd name="T29" fmla="*/ 0 h 362"/>
                <a:gd name="T30" fmla="*/ 0 w 746"/>
                <a:gd name="T31" fmla="*/ 0 h 362"/>
                <a:gd name="T32" fmla="*/ 0 w 746"/>
                <a:gd name="T33" fmla="*/ 0 h 362"/>
                <a:gd name="T34" fmla="*/ 0 w 746"/>
                <a:gd name="T35" fmla="*/ 0 h 362"/>
                <a:gd name="T36" fmla="*/ 0 w 746"/>
                <a:gd name="T37" fmla="*/ 0 h 362"/>
                <a:gd name="T38" fmla="*/ 0 w 746"/>
                <a:gd name="T39" fmla="*/ 0 h 362"/>
                <a:gd name="T40" fmla="*/ 0 w 746"/>
                <a:gd name="T41" fmla="*/ 0 h 362"/>
                <a:gd name="T42" fmla="*/ 0 w 746"/>
                <a:gd name="T43" fmla="*/ 0 h 362"/>
                <a:gd name="T44" fmla="*/ 0 w 746"/>
                <a:gd name="T45" fmla="*/ 0 h 362"/>
                <a:gd name="T46" fmla="*/ 0 w 746"/>
                <a:gd name="T47" fmla="*/ 0 h 362"/>
                <a:gd name="T48" fmla="*/ 0 w 746"/>
                <a:gd name="T49" fmla="*/ 0 h 362"/>
                <a:gd name="T50" fmla="*/ 0 w 746"/>
                <a:gd name="T51" fmla="*/ 0 h 362"/>
                <a:gd name="T52" fmla="*/ 0 w 746"/>
                <a:gd name="T53" fmla="*/ 0 h 362"/>
                <a:gd name="T54" fmla="*/ 0 w 746"/>
                <a:gd name="T55" fmla="*/ 0 h 362"/>
                <a:gd name="T56" fmla="*/ 0 w 746"/>
                <a:gd name="T57" fmla="*/ 0 h 362"/>
                <a:gd name="T58" fmla="*/ 0 w 746"/>
                <a:gd name="T59" fmla="*/ 0 h 362"/>
                <a:gd name="T60" fmla="*/ 0 w 746"/>
                <a:gd name="T61" fmla="*/ 0 h 362"/>
                <a:gd name="T62" fmla="*/ 0 w 746"/>
                <a:gd name="T63" fmla="*/ 0 h 362"/>
                <a:gd name="T64" fmla="*/ 0 w 746"/>
                <a:gd name="T65" fmla="*/ 0 h 362"/>
                <a:gd name="T66" fmla="*/ 0 w 746"/>
                <a:gd name="T67" fmla="*/ 0 h 362"/>
                <a:gd name="T68" fmla="*/ 0 w 746"/>
                <a:gd name="T69" fmla="*/ 0 h 362"/>
                <a:gd name="T70" fmla="*/ 0 w 746"/>
                <a:gd name="T71" fmla="*/ 0 h 362"/>
                <a:gd name="T72" fmla="*/ 0 w 746"/>
                <a:gd name="T73" fmla="*/ 0 h 362"/>
                <a:gd name="T74" fmla="*/ 0 w 746"/>
                <a:gd name="T75" fmla="*/ 0 h 362"/>
                <a:gd name="T76" fmla="*/ 0 w 746"/>
                <a:gd name="T77" fmla="*/ 0 h 36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6"/>
                <a:gd name="T118" fmla="*/ 0 h 362"/>
                <a:gd name="T119" fmla="*/ 746 w 746"/>
                <a:gd name="T120" fmla="*/ 362 h 36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6" h="362">
                  <a:moveTo>
                    <a:pt x="3" y="322"/>
                  </a:moveTo>
                  <a:lnTo>
                    <a:pt x="19" y="304"/>
                  </a:lnTo>
                  <a:lnTo>
                    <a:pt x="25" y="297"/>
                  </a:lnTo>
                  <a:lnTo>
                    <a:pt x="26" y="295"/>
                  </a:lnTo>
                  <a:lnTo>
                    <a:pt x="27" y="294"/>
                  </a:lnTo>
                  <a:lnTo>
                    <a:pt x="110" y="270"/>
                  </a:lnTo>
                  <a:lnTo>
                    <a:pt x="0" y="266"/>
                  </a:lnTo>
                  <a:lnTo>
                    <a:pt x="10" y="179"/>
                  </a:lnTo>
                  <a:lnTo>
                    <a:pt x="43" y="166"/>
                  </a:lnTo>
                  <a:lnTo>
                    <a:pt x="214" y="162"/>
                  </a:lnTo>
                  <a:lnTo>
                    <a:pt x="263" y="179"/>
                  </a:lnTo>
                  <a:lnTo>
                    <a:pt x="317" y="166"/>
                  </a:lnTo>
                  <a:lnTo>
                    <a:pt x="317" y="127"/>
                  </a:lnTo>
                  <a:lnTo>
                    <a:pt x="294" y="54"/>
                  </a:lnTo>
                  <a:lnTo>
                    <a:pt x="317" y="9"/>
                  </a:lnTo>
                  <a:lnTo>
                    <a:pt x="357" y="0"/>
                  </a:lnTo>
                  <a:lnTo>
                    <a:pt x="550" y="88"/>
                  </a:lnTo>
                  <a:lnTo>
                    <a:pt x="667" y="49"/>
                  </a:lnTo>
                  <a:lnTo>
                    <a:pt x="746" y="166"/>
                  </a:lnTo>
                  <a:lnTo>
                    <a:pt x="707" y="205"/>
                  </a:lnTo>
                  <a:lnTo>
                    <a:pt x="693" y="317"/>
                  </a:lnTo>
                  <a:lnTo>
                    <a:pt x="693" y="318"/>
                  </a:lnTo>
                  <a:lnTo>
                    <a:pt x="694" y="320"/>
                  </a:lnTo>
                  <a:lnTo>
                    <a:pt x="696" y="330"/>
                  </a:lnTo>
                  <a:lnTo>
                    <a:pt x="700" y="344"/>
                  </a:lnTo>
                  <a:lnTo>
                    <a:pt x="707" y="361"/>
                  </a:lnTo>
                  <a:lnTo>
                    <a:pt x="683" y="362"/>
                  </a:lnTo>
                  <a:lnTo>
                    <a:pt x="563" y="362"/>
                  </a:lnTo>
                  <a:lnTo>
                    <a:pt x="526" y="361"/>
                  </a:lnTo>
                  <a:lnTo>
                    <a:pt x="487" y="360"/>
                  </a:lnTo>
                  <a:lnTo>
                    <a:pt x="446" y="359"/>
                  </a:lnTo>
                  <a:lnTo>
                    <a:pt x="401" y="357"/>
                  </a:lnTo>
                  <a:lnTo>
                    <a:pt x="354" y="354"/>
                  </a:lnTo>
                  <a:lnTo>
                    <a:pt x="303" y="350"/>
                  </a:lnTo>
                  <a:lnTo>
                    <a:pt x="250" y="347"/>
                  </a:lnTo>
                  <a:lnTo>
                    <a:pt x="192" y="342"/>
                  </a:lnTo>
                  <a:lnTo>
                    <a:pt x="133" y="336"/>
                  </a:lnTo>
                  <a:lnTo>
                    <a:pt x="69" y="330"/>
                  </a:lnTo>
                  <a:lnTo>
                    <a:pt x="3" y="322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8" name="Freeform 63"/>
            <p:cNvSpPr>
              <a:spLocks/>
            </p:cNvSpPr>
            <p:nvPr/>
          </p:nvSpPr>
          <p:spPr bwMode="auto">
            <a:xfrm>
              <a:off x="1393826" y="1866901"/>
              <a:ext cx="2019300" cy="1895475"/>
            </a:xfrm>
            <a:custGeom>
              <a:avLst/>
              <a:gdLst>
                <a:gd name="T0" fmla="*/ 0 w 6493"/>
                <a:gd name="T1" fmla="*/ 0 h 7778"/>
                <a:gd name="T2" fmla="*/ 0 w 6493"/>
                <a:gd name="T3" fmla="*/ 0 h 7778"/>
                <a:gd name="T4" fmla="*/ 0 w 6493"/>
                <a:gd name="T5" fmla="*/ 0 h 7778"/>
                <a:gd name="T6" fmla="*/ 0 w 6493"/>
                <a:gd name="T7" fmla="*/ 0 h 7778"/>
                <a:gd name="T8" fmla="*/ 0 w 6493"/>
                <a:gd name="T9" fmla="*/ 0 h 7778"/>
                <a:gd name="T10" fmla="*/ 0 w 6493"/>
                <a:gd name="T11" fmla="*/ 0 h 7778"/>
                <a:gd name="T12" fmla="*/ 0 w 6493"/>
                <a:gd name="T13" fmla="*/ 0 h 7778"/>
                <a:gd name="T14" fmla="*/ 0 w 6493"/>
                <a:gd name="T15" fmla="*/ 0 h 7778"/>
                <a:gd name="T16" fmla="*/ 0 w 6493"/>
                <a:gd name="T17" fmla="*/ 0 h 7778"/>
                <a:gd name="T18" fmla="*/ 0 w 6493"/>
                <a:gd name="T19" fmla="*/ 0 h 7778"/>
                <a:gd name="T20" fmla="*/ 0 w 6493"/>
                <a:gd name="T21" fmla="*/ 0 h 7778"/>
                <a:gd name="T22" fmla="*/ 0 w 6493"/>
                <a:gd name="T23" fmla="*/ 0 h 7778"/>
                <a:gd name="T24" fmla="*/ 0 w 6493"/>
                <a:gd name="T25" fmla="*/ 0 h 7778"/>
                <a:gd name="T26" fmla="*/ 0 w 6493"/>
                <a:gd name="T27" fmla="*/ 0 h 7778"/>
                <a:gd name="T28" fmla="*/ 0 w 6493"/>
                <a:gd name="T29" fmla="*/ 0 h 7778"/>
                <a:gd name="T30" fmla="*/ 0 w 6493"/>
                <a:gd name="T31" fmla="*/ 0 h 7778"/>
                <a:gd name="T32" fmla="*/ 0 w 6493"/>
                <a:gd name="T33" fmla="*/ 0 h 7778"/>
                <a:gd name="T34" fmla="*/ 0 w 6493"/>
                <a:gd name="T35" fmla="*/ 0 h 7778"/>
                <a:gd name="T36" fmla="*/ 0 w 6493"/>
                <a:gd name="T37" fmla="*/ 0 h 7778"/>
                <a:gd name="T38" fmla="*/ 0 w 6493"/>
                <a:gd name="T39" fmla="*/ 0 h 7778"/>
                <a:gd name="T40" fmla="*/ 0 w 6493"/>
                <a:gd name="T41" fmla="*/ 0 h 7778"/>
                <a:gd name="T42" fmla="*/ 0 w 6493"/>
                <a:gd name="T43" fmla="*/ 0 h 7778"/>
                <a:gd name="T44" fmla="*/ 0 w 6493"/>
                <a:gd name="T45" fmla="*/ 0 h 7778"/>
                <a:gd name="T46" fmla="*/ 0 w 6493"/>
                <a:gd name="T47" fmla="*/ 0 h 7778"/>
                <a:gd name="T48" fmla="*/ 0 w 6493"/>
                <a:gd name="T49" fmla="*/ 0 h 7778"/>
                <a:gd name="T50" fmla="*/ 0 w 6493"/>
                <a:gd name="T51" fmla="*/ 0 h 7778"/>
                <a:gd name="T52" fmla="*/ 0 w 6493"/>
                <a:gd name="T53" fmla="*/ 0 h 7778"/>
                <a:gd name="T54" fmla="*/ 0 w 6493"/>
                <a:gd name="T55" fmla="*/ 0 h 7778"/>
                <a:gd name="T56" fmla="*/ 0 w 6493"/>
                <a:gd name="T57" fmla="*/ 0 h 7778"/>
                <a:gd name="T58" fmla="*/ 0 w 6493"/>
                <a:gd name="T59" fmla="*/ 0 h 7778"/>
                <a:gd name="T60" fmla="*/ 0 w 6493"/>
                <a:gd name="T61" fmla="*/ 0 h 7778"/>
                <a:gd name="T62" fmla="*/ 0 w 6493"/>
                <a:gd name="T63" fmla="*/ 0 h 7778"/>
                <a:gd name="T64" fmla="*/ 0 w 6493"/>
                <a:gd name="T65" fmla="*/ 0 h 7778"/>
                <a:gd name="T66" fmla="*/ 0 w 6493"/>
                <a:gd name="T67" fmla="*/ 0 h 7778"/>
                <a:gd name="T68" fmla="*/ 0 w 6493"/>
                <a:gd name="T69" fmla="*/ 0 h 7778"/>
                <a:gd name="T70" fmla="*/ 0 w 6493"/>
                <a:gd name="T71" fmla="*/ 0 h 7778"/>
                <a:gd name="T72" fmla="*/ 0 w 6493"/>
                <a:gd name="T73" fmla="*/ 0 h 7778"/>
                <a:gd name="T74" fmla="*/ 0 w 6493"/>
                <a:gd name="T75" fmla="*/ 0 h 7778"/>
                <a:gd name="T76" fmla="*/ 0 w 6493"/>
                <a:gd name="T77" fmla="*/ 0 h 7778"/>
                <a:gd name="T78" fmla="*/ 0 w 6493"/>
                <a:gd name="T79" fmla="*/ 0 h 7778"/>
                <a:gd name="T80" fmla="*/ 0 w 6493"/>
                <a:gd name="T81" fmla="*/ 0 h 7778"/>
                <a:gd name="T82" fmla="*/ 0 w 6493"/>
                <a:gd name="T83" fmla="*/ 0 h 7778"/>
                <a:gd name="T84" fmla="*/ 0 w 6493"/>
                <a:gd name="T85" fmla="*/ 0 h 7778"/>
                <a:gd name="T86" fmla="*/ 0 w 6493"/>
                <a:gd name="T87" fmla="*/ 0 h 7778"/>
                <a:gd name="T88" fmla="*/ 0 w 6493"/>
                <a:gd name="T89" fmla="*/ 0 h 7778"/>
                <a:gd name="T90" fmla="*/ 0 w 6493"/>
                <a:gd name="T91" fmla="*/ 0 h 7778"/>
                <a:gd name="T92" fmla="*/ 0 w 6493"/>
                <a:gd name="T93" fmla="*/ 0 h 7778"/>
                <a:gd name="T94" fmla="*/ 0 w 6493"/>
                <a:gd name="T95" fmla="*/ 0 h 7778"/>
                <a:gd name="T96" fmla="*/ 0 w 6493"/>
                <a:gd name="T97" fmla="*/ 0 h 7778"/>
                <a:gd name="T98" fmla="*/ 0 w 6493"/>
                <a:gd name="T99" fmla="*/ 0 h 7778"/>
                <a:gd name="T100" fmla="*/ 0 w 6493"/>
                <a:gd name="T101" fmla="*/ 0 h 7778"/>
                <a:gd name="T102" fmla="*/ 0 w 6493"/>
                <a:gd name="T103" fmla="*/ 0 h 7778"/>
                <a:gd name="T104" fmla="*/ 0 w 6493"/>
                <a:gd name="T105" fmla="*/ 0 h 7778"/>
                <a:gd name="T106" fmla="*/ 0 w 6493"/>
                <a:gd name="T107" fmla="*/ 0 h 7778"/>
                <a:gd name="T108" fmla="*/ 0 w 6493"/>
                <a:gd name="T109" fmla="*/ 0 h 7778"/>
                <a:gd name="T110" fmla="*/ 0 w 6493"/>
                <a:gd name="T111" fmla="*/ 0 h 7778"/>
                <a:gd name="T112" fmla="*/ 0 w 6493"/>
                <a:gd name="T113" fmla="*/ 0 h 7778"/>
                <a:gd name="T114" fmla="*/ 0 w 6493"/>
                <a:gd name="T115" fmla="*/ 0 h 7778"/>
                <a:gd name="T116" fmla="*/ 0 w 6493"/>
                <a:gd name="T117" fmla="*/ 0 h 77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93"/>
                <a:gd name="T178" fmla="*/ 0 h 7778"/>
                <a:gd name="T179" fmla="*/ 6493 w 6493"/>
                <a:gd name="T180" fmla="*/ 7778 h 77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93" h="7778">
                  <a:moveTo>
                    <a:pt x="1557" y="7231"/>
                  </a:moveTo>
                  <a:lnTo>
                    <a:pt x="1533" y="7254"/>
                  </a:lnTo>
                  <a:lnTo>
                    <a:pt x="1513" y="7215"/>
                  </a:lnTo>
                  <a:lnTo>
                    <a:pt x="1477" y="7223"/>
                  </a:lnTo>
                  <a:lnTo>
                    <a:pt x="1410" y="7071"/>
                  </a:lnTo>
                  <a:lnTo>
                    <a:pt x="1393" y="6968"/>
                  </a:lnTo>
                  <a:lnTo>
                    <a:pt x="1433" y="6968"/>
                  </a:lnTo>
                  <a:lnTo>
                    <a:pt x="1410" y="6907"/>
                  </a:lnTo>
                  <a:lnTo>
                    <a:pt x="1364" y="6904"/>
                  </a:lnTo>
                  <a:lnTo>
                    <a:pt x="1355" y="6957"/>
                  </a:lnTo>
                  <a:lnTo>
                    <a:pt x="1377" y="7037"/>
                  </a:lnTo>
                  <a:lnTo>
                    <a:pt x="1318" y="7054"/>
                  </a:lnTo>
                  <a:lnTo>
                    <a:pt x="1366" y="7118"/>
                  </a:lnTo>
                  <a:lnTo>
                    <a:pt x="1364" y="7246"/>
                  </a:lnTo>
                  <a:lnTo>
                    <a:pt x="1325" y="7293"/>
                  </a:lnTo>
                  <a:lnTo>
                    <a:pt x="1243" y="7309"/>
                  </a:lnTo>
                  <a:lnTo>
                    <a:pt x="1204" y="7270"/>
                  </a:lnTo>
                  <a:lnTo>
                    <a:pt x="1158" y="7346"/>
                  </a:lnTo>
                  <a:lnTo>
                    <a:pt x="1071" y="7458"/>
                  </a:lnTo>
                  <a:lnTo>
                    <a:pt x="950" y="7573"/>
                  </a:lnTo>
                  <a:lnTo>
                    <a:pt x="829" y="7656"/>
                  </a:lnTo>
                  <a:lnTo>
                    <a:pt x="774" y="7739"/>
                  </a:lnTo>
                  <a:lnTo>
                    <a:pt x="666" y="7770"/>
                  </a:lnTo>
                  <a:lnTo>
                    <a:pt x="500" y="7778"/>
                  </a:lnTo>
                  <a:lnTo>
                    <a:pt x="422" y="7739"/>
                  </a:lnTo>
                  <a:lnTo>
                    <a:pt x="383" y="7700"/>
                  </a:lnTo>
                  <a:lnTo>
                    <a:pt x="395" y="7657"/>
                  </a:lnTo>
                  <a:lnTo>
                    <a:pt x="243" y="7573"/>
                  </a:lnTo>
                  <a:lnTo>
                    <a:pt x="226" y="7544"/>
                  </a:lnTo>
                  <a:lnTo>
                    <a:pt x="187" y="7544"/>
                  </a:lnTo>
                  <a:lnTo>
                    <a:pt x="109" y="7426"/>
                  </a:lnTo>
                  <a:lnTo>
                    <a:pt x="148" y="7348"/>
                  </a:lnTo>
                  <a:lnTo>
                    <a:pt x="148" y="7270"/>
                  </a:lnTo>
                  <a:lnTo>
                    <a:pt x="195" y="7326"/>
                  </a:lnTo>
                  <a:lnTo>
                    <a:pt x="243" y="7298"/>
                  </a:lnTo>
                  <a:lnTo>
                    <a:pt x="226" y="7231"/>
                  </a:lnTo>
                  <a:lnTo>
                    <a:pt x="265" y="7192"/>
                  </a:lnTo>
                  <a:lnTo>
                    <a:pt x="265" y="7152"/>
                  </a:lnTo>
                  <a:lnTo>
                    <a:pt x="226" y="7113"/>
                  </a:lnTo>
                  <a:lnTo>
                    <a:pt x="187" y="7113"/>
                  </a:lnTo>
                  <a:lnTo>
                    <a:pt x="148" y="7152"/>
                  </a:lnTo>
                  <a:lnTo>
                    <a:pt x="109" y="7152"/>
                  </a:lnTo>
                  <a:lnTo>
                    <a:pt x="70" y="7113"/>
                  </a:lnTo>
                  <a:lnTo>
                    <a:pt x="65" y="6996"/>
                  </a:lnTo>
                  <a:lnTo>
                    <a:pt x="126" y="6888"/>
                  </a:lnTo>
                  <a:lnTo>
                    <a:pt x="68" y="6921"/>
                  </a:lnTo>
                  <a:lnTo>
                    <a:pt x="79" y="6851"/>
                  </a:lnTo>
                  <a:lnTo>
                    <a:pt x="140" y="6829"/>
                  </a:lnTo>
                  <a:lnTo>
                    <a:pt x="171" y="6771"/>
                  </a:lnTo>
                  <a:lnTo>
                    <a:pt x="268" y="6790"/>
                  </a:lnTo>
                  <a:lnTo>
                    <a:pt x="249" y="6671"/>
                  </a:lnTo>
                  <a:lnTo>
                    <a:pt x="168" y="6724"/>
                  </a:lnTo>
                  <a:lnTo>
                    <a:pt x="137" y="6685"/>
                  </a:lnTo>
                  <a:lnTo>
                    <a:pt x="59" y="6696"/>
                  </a:lnTo>
                  <a:lnTo>
                    <a:pt x="6" y="6469"/>
                  </a:lnTo>
                  <a:lnTo>
                    <a:pt x="0" y="6424"/>
                  </a:lnTo>
                  <a:lnTo>
                    <a:pt x="57" y="6532"/>
                  </a:lnTo>
                  <a:lnTo>
                    <a:pt x="89" y="6522"/>
                  </a:lnTo>
                  <a:lnTo>
                    <a:pt x="57" y="6380"/>
                  </a:lnTo>
                  <a:lnTo>
                    <a:pt x="125" y="6396"/>
                  </a:lnTo>
                  <a:lnTo>
                    <a:pt x="31" y="6335"/>
                  </a:lnTo>
                  <a:lnTo>
                    <a:pt x="31" y="6296"/>
                  </a:lnTo>
                  <a:lnTo>
                    <a:pt x="125" y="6244"/>
                  </a:lnTo>
                  <a:lnTo>
                    <a:pt x="112" y="6205"/>
                  </a:lnTo>
                  <a:lnTo>
                    <a:pt x="12" y="6247"/>
                  </a:lnTo>
                  <a:lnTo>
                    <a:pt x="14" y="6216"/>
                  </a:lnTo>
                  <a:lnTo>
                    <a:pt x="50" y="6151"/>
                  </a:lnTo>
                  <a:lnTo>
                    <a:pt x="40" y="6075"/>
                  </a:lnTo>
                  <a:lnTo>
                    <a:pt x="91" y="6029"/>
                  </a:lnTo>
                  <a:lnTo>
                    <a:pt x="148" y="6013"/>
                  </a:lnTo>
                  <a:lnTo>
                    <a:pt x="103" y="5948"/>
                  </a:lnTo>
                  <a:lnTo>
                    <a:pt x="55" y="5929"/>
                  </a:lnTo>
                  <a:lnTo>
                    <a:pt x="57" y="5836"/>
                  </a:lnTo>
                  <a:lnTo>
                    <a:pt x="24" y="5780"/>
                  </a:lnTo>
                  <a:lnTo>
                    <a:pt x="61" y="5693"/>
                  </a:lnTo>
                  <a:lnTo>
                    <a:pt x="63" y="5636"/>
                  </a:lnTo>
                  <a:lnTo>
                    <a:pt x="95" y="5616"/>
                  </a:lnTo>
                  <a:lnTo>
                    <a:pt x="56" y="5533"/>
                  </a:lnTo>
                  <a:lnTo>
                    <a:pt x="82" y="5508"/>
                  </a:lnTo>
                  <a:lnTo>
                    <a:pt x="100" y="5549"/>
                  </a:lnTo>
                  <a:lnTo>
                    <a:pt x="159" y="5460"/>
                  </a:lnTo>
                  <a:lnTo>
                    <a:pt x="320" y="5428"/>
                  </a:lnTo>
                  <a:lnTo>
                    <a:pt x="364" y="5384"/>
                  </a:lnTo>
                  <a:lnTo>
                    <a:pt x="514" y="5353"/>
                  </a:lnTo>
                  <a:lnTo>
                    <a:pt x="460" y="5323"/>
                  </a:lnTo>
                  <a:lnTo>
                    <a:pt x="610" y="5173"/>
                  </a:lnTo>
                  <a:lnTo>
                    <a:pt x="762" y="5164"/>
                  </a:lnTo>
                  <a:lnTo>
                    <a:pt x="783" y="5196"/>
                  </a:lnTo>
                  <a:lnTo>
                    <a:pt x="839" y="5160"/>
                  </a:lnTo>
                  <a:lnTo>
                    <a:pt x="790" y="5126"/>
                  </a:lnTo>
                  <a:lnTo>
                    <a:pt x="845" y="5075"/>
                  </a:lnTo>
                  <a:lnTo>
                    <a:pt x="950" y="5047"/>
                  </a:lnTo>
                  <a:lnTo>
                    <a:pt x="950" y="5013"/>
                  </a:lnTo>
                  <a:lnTo>
                    <a:pt x="1041" y="5009"/>
                  </a:lnTo>
                  <a:lnTo>
                    <a:pt x="1185" y="4925"/>
                  </a:lnTo>
                  <a:lnTo>
                    <a:pt x="1300" y="5051"/>
                  </a:lnTo>
                  <a:lnTo>
                    <a:pt x="1332" y="5021"/>
                  </a:lnTo>
                  <a:lnTo>
                    <a:pt x="1494" y="5023"/>
                  </a:lnTo>
                  <a:lnTo>
                    <a:pt x="1454" y="4936"/>
                  </a:lnTo>
                  <a:lnTo>
                    <a:pt x="1550" y="4862"/>
                  </a:lnTo>
                  <a:lnTo>
                    <a:pt x="1659" y="4815"/>
                  </a:lnTo>
                  <a:lnTo>
                    <a:pt x="1613" y="4768"/>
                  </a:lnTo>
                  <a:lnTo>
                    <a:pt x="1536" y="4780"/>
                  </a:lnTo>
                  <a:lnTo>
                    <a:pt x="1498" y="4857"/>
                  </a:lnTo>
                  <a:lnTo>
                    <a:pt x="1291" y="4986"/>
                  </a:lnTo>
                  <a:lnTo>
                    <a:pt x="1197" y="4908"/>
                  </a:lnTo>
                  <a:lnTo>
                    <a:pt x="1223" y="4885"/>
                  </a:lnTo>
                  <a:lnTo>
                    <a:pt x="1218" y="4869"/>
                  </a:lnTo>
                  <a:lnTo>
                    <a:pt x="1130" y="4903"/>
                  </a:lnTo>
                  <a:lnTo>
                    <a:pt x="1164" y="4814"/>
                  </a:lnTo>
                  <a:lnTo>
                    <a:pt x="1223" y="4758"/>
                  </a:lnTo>
                  <a:lnTo>
                    <a:pt x="1324" y="4709"/>
                  </a:lnTo>
                  <a:lnTo>
                    <a:pt x="1304" y="4627"/>
                  </a:lnTo>
                  <a:lnTo>
                    <a:pt x="1575" y="4276"/>
                  </a:lnTo>
                  <a:lnTo>
                    <a:pt x="1639" y="4276"/>
                  </a:lnTo>
                  <a:lnTo>
                    <a:pt x="1702" y="4237"/>
                  </a:lnTo>
                  <a:lnTo>
                    <a:pt x="1692" y="4203"/>
                  </a:lnTo>
                  <a:lnTo>
                    <a:pt x="1580" y="4195"/>
                  </a:lnTo>
                  <a:lnTo>
                    <a:pt x="1615" y="4143"/>
                  </a:lnTo>
                  <a:lnTo>
                    <a:pt x="1706" y="4124"/>
                  </a:lnTo>
                  <a:lnTo>
                    <a:pt x="1765" y="4009"/>
                  </a:lnTo>
                  <a:lnTo>
                    <a:pt x="1791" y="3983"/>
                  </a:lnTo>
                  <a:lnTo>
                    <a:pt x="1869" y="3972"/>
                  </a:lnTo>
                  <a:lnTo>
                    <a:pt x="1925" y="4014"/>
                  </a:lnTo>
                  <a:lnTo>
                    <a:pt x="1912" y="3938"/>
                  </a:lnTo>
                  <a:lnTo>
                    <a:pt x="1931" y="3859"/>
                  </a:lnTo>
                  <a:lnTo>
                    <a:pt x="1839" y="3938"/>
                  </a:lnTo>
                  <a:lnTo>
                    <a:pt x="1839" y="3804"/>
                  </a:lnTo>
                  <a:lnTo>
                    <a:pt x="1898" y="3702"/>
                  </a:lnTo>
                  <a:lnTo>
                    <a:pt x="1951" y="3804"/>
                  </a:lnTo>
                  <a:lnTo>
                    <a:pt x="1938" y="3642"/>
                  </a:lnTo>
                  <a:lnTo>
                    <a:pt x="1985" y="3549"/>
                  </a:lnTo>
                  <a:lnTo>
                    <a:pt x="1931" y="3549"/>
                  </a:lnTo>
                  <a:lnTo>
                    <a:pt x="1946" y="3495"/>
                  </a:lnTo>
                  <a:lnTo>
                    <a:pt x="1970" y="3363"/>
                  </a:lnTo>
                  <a:lnTo>
                    <a:pt x="2177" y="3297"/>
                  </a:lnTo>
                  <a:lnTo>
                    <a:pt x="2203" y="3326"/>
                  </a:lnTo>
                  <a:lnTo>
                    <a:pt x="2339" y="3247"/>
                  </a:lnTo>
                  <a:lnTo>
                    <a:pt x="2085" y="3303"/>
                  </a:lnTo>
                  <a:lnTo>
                    <a:pt x="1993" y="3283"/>
                  </a:lnTo>
                  <a:lnTo>
                    <a:pt x="2063" y="3106"/>
                  </a:lnTo>
                  <a:lnTo>
                    <a:pt x="2047" y="3057"/>
                  </a:lnTo>
                  <a:lnTo>
                    <a:pt x="2104" y="3045"/>
                  </a:lnTo>
                  <a:lnTo>
                    <a:pt x="2200" y="2932"/>
                  </a:lnTo>
                  <a:lnTo>
                    <a:pt x="2216" y="2871"/>
                  </a:lnTo>
                  <a:lnTo>
                    <a:pt x="2296" y="2769"/>
                  </a:lnTo>
                  <a:lnTo>
                    <a:pt x="2361" y="2714"/>
                  </a:lnTo>
                  <a:lnTo>
                    <a:pt x="2546" y="2686"/>
                  </a:lnTo>
                  <a:lnTo>
                    <a:pt x="2585" y="2707"/>
                  </a:lnTo>
                  <a:lnTo>
                    <a:pt x="2611" y="2668"/>
                  </a:lnTo>
                  <a:lnTo>
                    <a:pt x="2534" y="2642"/>
                  </a:lnTo>
                  <a:lnTo>
                    <a:pt x="2368" y="2666"/>
                  </a:lnTo>
                  <a:lnTo>
                    <a:pt x="2534" y="2418"/>
                  </a:lnTo>
                  <a:lnTo>
                    <a:pt x="2587" y="2446"/>
                  </a:lnTo>
                  <a:lnTo>
                    <a:pt x="2566" y="2315"/>
                  </a:lnTo>
                  <a:lnTo>
                    <a:pt x="2482" y="2348"/>
                  </a:lnTo>
                  <a:lnTo>
                    <a:pt x="2433" y="2336"/>
                  </a:lnTo>
                  <a:lnTo>
                    <a:pt x="2475" y="2208"/>
                  </a:lnTo>
                  <a:lnTo>
                    <a:pt x="2599" y="2042"/>
                  </a:lnTo>
                  <a:lnTo>
                    <a:pt x="2797" y="1951"/>
                  </a:lnTo>
                  <a:lnTo>
                    <a:pt x="2954" y="1889"/>
                  </a:lnTo>
                  <a:lnTo>
                    <a:pt x="2989" y="1934"/>
                  </a:lnTo>
                  <a:lnTo>
                    <a:pt x="3086" y="1899"/>
                  </a:lnTo>
                  <a:lnTo>
                    <a:pt x="3120" y="1822"/>
                  </a:lnTo>
                  <a:lnTo>
                    <a:pt x="3048" y="1869"/>
                  </a:lnTo>
                  <a:lnTo>
                    <a:pt x="2749" y="1848"/>
                  </a:lnTo>
                  <a:lnTo>
                    <a:pt x="2664" y="1907"/>
                  </a:lnTo>
                  <a:lnTo>
                    <a:pt x="2583" y="1903"/>
                  </a:lnTo>
                  <a:lnTo>
                    <a:pt x="2326" y="2000"/>
                  </a:lnTo>
                  <a:lnTo>
                    <a:pt x="2326" y="1948"/>
                  </a:lnTo>
                  <a:lnTo>
                    <a:pt x="2213" y="2004"/>
                  </a:lnTo>
                  <a:lnTo>
                    <a:pt x="2153" y="2107"/>
                  </a:lnTo>
                  <a:lnTo>
                    <a:pt x="2118" y="1983"/>
                  </a:lnTo>
                  <a:lnTo>
                    <a:pt x="2188" y="1867"/>
                  </a:lnTo>
                  <a:lnTo>
                    <a:pt x="2342" y="1850"/>
                  </a:lnTo>
                  <a:lnTo>
                    <a:pt x="2365" y="1812"/>
                  </a:lnTo>
                  <a:lnTo>
                    <a:pt x="2639" y="1751"/>
                  </a:lnTo>
                  <a:lnTo>
                    <a:pt x="2631" y="1698"/>
                  </a:lnTo>
                  <a:lnTo>
                    <a:pt x="2686" y="1676"/>
                  </a:lnTo>
                  <a:lnTo>
                    <a:pt x="2571" y="1426"/>
                  </a:lnTo>
                  <a:lnTo>
                    <a:pt x="2520" y="1459"/>
                  </a:lnTo>
                  <a:lnTo>
                    <a:pt x="2550" y="1529"/>
                  </a:lnTo>
                  <a:lnTo>
                    <a:pt x="2443" y="1564"/>
                  </a:lnTo>
                  <a:lnTo>
                    <a:pt x="2401" y="1547"/>
                  </a:lnTo>
                  <a:lnTo>
                    <a:pt x="2344" y="1571"/>
                  </a:lnTo>
                  <a:lnTo>
                    <a:pt x="2375" y="1629"/>
                  </a:lnTo>
                  <a:lnTo>
                    <a:pt x="2566" y="1589"/>
                  </a:lnTo>
                  <a:lnTo>
                    <a:pt x="2576" y="1623"/>
                  </a:lnTo>
                  <a:lnTo>
                    <a:pt x="2443" y="1660"/>
                  </a:lnTo>
                  <a:lnTo>
                    <a:pt x="2501" y="1732"/>
                  </a:lnTo>
                  <a:lnTo>
                    <a:pt x="2423" y="1749"/>
                  </a:lnTo>
                  <a:lnTo>
                    <a:pt x="2391" y="1690"/>
                  </a:lnTo>
                  <a:lnTo>
                    <a:pt x="2504" y="1708"/>
                  </a:lnTo>
                  <a:lnTo>
                    <a:pt x="2695" y="1625"/>
                  </a:lnTo>
                  <a:lnTo>
                    <a:pt x="2700" y="1515"/>
                  </a:lnTo>
                  <a:lnTo>
                    <a:pt x="2726" y="1445"/>
                  </a:lnTo>
                  <a:lnTo>
                    <a:pt x="2770" y="1429"/>
                  </a:lnTo>
                  <a:lnTo>
                    <a:pt x="2842" y="1244"/>
                  </a:lnTo>
                  <a:lnTo>
                    <a:pt x="2797" y="1219"/>
                  </a:lnTo>
                  <a:lnTo>
                    <a:pt x="2704" y="1335"/>
                  </a:lnTo>
                  <a:lnTo>
                    <a:pt x="2662" y="1478"/>
                  </a:lnTo>
                  <a:lnTo>
                    <a:pt x="2777" y="1459"/>
                  </a:lnTo>
                  <a:lnTo>
                    <a:pt x="2781" y="1641"/>
                  </a:lnTo>
                  <a:lnTo>
                    <a:pt x="2854" y="1473"/>
                  </a:lnTo>
                  <a:lnTo>
                    <a:pt x="2928" y="1473"/>
                  </a:lnTo>
                  <a:lnTo>
                    <a:pt x="2934" y="1629"/>
                  </a:lnTo>
                  <a:lnTo>
                    <a:pt x="3034" y="1595"/>
                  </a:lnTo>
                  <a:lnTo>
                    <a:pt x="3132" y="1506"/>
                  </a:lnTo>
                  <a:lnTo>
                    <a:pt x="3086" y="1488"/>
                  </a:lnTo>
                  <a:lnTo>
                    <a:pt x="3148" y="1393"/>
                  </a:lnTo>
                  <a:lnTo>
                    <a:pt x="3300" y="1336"/>
                  </a:lnTo>
                  <a:lnTo>
                    <a:pt x="3265" y="1261"/>
                  </a:lnTo>
                  <a:lnTo>
                    <a:pt x="3296" y="1149"/>
                  </a:lnTo>
                  <a:lnTo>
                    <a:pt x="3223" y="1100"/>
                  </a:lnTo>
                  <a:lnTo>
                    <a:pt x="3050" y="1165"/>
                  </a:lnTo>
                  <a:lnTo>
                    <a:pt x="3001" y="1403"/>
                  </a:lnTo>
                  <a:lnTo>
                    <a:pt x="3068" y="1422"/>
                  </a:lnTo>
                  <a:lnTo>
                    <a:pt x="3143" y="1322"/>
                  </a:lnTo>
                  <a:lnTo>
                    <a:pt x="3244" y="1316"/>
                  </a:lnTo>
                  <a:lnTo>
                    <a:pt x="3235" y="1231"/>
                  </a:lnTo>
                  <a:lnTo>
                    <a:pt x="3293" y="1151"/>
                  </a:lnTo>
                  <a:lnTo>
                    <a:pt x="3379" y="1132"/>
                  </a:lnTo>
                  <a:lnTo>
                    <a:pt x="3421" y="1258"/>
                  </a:lnTo>
                  <a:lnTo>
                    <a:pt x="3492" y="1256"/>
                  </a:lnTo>
                  <a:lnTo>
                    <a:pt x="3401" y="1118"/>
                  </a:lnTo>
                  <a:lnTo>
                    <a:pt x="3501" y="1072"/>
                  </a:lnTo>
                  <a:lnTo>
                    <a:pt x="3541" y="1214"/>
                  </a:lnTo>
                  <a:lnTo>
                    <a:pt x="3609" y="1261"/>
                  </a:lnTo>
                  <a:lnTo>
                    <a:pt x="3567" y="1189"/>
                  </a:lnTo>
                  <a:lnTo>
                    <a:pt x="3531" y="1023"/>
                  </a:lnTo>
                  <a:lnTo>
                    <a:pt x="3575" y="927"/>
                  </a:lnTo>
                  <a:lnTo>
                    <a:pt x="3742" y="894"/>
                  </a:lnTo>
                  <a:lnTo>
                    <a:pt x="3816" y="801"/>
                  </a:lnTo>
                  <a:lnTo>
                    <a:pt x="3868" y="785"/>
                  </a:lnTo>
                  <a:lnTo>
                    <a:pt x="3865" y="1011"/>
                  </a:lnTo>
                  <a:lnTo>
                    <a:pt x="3826" y="1089"/>
                  </a:lnTo>
                  <a:lnTo>
                    <a:pt x="3826" y="1284"/>
                  </a:lnTo>
                  <a:lnTo>
                    <a:pt x="3912" y="1046"/>
                  </a:lnTo>
                  <a:lnTo>
                    <a:pt x="3967" y="740"/>
                  </a:lnTo>
                  <a:lnTo>
                    <a:pt x="4003" y="731"/>
                  </a:lnTo>
                  <a:lnTo>
                    <a:pt x="4029" y="817"/>
                  </a:lnTo>
                  <a:lnTo>
                    <a:pt x="4116" y="808"/>
                  </a:lnTo>
                  <a:lnTo>
                    <a:pt x="4130" y="761"/>
                  </a:lnTo>
                  <a:lnTo>
                    <a:pt x="4180" y="754"/>
                  </a:lnTo>
                  <a:lnTo>
                    <a:pt x="4218" y="848"/>
                  </a:lnTo>
                  <a:lnTo>
                    <a:pt x="4286" y="880"/>
                  </a:lnTo>
                  <a:lnTo>
                    <a:pt x="4294" y="737"/>
                  </a:lnTo>
                  <a:lnTo>
                    <a:pt x="4164" y="605"/>
                  </a:lnTo>
                  <a:lnTo>
                    <a:pt x="4167" y="549"/>
                  </a:lnTo>
                  <a:lnTo>
                    <a:pt x="4259" y="514"/>
                  </a:lnTo>
                  <a:lnTo>
                    <a:pt x="4530" y="615"/>
                  </a:lnTo>
                  <a:lnTo>
                    <a:pt x="4537" y="734"/>
                  </a:lnTo>
                  <a:lnTo>
                    <a:pt x="4623" y="696"/>
                  </a:lnTo>
                  <a:lnTo>
                    <a:pt x="4600" y="612"/>
                  </a:lnTo>
                  <a:lnTo>
                    <a:pt x="4740" y="430"/>
                  </a:lnTo>
                  <a:lnTo>
                    <a:pt x="4789" y="439"/>
                  </a:lnTo>
                  <a:lnTo>
                    <a:pt x="4859" y="280"/>
                  </a:lnTo>
                  <a:lnTo>
                    <a:pt x="4906" y="282"/>
                  </a:lnTo>
                  <a:lnTo>
                    <a:pt x="4815" y="206"/>
                  </a:lnTo>
                  <a:lnTo>
                    <a:pt x="4855" y="149"/>
                  </a:lnTo>
                  <a:lnTo>
                    <a:pt x="4916" y="174"/>
                  </a:lnTo>
                  <a:lnTo>
                    <a:pt x="4934" y="58"/>
                  </a:lnTo>
                  <a:lnTo>
                    <a:pt x="5042" y="80"/>
                  </a:lnTo>
                  <a:lnTo>
                    <a:pt x="5072" y="126"/>
                  </a:lnTo>
                  <a:lnTo>
                    <a:pt x="5099" y="86"/>
                  </a:lnTo>
                  <a:lnTo>
                    <a:pt x="5263" y="123"/>
                  </a:lnTo>
                  <a:lnTo>
                    <a:pt x="5095" y="366"/>
                  </a:lnTo>
                  <a:lnTo>
                    <a:pt x="5085" y="501"/>
                  </a:lnTo>
                  <a:lnTo>
                    <a:pt x="5036" y="602"/>
                  </a:lnTo>
                  <a:lnTo>
                    <a:pt x="5034" y="729"/>
                  </a:lnTo>
                  <a:lnTo>
                    <a:pt x="5083" y="719"/>
                  </a:lnTo>
                  <a:lnTo>
                    <a:pt x="5155" y="541"/>
                  </a:lnTo>
                  <a:lnTo>
                    <a:pt x="5133" y="515"/>
                  </a:lnTo>
                  <a:lnTo>
                    <a:pt x="5272" y="315"/>
                  </a:lnTo>
                  <a:lnTo>
                    <a:pt x="5289" y="224"/>
                  </a:lnTo>
                  <a:lnTo>
                    <a:pt x="5459" y="44"/>
                  </a:lnTo>
                  <a:lnTo>
                    <a:pt x="5478" y="186"/>
                  </a:lnTo>
                  <a:lnTo>
                    <a:pt x="5428" y="259"/>
                  </a:lnTo>
                  <a:lnTo>
                    <a:pt x="5478" y="259"/>
                  </a:lnTo>
                  <a:lnTo>
                    <a:pt x="5445" y="483"/>
                  </a:lnTo>
                  <a:lnTo>
                    <a:pt x="5529" y="436"/>
                  </a:lnTo>
                  <a:lnTo>
                    <a:pt x="5527" y="359"/>
                  </a:lnTo>
                  <a:lnTo>
                    <a:pt x="5579" y="250"/>
                  </a:lnTo>
                  <a:lnTo>
                    <a:pt x="5666" y="149"/>
                  </a:lnTo>
                  <a:lnTo>
                    <a:pt x="5668" y="105"/>
                  </a:lnTo>
                  <a:lnTo>
                    <a:pt x="5628" y="83"/>
                  </a:lnTo>
                  <a:lnTo>
                    <a:pt x="5700" y="0"/>
                  </a:lnTo>
                  <a:lnTo>
                    <a:pt x="5815" y="6"/>
                  </a:lnTo>
                  <a:lnTo>
                    <a:pt x="5901" y="56"/>
                  </a:lnTo>
                  <a:lnTo>
                    <a:pt x="5843" y="172"/>
                  </a:lnTo>
                  <a:lnTo>
                    <a:pt x="5745" y="151"/>
                  </a:lnTo>
                  <a:lnTo>
                    <a:pt x="5787" y="196"/>
                  </a:lnTo>
                  <a:lnTo>
                    <a:pt x="5729" y="222"/>
                  </a:lnTo>
                  <a:lnTo>
                    <a:pt x="5829" y="214"/>
                  </a:lnTo>
                  <a:lnTo>
                    <a:pt x="5822" y="301"/>
                  </a:lnTo>
                  <a:lnTo>
                    <a:pt x="5761" y="401"/>
                  </a:lnTo>
                  <a:lnTo>
                    <a:pt x="5850" y="396"/>
                  </a:lnTo>
                  <a:lnTo>
                    <a:pt x="5860" y="327"/>
                  </a:lnTo>
                  <a:lnTo>
                    <a:pt x="5957" y="156"/>
                  </a:lnTo>
                  <a:lnTo>
                    <a:pt x="6023" y="131"/>
                  </a:lnTo>
                  <a:lnTo>
                    <a:pt x="6082" y="156"/>
                  </a:lnTo>
                  <a:lnTo>
                    <a:pt x="6108" y="282"/>
                  </a:lnTo>
                  <a:lnTo>
                    <a:pt x="6308" y="287"/>
                  </a:lnTo>
                  <a:lnTo>
                    <a:pt x="6332" y="357"/>
                  </a:lnTo>
                  <a:lnTo>
                    <a:pt x="6399" y="369"/>
                  </a:lnTo>
                  <a:lnTo>
                    <a:pt x="6446" y="463"/>
                  </a:lnTo>
                  <a:lnTo>
                    <a:pt x="6446" y="580"/>
                  </a:lnTo>
                  <a:lnTo>
                    <a:pt x="6346" y="630"/>
                  </a:lnTo>
                  <a:lnTo>
                    <a:pt x="6267" y="721"/>
                  </a:lnTo>
                  <a:lnTo>
                    <a:pt x="5938" y="698"/>
                  </a:lnTo>
                  <a:lnTo>
                    <a:pt x="5934" y="737"/>
                  </a:lnTo>
                  <a:lnTo>
                    <a:pt x="6186" y="777"/>
                  </a:lnTo>
                  <a:lnTo>
                    <a:pt x="6170" y="843"/>
                  </a:lnTo>
                  <a:lnTo>
                    <a:pt x="6270" y="801"/>
                  </a:lnTo>
                  <a:lnTo>
                    <a:pt x="6421" y="908"/>
                  </a:lnTo>
                  <a:lnTo>
                    <a:pt x="6493" y="1017"/>
                  </a:lnTo>
                  <a:lnTo>
                    <a:pt x="6489" y="1175"/>
                  </a:lnTo>
                  <a:lnTo>
                    <a:pt x="6387" y="1177"/>
                  </a:lnTo>
                  <a:lnTo>
                    <a:pt x="6313" y="1080"/>
                  </a:lnTo>
                  <a:lnTo>
                    <a:pt x="6301" y="1211"/>
                  </a:lnTo>
                  <a:lnTo>
                    <a:pt x="6201" y="1306"/>
                  </a:lnTo>
                  <a:lnTo>
                    <a:pt x="6109" y="1359"/>
                  </a:lnTo>
                  <a:lnTo>
                    <a:pt x="6104" y="1429"/>
                  </a:lnTo>
                  <a:lnTo>
                    <a:pt x="6009" y="1560"/>
                  </a:lnTo>
                  <a:lnTo>
                    <a:pt x="5953" y="1536"/>
                  </a:lnTo>
                  <a:lnTo>
                    <a:pt x="5998" y="1386"/>
                  </a:lnTo>
                  <a:lnTo>
                    <a:pt x="6084" y="1262"/>
                  </a:lnTo>
                  <a:lnTo>
                    <a:pt x="6055" y="1167"/>
                  </a:lnTo>
                  <a:lnTo>
                    <a:pt x="5938" y="1050"/>
                  </a:lnTo>
                  <a:lnTo>
                    <a:pt x="5860" y="1011"/>
                  </a:lnTo>
                  <a:lnTo>
                    <a:pt x="5742" y="893"/>
                  </a:lnTo>
                  <a:lnTo>
                    <a:pt x="5625" y="893"/>
                  </a:lnTo>
                  <a:lnTo>
                    <a:pt x="5389" y="932"/>
                  </a:lnTo>
                  <a:lnTo>
                    <a:pt x="5311" y="1050"/>
                  </a:lnTo>
                  <a:lnTo>
                    <a:pt x="5233" y="1206"/>
                  </a:lnTo>
                  <a:lnTo>
                    <a:pt x="5194" y="1324"/>
                  </a:lnTo>
                  <a:lnTo>
                    <a:pt x="5194" y="1480"/>
                  </a:lnTo>
                  <a:lnTo>
                    <a:pt x="5155" y="1637"/>
                  </a:lnTo>
                  <a:lnTo>
                    <a:pt x="5037" y="1793"/>
                  </a:lnTo>
                  <a:lnTo>
                    <a:pt x="4959" y="1911"/>
                  </a:lnTo>
                  <a:lnTo>
                    <a:pt x="4920" y="1871"/>
                  </a:lnTo>
                  <a:lnTo>
                    <a:pt x="4803" y="1715"/>
                  </a:lnTo>
                  <a:lnTo>
                    <a:pt x="4607" y="1793"/>
                  </a:lnTo>
                  <a:lnTo>
                    <a:pt x="4451" y="1754"/>
                  </a:lnTo>
                  <a:lnTo>
                    <a:pt x="4373" y="1715"/>
                  </a:lnTo>
                  <a:lnTo>
                    <a:pt x="4294" y="1558"/>
                  </a:lnTo>
                  <a:lnTo>
                    <a:pt x="4177" y="1363"/>
                  </a:lnTo>
                  <a:lnTo>
                    <a:pt x="4139" y="1324"/>
                  </a:lnTo>
                  <a:lnTo>
                    <a:pt x="4100" y="1363"/>
                  </a:lnTo>
                  <a:lnTo>
                    <a:pt x="3982" y="1558"/>
                  </a:lnTo>
                  <a:lnTo>
                    <a:pt x="3943" y="1558"/>
                  </a:lnTo>
                  <a:lnTo>
                    <a:pt x="3904" y="1519"/>
                  </a:lnTo>
                  <a:lnTo>
                    <a:pt x="3826" y="1558"/>
                  </a:lnTo>
                  <a:lnTo>
                    <a:pt x="3852" y="1659"/>
                  </a:lnTo>
                  <a:lnTo>
                    <a:pt x="3841" y="1730"/>
                  </a:lnTo>
                  <a:lnTo>
                    <a:pt x="3718" y="1952"/>
                  </a:lnTo>
                  <a:lnTo>
                    <a:pt x="3766" y="1998"/>
                  </a:lnTo>
                  <a:lnTo>
                    <a:pt x="3662" y="2053"/>
                  </a:lnTo>
                  <a:lnTo>
                    <a:pt x="3532" y="1966"/>
                  </a:lnTo>
                  <a:lnTo>
                    <a:pt x="3438" y="1952"/>
                  </a:lnTo>
                  <a:lnTo>
                    <a:pt x="3376" y="1920"/>
                  </a:lnTo>
                  <a:lnTo>
                    <a:pt x="3310" y="1920"/>
                  </a:lnTo>
                  <a:lnTo>
                    <a:pt x="3307" y="2136"/>
                  </a:lnTo>
                  <a:lnTo>
                    <a:pt x="3211" y="2310"/>
                  </a:lnTo>
                  <a:lnTo>
                    <a:pt x="3043" y="2263"/>
                  </a:lnTo>
                  <a:lnTo>
                    <a:pt x="2928" y="2378"/>
                  </a:lnTo>
                  <a:lnTo>
                    <a:pt x="2875" y="2525"/>
                  </a:lnTo>
                  <a:lnTo>
                    <a:pt x="2817" y="2577"/>
                  </a:lnTo>
                  <a:lnTo>
                    <a:pt x="2808" y="2654"/>
                  </a:lnTo>
                  <a:lnTo>
                    <a:pt x="2846" y="2756"/>
                  </a:lnTo>
                  <a:lnTo>
                    <a:pt x="2847" y="2850"/>
                  </a:lnTo>
                  <a:lnTo>
                    <a:pt x="2780" y="2950"/>
                  </a:lnTo>
                  <a:lnTo>
                    <a:pt x="2697" y="3125"/>
                  </a:lnTo>
                  <a:lnTo>
                    <a:pt x="2697" y="3269"/>
                  </a:lnTo>
                  <a:lnTo>
                    <a:pt x="2534" y="3436"/>
                  </a:lnTo>
                  <a:lnTo>
                    <a:pt x="2417" y="3436"/>
                  </a:lnTo>
                  <a:lnTo>
                    <a:pt x="2431" y="3637"/>
                  </a:lnTo>
                  <a:lnTo>
                    <a:pt x="2410" y="3869"/>
                  </a:lnTo>
                  <a:lnTo>
                    <a:pt x="2368" y="3904"/>
                  </a:lnTo>
                  <a:lnTo>
                    <a:pt x="2349" y="4021"/>
                  </a:lnTo>
                  <a:lnTo>
                    <a:pt x="2261" y="4179"/>
                  </a:lnTo>
                  <a:lnTo>
                    <a:pt x="2210" y="4348"/>
                  </a:lnTo>
                  <a:lnTo>
                    <a:pt x="2313" y="4452"/>
                  </a:lnTo>
                  <a:lnTo>
                    <a:pt x="2324" y="4552"/>
                  </a:lnTo>
                  <a:lnTo>
                    <a:pt x="2300" y="4648"/>
                  </a:lnTo>
                  <a:lnTo>
                    <a:pt x="2163" y="4616"/>
                  </a:lnTo>
                  <a:lnTo>
                    <a:pt x="2046" y="4614"/>
                  </a:lnTo>
                  <a:lnTo>
                    <a:pt x="1982" y="4658"/>
                  </a:lnTo>
                  <a:lnTo>
                    <a:pt x="1913" y="4727"/>
                  </a:lnTo>
                  <a:lnTo>
                    <a:pt x="1849" y="4822"/>
                  </a:lnTo>
                  <a:lnTo>
                    <a:pt x="1863" y="4916"/>
                  </a:lnTo>
                  <a:lnTo>
                    <a:pt x="1791" y="5040"/>
                  </a:lnTo>
                  <a:lnTo>
                    <a:pt x="1838" y="5191"/>
                  </a:lnTo>
                  <a:lnTo>
                    <a:pt x="1785" y="5260"/>
                  </a:lnTo>
                  <a:lnTo>
                    <a:pt x="1785" y="5358"/>
                  </a:lnTo>
                  <a:lnTo>
                    <a:pt x="1766" y="5424"/>
                  </a:lnTo>
                  <a:lnTo>
                    <a:pt x="1830" y="5626"/>
                  </a:lnTo>
                  <a:lnTo>
                    <a:pt x="1791" y="5900"/>
                  </a:lnTo>
                  <a:lnTo>
                    <a:pt x="1876" y="6009"/>
                  </a:lnTo>
                  <a:lnTo>
                    <a:pt x="1921" y="6020"/>
                  </a:lnTo>
                  <a:lnTo>
                    <a:pt x="1987" y="6096"/>
                  </a:lnTo>
                  <a:lnTo>
                    <a:pt x="1909" y="6252"/>
                  </a:lnTo>
                  <a:lnTo>
                    <a:pt x="1815" y="6264"/>
                  </a:lnTo>
                  <a:lnTo>
                    <a:pt x="1871" y="6420"/>
                  </a:lnTo>
                  <a:lnTo>
                    <a:pt x="1870" y="6487"/>
                  </a:lnTo>
                  <a:lnTo>
                    <a:pt x="1899" y="6530"/>
                  </a:lnTo>
                  <a:lnTo>
                    <a:pt x="1910" y="6639"/>
                  </a:lnTo>
                  <a:lnTo>
                    <a:pt x="1870" y="6761"/>
                  </a:lnTo>
                  <a:lnTo>
                    <a:pt x="1791" y="6839"/>
                  </a:lnTo>
                  <a:lnTo>
                    <a:pt x="1752" y="6839"/>
                  </a:lnTo>
                  <a:lnTo>
                    <a:pt x="1760" y="6935"/>
                  </a:lnTo>
                  <a:lnTo>
                    <a:pt x="1674" y="6996"/>
                  </a:lnTo>
                  <a:lnTo>
                    <a:pt x="1713" y="7192"/>
                  </a:lnTo>
                  <a:lnTo>
                    <a:pt x="1674" y="7348"/>
                  </a:lnTo>
                  <a:lnTo>
                    <a:pt x="1635" y="7348"/>
                  </a:lnTo>
                  <a:lnTo>
                    <a:pt x="1596" y="7270"/>
                  </a:lnTo>
                  <a:lnTo>
                    <a:pt x="1557" y="7231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59" name="Freeform 64"/>
            <p:cNvSpPr>
              <a:spLocks/>
            </p:cNvSpPr>
            <p:nvPr/>
          </p:nvSpPr>
          <p:spPr bwMode="auto">
            <a:xfrm>
              <a:off x="2632076" y="2084388"/>
              <a:ext cx="823913" cy="1457325"/>
            </a:xfrm>
            <a:custGeom>
              <a:avLst/>
              <a:gdLst>
                <a:gd name="T0" fmla="*/ 0 w 2648"/>
                <a:gd name="T1" fmla="*/ 0 h 5984"/>
                <a:gd name="T2" fmla="*/ 0 w 2648"/>
                <a:gd name="T3" fmla="*/ 0 h 5984"/>
                <a:gd name="T4" fmla="*/ 0 w 2648"/>
                <a:gd name="T5" fmla="*/ 0 h 5984"/>
                <a:gd name="T6" fmla="*/ 0 w 2648"/>
                <a:gd name="T7" fmla="*/ 0 h 5984"/>
                <a:gd name="T8" fmla="*/ 0 w 2648"/>
                <a:gd name="T9" fmla="*/ 0 h 5984"/>
                <a:gd name="T10" fmla="*/ 0 w 2648"/>
                <a:gd name="T11" fmla="*/ 0 h 5984"/>
                <a:gd name="T12" fmla="*/ 0 w 2648"/>
                <a:gd name="T13" fmla="*/ 0 h 5984"/>
                <a:gd name="T14" fmla="*/ 0 w 2648"/>
                <a:gd name="T15" fmla="*/ 0 h 5984"/>
                <a:gd name="T16" fmla="*/ 0 w 2648"/>
                <a:gd name="T17" fmla="*/ 0 h 5984"/>
                <a:gd name="T18" fmla="*/ 0 w 2648"/>
                <a:gd name="T19" fmla="*/ 0 h 5984"/>
                <a:gd name="T20" fmla="*/ 0 w 2648"/>
                <a:gd name="T21" fmla="*/ 0 h 5984"/>
                <a:gd name="T22" fmla="*/ 0 w 2648"/>
                <a:gd name="T23" fmla="*/ 0 h 5984"/>
                <a:gd name="T24" fmla="*/ 0 w 2648"/>
                <a:gd name="T25" fmla="*/ 0 h 5984"/>
                <a:gd name="T26" fmla="*/ 0 w 2648"/>
                <a:gd name="T27" fmla="*/ 0 h 5984"/>
                <a:gd name="T28" fmla="*/ 0 w 2648"/>
                <a:gd name="T29" fmla="*/ 0 h 5984"/>
                <a:gd name="T30" fmla="*/ 0 w 2648"/>
                <a:gd name="T31" fmla="*/ 0 h 5984"/>
                <a:gd name="T32" fmla="*/ 0 w 2648"/>
                <a:gd name="T33" fmla="*/ 0 h 5984"/>
                <a:gd name="T34" fmla="*/ 0 w 2648"/>
                <a:gd name="T35" fmla="*/ 0 h 5984"/>
                <a:gd name="T36" fmla="*/ 0 w 2648"/>
                <a:gd name="T37" fmla="*/ 0 h 5984"/>
                <a:gd name="T38" fmla="*/ 0 w 2648"/>
                <a:gd name="T39" fmla="*/ 0 h 5984"/>
                <a:gd name="T40" fmla="*/ 0 w 2648"/>
                <a:gd name="T41" fmla="*/ 0 h 5984"/>
                <a:gd name="T42" fmla="*/ 0 w 2648"/>
                <a:gd name="T43" fmla="*/ 0 h 5984"/>
                <a:gd name="T44" fmla="*/ 0 w 2648"/>
                <a:gd name="T45" fmla="*/ 0 h 5984"/>
                <a:gd name="T46" fmla="*/ 0 w 2648"/>
                <a:gd name="T47" fmla="*/ 0 h 5984"/>
                <a:gd name="T48" fmla="*/ 0 w 2648"/>
                <a:gd name="T49" fmla="*/ 0 h 5984"/>
                <a:gd name="T50" fmla="*/ 0 w 2648"/>
                <a:gd name="T51" fmla="*/ 0 h 5984"/>
                <a:gd name="T52" fmla="*/ 0 w 2648"/>
                <a:gd name="T53" fmla="*/ 0 h 5984"/>
                <a:gd name="T54" fmla="*/ 0 w 2648"/>
                <a:gd name="T55" fmla="*/ 0 h 5984"/>
                <a:gd name="T56" fmla="*/ 0 w 2648"/>
                <a:gd name="T57" fmla="*/ 0 h 5984"/>
                <a:gd name="T58" fmla="*/ 0 w 2648"/>
                <a:gd name="T59" fmla="*/ 0 h 5984"/>
                <a:gd name="T60" fmla="*/ 0 w 2648"/>
                <a:gd name="T61" fmla="*/ 0 h 5984"/>
                <a:gd name="T62" fmla="*/ 0 w 2648"/>
                <a:gd name="T63" fmla="*/ 0 h 5984"/>
                <a:gd name="T64" fmla="*/ 0 w 2648"/>
                <a:gd name="T65" fmla="*/ 0 h 5984"/>
                <a:gd name="T66" fmla="*/ 0 w 2648"/>
                <a:gd name="T67" fmla="*/ 0 h 5984"/>
                <a:gd name="T68" fmla="*/ 0 w 2648"/>
                <a:gd name="T69" fmla="*/ 0 h 5984"/>
                <a:gd name="T70" fmla="*/ 0 w 2648"/>
                <a:gd name="T71" fmla="*/ 0 h 5984"/>
                <a:gd name="T72" fmla="*/ 0 w 2648"/>
                <a:gd name="T73" fmla="*/ 0 h 5984"/>
                <a:gd name="T74" fmla="*/ 0 w 2648"/>
                <a:gd name="T75" fmla="*/ 0 h 5984"/>
                <a:gd name="T76" fmla="*/ 0 w 2648"/>
                <a:gd name="T77" fmla="*/ 0 h 5984"/>
                <a:gd name="T78" fmla="*/ 0 w 2648"/>
                <a:gd name="T79" fmla="*/ 0 h 5984"/>
                <a:gd name="T80" fmla="*/ 0 w 2648"/>
                <a:gd name="T81" fmla="*/ 0 h 5984"/>
                <a:gd name="T82" fmla="*/ 0 w 2648"/>
                <a:gd name="T83" fmla="*/ 0 h 5984"/>
                <a:gd name="T84" fmla="*/ 0 w 2648"/>
                <a:gd name="T85" fmla="*/ 0 h 5984"/>
                <a:gd name="T86" fmla="*/ 0 w 2648"/>
                <a:gd name="T87" fmla="*/ 0 h 5984"/>
                <a:gd name="T88" fmla="*/ 0 w 2648"/>
                <a:gd name="T89" fmla="*/ 0 h 5984"/>
                <a:gd name="T90" fmla="*/ 0 w 2648"/>
                <a:gd name="T91" fmla="*/ 0 h 5984"/>
                <a:gd name="T92" fmla="*/ 0 w 2648"/>
                <a:gd name="T93" fmla="*/ 0 h 5984"/>
                <a:gd name="T94" fmla="*/ 0 w 2648"/>
                <a:gd name="T95" fmla="*/ 0 h 598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48"/>
                <a:gd name="T145" fmla="*/ 0 h 5984"/>
                <a:gd name="T146" fmla="*/ 2648 w 2648"/>
                <a:gd name="T147" fmla="*/ 5984 h 598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48" h="5984">
                  <a:moveTo>
                    <a:pt x="1973" y="793"/>
                  </a:moveTo>
                  <a:lnTo>
                    <a:pt x="1917" y="1057"/>
                  </a:lnTo>
                  <a:lnTo>
                    <a:pt x="1995" y="1291"/>
                  </a:lnTo>
                  <a:lnTo>
                    <a:pt x="2112" y="1330"/>
                  </a:lnTo>
                  <a:lnTo>
                    <a:pt x="2190" y="1487"/>
                  </a:lnTo>
                  <a:lnTo>
                    <a:pt x="2269" y="1604"/>
                  </a:lnTo>
                  <a:lnTo>
                    <a:pt x="2262" y="1665"/>
                  </a:lnTo>
                  <a:lnTo>
                    <a:pt x="2039" y="2001"/>
                  </a:lnTo>
                  <a:lnTo>
                    <a:pt x="2043" y="2085"/>
                  </a:lnTo>
                  <a:lnTo>
                    <a:pt x="2226" y="2417"/>
                  </a:lnTo>
                  <a:lnTo>
                    <a:pt x="2327" y="2746"/>
                  </a:lnTo>
                  <a:lnTo>
                    <a:pt x="2269" y="2785"/>
                  </a:lnTo>
                  <a:lnTo>
                    <a:pt x="2235" y="3016"/>
                  </a:lnTo>
                  <a:lnTo>
                    <a:pt x="2296" y="3037"/>
                  </a:lnTo>
                  <a:lnTo>
                    <a:pt x="2298" y="3135"/>
                  </a:lnTo>
                  <a:lnTo>
                    <a:pt x="2249" y="3156"/>
                  </a:lnTo>
                  <a:lnTo>
                    <a:pt x="2259" y="3354"/>
                  </a:lnTo>
                  <a:lnTo>
                    <a:pt x="2318" y="3422"/>
                  </a:lnTo>
                  <a:lnTo>
                    <a:pt x="2330" y="3546"/>
                  </a:lnTo>
                  <a:lnTo>
                    <a:pt x="2400" y="3604"/>
                  </a:lnTo>
                  <a:lnTo>
                    <a:pt x="2425" y="3699"/>
                  </a:lnTo>
                  <a:lnTo>
                    <a:pt x="2362" y="3808"/>
                  </a:lnTo>
                  <a:lnTo>
                    <a:pt x="2374" y="3866"/>
                  </a:lnTo>
                  <a:lnTo>
                    <a:pt x="2308" y="3912"/>
                  </a:lnTo>
                  <a:lnTo>
                    <a:pt x="2376" y="4043"/>
                  </a:lnTo>
                  <a:lnTo>
                    <a:pt x="2488" y="4141"/>
                  </a:lnTo>
                  <a:lnTo>
                    <a:pt x="2525" y="4226"/>
                  </a:lnTo>
                  <a:lnTo>
                    <a:pt x="2648" y="4382"/>
                  </a:lnTo>
                  <a:lnTo>
                    <a:pt x="1932" y="5371"/>
                  </a:lnTo>
                  <a:lnTo>
                    <a:pt x="1930" y="5431"/>
                  </a:lnTo>
                  <a:lnTo>
                    <a:pt x="1864" y="5453"/>
                  </a:lnTo>
                  <a:lnTo>
                    <a:pt x="1754" y="5637"/>
                  </a:lnTo>
                  <a:lnTo>
                    <a:pt x="1643" y="5672"/>
                  </a:lnTo>
                  <a:lnTo>
                    <a:pt x="1565" y="5672"/>
                  </a:lnTo>
                  <a:lnTo>
                    <a:pt x="1525" y="5712"/>
                  </a:lnTo>
                  <a:lnTo>
                    <a:pt x="1446" y="5712"/>
                  </a:lnTo>
                  <a:lnTo>
                    <a:pt x="1368" y="5751"/>
                  </a:lnTo>
                  <a:lnTo>
                    <a:pt x="1281" y="5752"/>
                  </a:lnTo>
                  <a:lnTo>
                    <a:pt x="1281" y="5813"/>
                  </a:lnTo>
                  <a:lnTo>
                    <a:pt x="1232" y="5825"/>
                  </a:lnTo>
                  <a:lnTo>
                    <a:pt x="1155" y="5774"/>
                  </a:lnTo>
                  <a:lnTo>
                    <a:pt x="1110" y="5830"/>
                  </a:lnTo>
                  <a:lnTo>
                    <a:pt x="1055" y="5829"/>
                  </a:lnTo>
                  <a:lnTo>
                    <a:pt x="977" y="5855"/>
                  </a:lnTo>
                  <a:lnTo>
                    <a:pt x="907" y="5933"/>
                  </a:lnTo>
                  <a:lnTo>
                    <a:pt x="874" y="5903"/>
                  </a:lnTo>
                  <a:lnTo>
                    <a:pt x="797" y="5921"/>
                  </a:lnTo>
                  <a:lnTo>
                    <a:pt x="692" y="5923"/>
                  </a:lnTo>
                  <a:lnTo>
                    <a:pt x="656" y="5984"/>
                  </a:lnTo>
                  <a:lnTo>
                    <a:pt x="559" y="5982"/>
                  </a:lnTo>
                  <a:lnTo>
                    <a:pt x="629" y="5937"/>
                  </a:lnTo>
                  <a:lnTo>
                    <a:pt x="615" y="5909"/>
                  </a:lnTo>
                  <a:lnTo>
                    <a:pt x="514" y="5909"/>
                  </a:lnTo>
                  <a:lnTo>
                    <a:pt x="508" y="5868"/>
                  </a:lnTo>
                  <a:lnTo>
                    <a:pt x="557" y="5860"/>
                  </a:lnTo>
                  <a:lnTo>
                    <a:pt x="555" y="5780"/>
                  </a:lnTo>
                  <a:lnTo>
                    <a:pt x="470" y="5853"/>
                  </a:lnTo>
                  <a:lnTo>
                    <a:pt x="393" y="5853"/>
                  </a:lnTo>
                  <a:lnTo>
                    <a:pt x="390" y="5751"/>
                  </a:lnTo>
                  <a:lnTo>
                    <a:pt x="309" y="5727"/>
                  </a:lnTo>
                  <a:lnTo>
                    <a:pt x="246" y="5673"/>
                  </a:lnTo>
                  <a:lnTo>
                    <a:pt x="260" y="5592"/>
                  </a:lnTo>
                  <a:lnTo>
                    <a:pt x="203" y="5633"/>
                  </a:lnTo>
                  <a:lnTo>
                    <a:pt x="164" y="5598"/>
                  </a:lnTo>
                  <a:lnTo>
                    <a:pt x="132" y="5400"/>
                  </a:lnTo>
                  <a:lnTo>
                    <a:pt x="169" y="5308"/>
                  </a:lnTo>
                  <a:lnTo>
                    <a:pt x="176" y="5231"/>
                  </a:lnTo>
                  <a:lnTo>
                    <a:pt x="150" y="5182"/>
                  </a:lnTo>
                  <a:lnTo>
                    <a:pt x="172" y="5120"/>
                  </a:lnTo>
                  <a:lnTo>
                    <a:pt x="106" y="4985"/>
                  </a:lnTo>
                  <a:lnTo>
                    <a:pt x="111" y="4883"/>
                  </a:lnTo>
                  <a:lnTo>
                    <a:pt x="57" y="4753"/>
                  </a:lnTo>
                  <a:lnTo>
                    <a:pt x="55" y="4628"/>
                  </a:lnTo>
                  <a:lnTo>
                    <a:pt x="79" y="4484"/>
                  </a:lnTo>
                  <a:lnTo>
                    <a:pt x="116" y="4406"/>
                  </a:lnTo>
                  <a:lnTo>
                    <a:pt x="138" y="4376"/>
                  </a:lnTo>
                  <a:lnTo>
                    <a:pt x="179" y="4390"/>
                  </a:lnTo>
                  <a:lnTo>
                    <a:pt x="157" y="4342"/>
                  </a:lnTo>
                  <a:lnTo>
                    <a:pt x="157" y="4264"/>
                  </a:lnTo>
                  <a:lnTo>
                    <a:pt x="302" y="4264"/>
                  </a:lnTo>
                  <a:lnTo>
                    <a:pt x="358" y="4220"/>
                  </a:lnTo>
                  <a:lnTo>
                    <a:pt x="318" y="4178"/>
                  </a:lnTo>
                  <a:lnTo>
                    <a:pt x="403" y="4020"/>
                  </a:lnTo>
                  <a:lnTo>
                    <a:pt x="403" y="3957"/>
                  </a:lnTo>
                  <a:lnTo>
                    <a:pt x="430" y="3912"/>
                  </a:lnTo>
                  <a:lnTo>
                    <a:pt x="508" y="3909"/>
                  </a:lnTo>
                  <a:lnTo>
                    <a:pt x="579" y="3795"/>
                  </a:lnTo>
                  <a:lnTo>
                    <a:pt x="633" y="3793"/>
                  </a:lnTo>
                  <a:lnTo>
                    <a:pt x="802" y="3595"/>
                  </a:lnTo>
                  <a:lnTo>
                    <a:pt x="899" y="3403"/>
                  </a:lnTo>
                  <a:lnTo>
                    <a:pt x="1016" y="3286"/>
                  </a:lnTo>
                  <a:lnTo>
                    <a:pt x="1092" y="3286"/>
                  </a:lnTo>
                  <a:lnTo>
                    <a:pt x="1134" y="3327"/>
                  </a:lnTo>
                  <a:lnTo>
                    <a:pt x="1134" y="3198"/>
                  </a:lnTo>
                  <a:lnTo>
                    <a:pt x="1081" y="3128"/>
                  </a:lnTo>
                  <a:lnTo>
                    <a:pt x="1094" y="3051"/>
                  </a:lnTo>
                  <a:lnTo>
                    <a:pt x="1094" y="2935"/>
                  </a:lnTo>
                  <a:lnTo>
                    <a:pt x="1055" y="2855"/>
                  </a:lnTo>
                  <a:lnTo>
                    <a:pt x="946" y="2792"/>
                  </a:lnTo>
                  <a:lnTo>
                    <a:pt x="847" y="2713"/>
                  </a:lnTo>
                  <a:lnTo>
                    <a:pt x="782" y="2700"/>
                  </a:lnTo>
                  <a:lnTo>
                    <a:pt x="738" y="2540"/>
                  </a:lnTo>
                  <a:lnTo>
                    <a:pt x="688" y="2510"/>
                  </a:lnTo>
                  <a:lnTo>
                    <a:pt x="681" y="2382"/>
                  </a:lnTo>
                  <a:lnTo>
                    <a:pt x="730" y="2218"/>
                  </a:lnTo>
                  <a:lnTo>
                    <a:pt x="744" y="1992"/>
                  </a:lnTo>
                  <a:lnTo>
                    <a:pt x="653" y="1730"/>
                  </a:lnTo>
                  <a:lnTo>
                    <a:pt x="698" y="1702"/>
                  </a:lnTo>
                  <a:lnTo>
                    <a:pt x="686" y="1625"/>
                  </a:lnTo>
                  <a:lnTo>
                    <a:pt x="635" y="1602"/>
                  </a:lnTo>
                  <a:lnTo>
                    <a:pt x="655" y="1525"/>
                  </a:lnTo>
                  <a:lnTo>
                    <a:pt x="615" y="1341"/>
                  </a:lnTo>
                  <a:lnTo>
                    <a:pt x="637" y="1301"/>
                  </a:lnTo>
                  <a:lnTo>
                    <a:pt x="527" y="1165"/>
                  </a:lnTo>
                  <a:lnTo>
                    <a:pt x="354" y="1074"/>
                  </a:lnTo>
                  <a:lnTo>
                    <a:pt x="195" y="1017"/>
                  </a:lnTo>
                  <a:lnTo>
                    <a:pt x="22" y="743"/>
                  </a:lnTo>
                  <a:lnTo>
                    <a:pt x="0" y="665"/>
                  </a:lnTo>
                  <a:lnTo>
                    <a:pt x="118" y="470"/>
                  </a:lnTo>
                  <a:lnTo>
                    <a:pt x="157" y="431"/>
                  </a:lnTo>
                  <a:lnTo>
                    <a:pt x="195" y="470"/>
                  </a:lnTo>
                  <a:lnTo>
                    <a:pt x="312" y="665"/>
                  </a:lnTo>
                  <a:lnTo>
                    <a:pt x="390" y="822"/>
                  </a:lnTo>
                  <a:lnTo>
                    <a:pt x="469" y="861"/>
                  </a:lnTo>
                  <a:lnTo>
                    <a:pt x="625" y="900"/>
                  </a:lnTo>
                  <a:lnTo>
                    <a:pt x="821" y="822"/>
                  </a:lnTo>
                  <a:lnTo>
                    <a:pt x="938" y="978"/>
                  </a:lnTo>
                  <a:lnTo>
                    <a:pt x="977" y="1017"/>
                  </a:lnTo>
                  <a:lnTo>
                    <a:pt x="1055" y="900"/>
                  </a:lnTo>
                  <a:lnTo>
                    <a:pt x="1173" y="744"/>
                  </a:lnTo>
                  <a:lnTo>
                    <a:pt x="1212" y="587"/>
                  </a:lnTo>
                  <a:lnTo>
                    <a:pt x="1212" y="431"/>
                  </a:lnTo>
                  <a:lnTo>
                    <a:pt x="1251" y="313"/>
                  </a:lnTo>
                  <a:lnTo>
                    <a:pt x="1329" y="157"/>
                  </a:lnTo>
                  <a:lnTo>
                    <a:pt x="1407" y="39"/>
                  </a:lnTo>
                  <a:lnTo>
                    <a:pt x="1643" y="0"/>
                  </a:lnTo>
                  <a:lnTo>
                    <a:pt x="1760" y="0"/>
                  </a:lnTo>
                  <a:lnTo>
                    <a:pt x="1878" y="118"/>
                  </a:lnTo>
                  <a:lnTo>
                    <a:pt x="1956" y="157"/>
                  </a:lnTo>
                  <a:lnTo>
                    <a:pt x="2073" y="274"/>
                  </a:lnTo>
                  <a:lnTo>
                    <a:pt x="2102" y="362"/>
                  </a:lnTo>
                  <a:lnTo>
                    <a:pt x="2016" y="487"/>
                  </a:lnTo>
                  <a:lnTo>
                    <a:pt x="1973" y="640"/>
                  </a:lnTo>
                  <a:lnTo>
                    <a:pt x="1893" y="759"/>
                  </a:lnTo>
                  <a:lnTo>
                    <a:pt x="1973" y="793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0" name="Freeform 65"/>
            <p:cNvSpPr>
              <a:spLocks/>
            </p:cNvSpPr>
            <p:nvPr/>
          </p:nvSpPr>
          <p:spPr bwMode="auto">
            <a:xfrm>
              <a:off x="1863726" y="2236788"/>
              <a:ext cx="1011238" cy="1816100"/>
            </a:xfrm>
            <a:custGeom>
              <a:avLst/>
              <a:gdLst>
                <a:gd name="T0" fmla="*/ 0 w 3252"/>
                <a:gd name="T1" fmla="*/ 0 h 7452"/>
                <a:gd name="T2" fmla="*/ 0 w 3252"/>
                <a:gd name="T3" fmla="*/ 0 h 7452"/>
                <a:gd name="T4" fmla="*/ 0 w 3252"/>
                <a:gd name="T5" fmla="*/ 0 h 7452"/>
                <a:gd name="T6" fmla="*/ 0 w 3252"/>
                <a:gd name="T7" fmla="*/ 0 h 7452"/>
                <a:gd name="T8" fmla="*/ 0 w 3252"/>
                <a:gd name="T9" fmla="*/ 0 h 7452"/>
                <a:gd name="T10" fmla="*/ 0 w 3252"/>
                <a:gd name="T11" fmla="*/ 0 h 7452"/>
                <a:gd name="T12" fmla="*/ 0 w 3252"/>
                <a:gd name="T13" fmla="*/ 0 h 7452"/>
                <a:gd name="T14" fmla="*/ 0 w 3252"/>
                <a:gd name="T15" fmla="*/ 0 h 7452"/>
                <a:gd name="T16" fmla="*/ 0 w 3252"/>
                <a:gd name="T17" fmla="*/ 0 h 7452"/>
                <a:gd name="T18" fmla="*/ 0 w 3252"/>
                <a:gd name="T19" fmla="*/ 0 h 7452"/>
                <a:gd name="T20" fmla="*/ 0 w 3252"/>
                <a:gd name="T21" fmla="*/ 0 h 7452"/>
                <a:gd name="T22" fmla="*/ 0 w 3252"/>
                <a:gd name="T23" fmla="*/ 0 h 7452"/>
                <a:gd name="T24" fmla="*/ 0 w 3252"/>
                <a:gd name="T25" fmla="*/ 0 h 7452"/>
                <a:gd name="T26" fmla="*/ 0 w 3252"/>
                <a:gd name="T27" fmla="*/ 0 h 7452"/>
                <a:gd name="T28" fmla="*/ 0 w 3252"/>
                <a:gd name="T29" fmla="*/ 0 h 7452"/>
                <a:gd name="T30" fmla="*/ 0 w 3252"/>
                <a:gd name="T31" fmla="*/ 0 h 7452"/>
                <a:gd name="T32" fmla="*/ 0 w 3252"/>
                <a:gd name="T33" fmla="*/ 0 h 7452"/>
                <a:gd name="T34" fmla="*/ 0 w 3252"/>
                <a:gd name="T35" fmla="*/ 0 h 7452"/>
                <a:gd name="T36" fmla="*/ 0 w 3252"/>
                <a:gd name="T37" fmla="*/ 0 h 7452"/>
                <a:gd name="T38" fmla="*/ 0 w 3252"/>
                <a:gd name="T39" fmla="*/ 0 h 7452"/>
                <a:gd name="T40" fmla="*/ 0 w 3252"/>
                <a:gd name="T41" fmla="*/ 0 h 7452"/>
                <a:gd name="T42" fmla="*/ 0 w 3252"/>
                <a:gd name="T43" fmla="*/ 0 h 7452"/>
                <a:gd name="T44" fmla="*/ 0 w 3252"/>
                <a:gd name="T45" fmla="*/ 0 h 7452"/>
                <a:gd name="T46" fmla="*/ 0 w 3252"/>
                <a:gd name="T47" fmla="*/ 0 h 7452"/>
                <a:gd name="T48" fmla="*/ 0 w 3252"/>
                <a:gd name="T49" fmla="*/ 0 h 7452"/>
                <a:gd name="T50" fmla="*/ 0 w 3252"/>
                <a:gd name="T51" fmla="*/ 0 h 7452"/>
                <a:gd name="T52" fmla="*/ 0 w 3252"/>
                <a:gd name="T53" fmla="*/ 0 h 7452"/>
                <a:gd name="T54" fmla="*/ 0 w 3252"/>
                <a:gd name="T55" fmla="*/ 0 h 7452"/>
                <a:gd name="T56" fmla="*/ 0 w 3252"/>
                <a:gd name="T57" fmla="*/ 0 h 7452"/>
                <a:gd name="T58" fmla="*/ 0 w 3252"/>
                <a:gd name="T59" fmla="*/ 0 h 7452"/>
                <a:gd name="T60" fmla="*/ 0 w 3252"/>
                <a:gd name="T61" fmla="*/ 0 h 7452"/>
                <a:gd name="T62" fmla="*/ 0 w 3252"/>
                <a:gd name="T63" fmla="*/ 0 h 7452"/>
                <a:gd name="T64" fmla="*/ 0 w 3252"/>
                <a:gd name="T65" fmla="*/ 0 h 7452"/>
                <a:gd name="T66" fmla="*/ 0 w 3252"/>
                <a:gd name="T67" fmla="*/ 0 h 7452"/>
                <a:gd name="T68" fmla="*/ 0 w 3252"/>
                <a:gd name="T69" fmla="*/ 0 h 7452"/>
                <a:gd name="T70" fmla="*/ 0 w 3252"/>
                <a:gd name="T71" fmla="*/ 0 h 7452"/>
                <a:gd name="T72" fmla="*/ 0 w 3252"/>
                <a:gd name="T73" fmla="*/ 0 h 7452"/>
                <a:gd name="T74" fmla="*/ 0 w 3252"/>
                <a:gd name="T75" fmla="*/ 0 h 7452"/>
                <a:gd name="T76" fmla="*/ 0 w 3252"/>
                <a:gd name="T77" fmla="*/ 0 h 7452"/>
                <a:gd name="T78" fmla="*/ 0 w 3252"/>
                <a:gd name="T79" fmla="*/ 0 h 7452"/>
                <a:gd name="T80" fmla="*/ 0 w 3252"/>
                <a:gd name="T81" fmla="*/ 0 h 7452"/>
                <a:gd name="T82" fmla="*/ 0 w 3252"/>
                <a:gd name="T83" fmla="*/ 0 h 7452"/>
                <a:gd name="T84" fmla="*/ 0 w 3252"/>
                <a:gd name="T85" fmla="*/ 0 h 7452"/>
                <a:gd name="T86" fmla="*/ 0 w 3252"/>
                <a:gd name="T87" fmla="*/ 0 h 7452"/>
                <a:gd name="T88" fmla="*/ 0 w 3252"/>
                <a:gd name="T89" fmla="*/ 0 h 7452"/>
                <a:gd name="T90" fmla="*/ 0 w 3252"/>
                <a:gd name="T91" fmla="*/ 0 h 7452"/>
                <a:gd name="T92" fmla="*/ 0 w 3252"/>
                <a:gd name="T93" fmla="*/ 0 h 7452"/>
                <a:gd name="T94" fmla="*/ 0 w 3252"/>
                <a:gd name="T95" fmla="*/ 0 h 74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52"/>
                <a:gd name="T145" fmla="*/ 0 h 7452"/>
                <a:gd name="T146" fmla="*/ 3252 w 3252"/>
                <a:gd name="T147" fmla="*/ 7452 h 745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52" h="7452">
                  <a:moveTo>
                    <a:pt x="3252" y="2074"/>
                  </a:moveTo>
                  <a:lnTo>
                    <a:pt x="3206" y="2098"/>
                  </a:lnTo>
                  <a:lnTo>
                    <a:pt x="3139" y="2077"/>
                  </a:lnTo>
                  <a:lnTo>
                    <a:pt x="3040" y="2118"/>
                  </a:lnTo>
                  <a:lnTo>
                    <a:pt x="2948" y="2032"/>
                  </a:lnTo>
                  <a:lnTo>
                    <a:pt x="2873" y="2043"/>
                  </a:lnTo>
                  <a:lnTo>
                    <a:pt x="2855" y="2168"/>
                  </a:lnTo>
                  <a:lnTo>
                    <a:pt x="2728" y="2268"/>
                  </a:lnTo>
                  <a:lnTo>
                    <a:pt x="2704" y="2348"/>
                  </a:lnTo>
                  <a:lnTo>
                    <a:pt x="2627" y="2348"/>
                  </a:lnTo>
                  <a:lnTo>
                    <a:pt x="2588" y="2425"/>
                  </a:lnTo>
                  <a:lnTo>
                    <a:pt x="2627" y="2503"/>
                  </a:lnTo>
                  <a:lnTo>
                    <a:pt x="2627" y="2542"/>
                  </a:lnTo>
                  <a:lnTo>
                    <a:pt x="2486" y="2710"/>
                  </a:lnTo>
                  <a:lnTo>
                    <a:pt x="2509" y="2777"/>
                  </a:lnTo>
                  <a:lnTo>
                    <a:pt x="2604" y="2887"/>
                  </a:lnTo>
                  <a:lnTo>
                    <a:pt x="2509" y="3012"/>
                  </a:lnTo>
                  <a:lnTo>
                    <a:pt x="2452" y="3122"/>
                  </a:lnTo>
                  <a:lnTo>
                    <a:pt x="2431" y="3247"/>
                  </a:lnTo>
                  <a:lnTo>
                    <a:pt x="2325" y="3327"/>
                  </a:lnTo>
                  <a:lnTo>
                    <a:pt x="2155" y="3402"/>
                  </a:lnTo>
                  <a:lnTo>
                    <a:pt x="1958" y="3557"/>
                  </a:lnTo>
                  <a:lnTo>
                    <a:pt x="1908" y="3541"/>
                  </a:lnTo>
                  <a:lnTo>
                    <a:pt x="1817" y="3623"/>
                  </a:lnTo>
                  <a:lnTo>
                    <a:pt x="1889" y="3679"/>
                  </a:lnTo>
                  <a:lnTo>
                    <a:pt x="1675" y="4022"/>
                  </a:lnTo>
                  <a:lnTo>
                    <a:pt x="1634" y="3988"/>
                  </a:lnTo>
                  <a:lnTo>
                    <a:pt x="1589" y="4002"/>
                  </a:lnTo>
                  <a:lnTo>
                    <a:pt x="1642" y="4107"/>
                  </a:lnTo>
                  <a:lnTo>
                    <a:pt x="1617" y="4196"/>
                  </a:lnTo>
                  <a:lnTo>
                    <a:pt x="1634" y="4365"/>
                  </a:lnTo>
                  <a:lnTo>
                    <a:pt x="1555" y="4365"/>
                  </a:lnTo>
                  <a:lnTo>
                    <a:pt x="1570" y="4511"/>
                  </a:lnTo>
                  <a:lnTo>
                    <a:pt x="1558" y="4650"/>
                  </a:lnTo>
                  <a:lnTo>
                    <a:pt x="1597" y="4857"/>
                  </a:lnTo>
                  <a:lnTo>
                    <a:pt x="1570" y="4890"/>
                  </a:lnTo>
                  <a:lnTo>
                    <a:pt x="1656" y="4916"/>
                  </a:lnTo>
                  <a:lnTo>
                    <a:pt x="1687" y="4968"/>
                  </a:lnTo>
                  <a:lnTo>
                    <a:pt x="1770" y="4927"/>
                  </a:lnTo>
                  <a:lnTo>
                    <a:pt x="1922" y="5133"/>
                  </a:lnTo>
                  <a:lnTo>
                    <a:pt x="1961" y="5203"/>
                  </a:lnTo>
                  <a:lnTo>
                    <a:pt x="2000" y="5399"/>
                  </a:lnTo>
                  <a:lnTo>
                    <a:pt x="1869" y="5501"/>
                  </a:lnTo>
                  <a:lnTo>
                    <a:pt x="1702" y="5440"/>
                  </a:lnTo>
                  <a:lnTo>
                    <a:pt x="1649" y="5474"/>
                  </a:lnTo>
                  <a:lnTo>
                    <a:pt x="1583" y="5437"/>
                  </a:lnTo>
                  <a:lnTo>
                    <a:pt x="1500" y="5481"/>
                  </a:lnTo>
                  <a:lnTo>
                    <a:pt x="1413" y="5419"/>
                  </a:lnTo>
                  <a:lnTo>
                    <a:pt x="1415" y="5497"/>
                  </a:lnTo>
                  <a:lnTo>
                    <a:pt x="1348" y="5523"/>
                  </a:lnTo>
                  <a:lnTo>
                    <a:pt x="1515" y="5517"/>
                  </a:lnTo>
                  <a:lnTo>
                    <a:pt x="1667" y="5583"/>
                  </a:lnTo>
                  <a:lnTo>
                    <a:pt x="1873" y="5513"/>
                  </a:lnTo>
                  <a:lnTo>
                    <a:pt x="1965" y="5496"/>
                  </a:lnTo>
                  <a:lnTo>
                    <a:pt x="1990" y="5540"/>
                  </a:lnTo>
                  <a:lnTo>
                    <a:pt x="1978" y="5583"/>
                  </a:lnTo>
                  <a:lnTo>
                    <a:pt x="1800" y="5658"/>
                  </a:lnTo>
                  <a:lnTo>
                    <a:pt x="1770" y="5749"/>
                  </a:lnTo>
                  <a:lnTo>
                    <a:pt x="1700" y="5761"/>
                  </a:lnTo>
                  <a:lnTo>
                    <a:pt x="1564" y="5896"/>
                  </a:lnTo>
                  <a:lnTo>
                    <a:pt x="1531" y="5946"/>
                  </a:lnTo>
                  <a:lnTo>
                    <a:pt x="1509" y="5954"/>
                  </a:lnTo>
                  <a:lnTo>
                    <a:pt x="1423" y="5958"/>
                  </a:lnTo>
                  <a:lnTo>
                    <a:pt x="1481" y="5993"/>
                  </a:lnTo>
                  <a:lnTo>
                    <a:pt x="1397" y="6387"/>
                  </a:lnTo>
                  <a:lnTo>
                    <a:pt x="1367" y="6434"/>
                  </a:lnTo>
                  <a:lnTo>
                    <a:pt x="1363" y="6526"/>
                  </a:lnTo>
                  <a:lnTo>
                    <a:pt x="1375" y="6595"/>
                  </a:lnTo>
                  <a:lnTo>
                    <a:pt x="1367" y="6745"/>
                  </a:lnTo>
                  <a:lnTo>
                    <a:pt x="1328" y="6771"/>
                  </a:lnTo>
                  <a:lnTo>
                    <a:pt x="1289" y="6993"/>
                  </a:lnTo>
                  <a:lnTo>
                    <a:pt x="1218" y="7119"/>
                  </a:lnTo>
                  <a:lnTo>
                    <a:pt x="1179" y="7119"/>
                  </a:lnTo>
                  <a:lnTo>
                    <a:pt x="1140" y="7080"/>
                  </a:lnTo>
                  <a:lnTo>
                    <a:pt x="907" y="7069"/>
                  </a:lnTo>
                  <a:lnTo>
                    <a:pt x="921" y="7116"/>
                  </a:lnTo>
                  <a:lnTo>
                    <a:pt x="880" y="7163"/>
                  </a:lnTo>
                  <a:lnTo>
                    <a:pt x="830" y="7141"/>
                  </a:lnTo>
                  <a:lnTo>
                    <a:pt x="788" y="7257"/>
                  </a:lnTo>
                  <a:lnTo>
                    <a:pt x="827" y="7354"/>
                  </a:lnTo>
                  <a:lnTo>
                    <a:pt x="784" y="7412"/>
                  </a:lnTo>
                  <a:lnTo>
                    <a:pt x="676" y="7404"/>
                  </a:lnTo>
                  <a:lnTo>
                    <a:pt x="587" y="7452"/>
                  </a:lnTo>
                  <a:lnTo>
                    <a:pt x="470" y="7412"/>
                  </a:lnTo>
                  <a:lnTo>
                    <a:pt x="475" y="7354"/>
                  </a:lnTo>
                  <a:lnTo>
                    <a:pt x="513" y="7292"/>
                  </a:lnTo>
                  <a:lnTo>
                    <a:pt x="461" y="7250"/>
                  </a:lnTo>
                  <a:lnTo>
                    <a:pt x="383" y="6995"/>
                  </a:lnTo>
                  <a:lnTo>
                    <a:pt x="422" y="6942"/>
                  </a:lnTo>
                  <a:lnTo>
                    <a:pt x="393" y="6901"/>
                  </a:lnTo>
                  <a:lnTo>
                    <a:pt x="452" y="6864"/>
                  </a:lnTo>
                  <a:lnTo>
                    <a:pt x="461" y="6812"/>
                  </a:lnTo>
                  <a:lnTo>
                    <a:pt x="424" y="6750"/>
                  </a:lnTo>
                  <a:lnTo>
                    <a:pt x="385" y="6761"/>
                  </a:lnTo>
                  <a:lnTo>
                    <a:pt x="365" y="6690"/>
                  </a:lnTo>
                  <a:lnTo>
                    <a:pt x="308" y="6672"/>
                  </a:lnTo>
                  <a:lnTo>
                    <a:pt x="281" y="6512"/>
                  </a:lnTo>
                  <a:lnTo>
                    <a:pt x="240" y="6533"/>
                  </a:lnTo>
                  <a:lnTo>
                    <a:pt x="231" y="6426"/>
                  </a:lnTo>
                  <a:lnTo>
                    <a:pt x="192" y="6379"/>
                  </a:lnTo>
                  <a:lnTo>
                    <a:pt x="188" y="6274"/>
                  </a:lnTo>
                  <a:lnTo>
                    <a:pt x="151" y="6241"/>
                  </a:lnTo>
                  <a:lnTo>
                    <a:pt x="181" y="6162"/>
                  </a:lnTo>
                  <a:lnTo>
                    <a:pt x="133" y="6174"/>
                  </a:lnTo>
                  <a:lnTo>
                    <a:pt x="114" y="6112"/>
                  </a:lnTo>
                  <a:lnTo>
                    <a:pt x="117" y="6049"/>
                  </a:lnTo>
                  <a:lnTo>
                    <a:pt x="73" y="6015"/>
                  </a:lnTo>
                  <a:lnTo>
                    <a:pt x="0" y="5763"/>
                  </a:lnTo>
                  <a:lnTo>
                    <a:pt x="45" y="5712"/>
                  </a:lnTo>
                  <a:lnTo>
                    <a:pt x="84" y="5751"/>
                  </a:lnTo>
                  <a:lnTo>
                    <a:pt x="123" y="5829"/>
                  </a:lnTo>
                  <a:lnTo>
                    <a:pt x="162" y="5829"/>
                  </a:lnTo>
                  <a:lnTo>
                    <a:pt x="201" y="5672"/>
                  </a:lnTo>
                  <a:lnTo>
                    <a:pt x="162" y="5477"/>
                  </a:lnTo>
                  <a:lnTo>
                    <a:pt x="250" y="5419"/>
                  </a:lnTo>
                  <a:lnTo>
                    <a:pt x="240" y="5320"/>
                  </a:lnTo>
                  <a:lnTo>
                    <a:pt x="279" y="5320"/>
                  </a:lnTo>
                  <a:lnTo>
                    <a:pt x="358" y="5242"/>
                  </a:lnTo>
                  <a:lnTo>
                    <a:pt x="398" y="5113"/>
                  </a:lnTo>
                  <a:lnTo>
                    <a:pt x="384" y="5005"/>
                  </a:lnTo>
                  <a:lnTo>
                    <a:pt x="358" y="4968"/>
                  </a:lnTo>
                  <a:lnTo>
                    <a:pt x="365" y="4905"/>
                  </a:lnTo>
                  <a:lnTo>
                    <a:pt x="307" y="4747"/>
                  </a:lnTo>
                  <a:lnTo>
                    <a:pt x="397" y="4733"/>
                  </a:lnTo>
                  <a:lnTo>
                    <a:pt x="473" y="4575"/>
                  </a:lnTo>
                  <a:lnTo>
                    <a:pt x="403" y="4502"/>
                  </a:lnTo>
                  <a:lnTo>
                    <a:pt x="365" y="4495"/>
                  </a:lnTo>
                  <a:lnTo>
                    <a:pt x="279" y="4381"/>
                  </a:lnTo>
                  <a:lnTo>
                    <a:pt x="319" y="4107"/>
                  </a:lnTo>
                  <a:lnTo>
                    <a:pt x="254" y="3905"/>
                  </a:lnTo>
                  <a:lnTo>
                    <a:pt x="275" y="3830"/>
                  </a:lnTo>
                  <a:lnTo>
                    <a:pt x="273" y="3743"/>
                  </a:lnTo>
                  <a:lnTo>
                    <a:pt x="324" y="3671"/>
                  </a:lnTo>
                  <a:lnTo>
                    <a:pt x="279" y="3521"/>
                  </a:lnTo>
                  <a:lnTo>
                    <a:pt x="351" y="3399"/>
                  </a:lnTo>
                  <a:lnTo>
                    <a:pt x="337" y="3299"/>
                  </a:lnTo>
                  <a:lnTo>
                    <a:pt x="396" y="3213"/>
                  </a:lnTo>
                  <a:lnTo>
                    <a:pt x="465" y="3141"/>
                  </a:lnTo>
                  <a:lnTo>
                    <a:pt x="534" y="3097"/>
                  </a:lnTo>
                  <a:lnTo>
                    <a:pt x="641" y="3094"/>
                  </a:lnTo>
                  <a:lnTo>
                    <a:pt x="788" y="3129"/>
                  </a:lnTo>
                  <a:lnTo>
                    <a:pt x="813" y="3028"/>
                  </a:lnTo>
                  <a:lnTo>
                    <a:pt x="801" y="2933"/>
                  </a:lnTo>
                  <a:lnTo>
                    <a:pt x="701" y="2835"/>
                  </a:lnTo>
                  <a:lnTo>
                    <a:pt x="749" y="2660"/>
                  </a:lnTo>
                  <a:lnTo>
                    <a:pt x="840" y="2505"/>
                  </a:lnTo>
                  <a:lnTo>
                    <a:pt x="854" y="2390"/>
                  </a:lnTo>
                  <a:lnTo>
                    <a:pt x="898" y="2349"/>
                  </a:lnTo>
                  <a:lnTo>
                    <a:pt x="905" y="1917"/>
                  </a:lnTo>
                  <a:lnTo>
                    <a:pt x="1022" y="1917"/>
                  </a:lnTo>
                  <a:lnTo>
                    <a:pt x="1180" y="1750"/>
                  </a:lnTo>
                  <a:lnTo>
                    <a:pt x="1186" y="1599"/>
                  </a:lnTo>
                  <a:lnTo>
                    <a:pt x="1257" y="1454"/>
                  </a:lnTo>
                  <a:lnTo>
                    <a:pt x="1335" y="1330"/>
                  </a:lnTo>
                  <a:lnTo>
                    <a:pt x="1329" y="1224"/>
                  </a:lnTo>
                  <a:lnTo>
                    <a:pt x="1296" y="1135"/>
                  </a:lnTo>
                  <a:lnTo>
                    <a:pt x="1307" y="1060"/>
                  </a:lnTo>
                  <a:lnTo>
                    <a:pt x="1362" y="1010"/>
                  </a:lnTo>
                  <a:lnTo>
                    <a:pt x="1411" y="874"/>
                  </a:lnTo>
                  <a:lnTo>
                    <a:pt x="1531" y="744"/>
                  </a:lnTo>
                  <a:lnTo>
                    <a:pt x="1704" y="790"/>
                  </a:lnTo>
                  <a:lnTo>
                    <a:pt x="1798" y="616"/>
                  </a:lnTo>
                  <a:lnTo>
                    <a:pt x="1800" y="403"/>
                  </a:lnTo>
                  <a:lnTo>
                    <a:pt x="1875" y="403"/>
                  </a:lnTo>
                  <a:lnTo>
                    <a:pt x="1928" y="431"/>
                  </a:lnTo>
                  <a:lnTo>
                    <a:pt x="2020" y="447"/>
                  </a:lnTo>
                  <a:lnTo>
                    <a:pt x="2155" y="536"/>
                  </a:lnTo>
                  <a:lnTo>
                    <a:pt x="2255" y="481"/>
                  </a:lnTo>
                  <a:lnTo>
                    <a:pt x="2205" y="433"/>
                  </a:lnTo>
                  <a:lnTo>
                    <a:pt x="2331" y="211"/>
                  </a:lnTo>
                  <a:lnTo>
                    <a:pt x="2342" y="136"/>
                  </a:lnTo>
                  <a:lnTo>
                    <a:pt x="2314" y="39"/>
                  </a:lnTo>
                  <a:lnTo>
                    <a:pt x="2392" y="0"/>
                  </a:lnTo>
                  <a:lnTo>
                    <a:pt x="2431" y="39"/>
                  </a:lnTo>
                  <a:lnTo>
                    <a:pt x="2470" y="39"/>
                  </a:lnTo>
                  <a:lnTo>
                    <a:pt x="2490" y="114"/>
                  </a:lnTo>
                  <a:lnTo>
                    <a:pt x="2549" y="196"/>
                  </a:lnTo>
                  <a:lnTo>
                    <a:pt x="2664" y="392"/>
                  </a:lnTo>
                  <a:lnTo>
                    <a:pt x="2828" y="453"/>
                  </a:lnTo>
                  <a:lnTo>
                    <a:pt x="2997" y="541"/>
                  </a:lnTo>
                  <a:lnTo>
                    <a:pt x="3106" y="671"/>
                  </a:lnTo>
                  <a:lnTo>
                    <a:pt x="3084" y="714"/>
                  </a:lnTo>
                  <a:lnTo>
                    <a:pt x="3123" y="897"/>
                  </a:lnTo>
                  <a:lnTo>
                    <a:pt x="3103" y="971"/>
                  </a:lnTo>
                  <a:lnTo>
                    <a:pt x="3159" y="993"/>
                  </a:lnTo>
                  <a:lnTo>
                    <a:pt x="3164" y="1076"/>
                  </a:lnTo>
                  <a:lnTo>
                    <a:pt x="3125" y="1107"/>
                  </a:lnTo>
                  <a:lnTo>
                    <a:pt x="3214" y="1369"/>
                  </a:lnTo>
                  <a:lnTo>
                    <a:pt x="3198" y="1609"/>
                  </a:lnTo>
                  <a:lnTo>
                    <a:pt x="3156" y="1757"/>
                  </a:lnTo>
                  <a:lnTo>
                    <a:pt x="3161" y="1885"/>
                  </a:lnTo>
                  <a:lnTo>
                    <a:pt x="3206" y="1915"/>
                  </a:lnTo>
                  <a:lnTo>
                    <a:pt x="3252" y="207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1" name="Freeform 66"/>
            <p:cNvSpPr>
              <a:spLocks/>
            </p:cNvSpPr>
            <p:nvPr/>
          </p:nvSpPr>
          <p:spPr bwMode="auto">
            <a:xfrm>
              <a:off x="1114426" y="5238751"/>
              <a:ext cx="36513" cy="20638"/>
            </a:xfrm>
            <a:custGeom>
              <a:avLst/>
              <a:gdLst>
                <a:gd name="T0" fmla="*/ 0 w 117"/>
                <a:gd name="T1" fmla="*/ 0 h 87"/>
                <a:gd name="T2" fmla="*/ 0 w 117"/>
                <a:gd name="T3" fmla="*/ 0 h 87"/>
                <a:gd name="T4" fmla="*/ 0 w 117"/>
                <a:gd name="T5" fmla="*/ 0 h 87"/>
                <a:gd name="T6" fmla="*/ 0 w 117"/>
                <a:gd name="T7" fmla="*/ 0 h 87"/>
                <a:gd name="T8" fmla="*/ 0 w 117"/>
                <a:gd name="T9" fmla="*/ 0 h 87"/>
                <a:gd name="T10" fmla="*/ 0 w 117"/>
                <a:gd name="T11" fmla="*/ 0 h 87"/>
                <a:gd name="T12" fmla="*/ 0 w 117"/>
                <a:gd name="T13" fmla="*/ 0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87"/>
                <a:gd name="T23" fmla="*/ 117 w 117"/>
                <a:gd name="T24" fmla="*/ 87 h 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87">
                  <a:moveTo>
                    <a:pt x="0" y="33"/>
                  </a:moveTo>
                  <a:lnTo>
                    <a:pt x="40" y="0"/>
                  </a:lnTo>
                  <a:lnTo>
                    <a:pt x="117" y="20"/>
                  </a:lnTo>
                  <a:lnTo>
                    <a:pt x="113" y="57"/>
                  </a:lnTo>
                  <a:lnTo>
                    <a:pt x="78" y="87"/>
                  </a:lnTo>
                  <a:lnTo>
                    <a:pt x="16" y="86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2" name="Freeform 67"/>
            <p:cNvSpPr>
              <a:spLocks noEditPoints="1"/>
            </p:cNvSpPr>
            <p:nvPr/>
          </p:nvSpPr>
          <p:spPr bwMode="auto">
            <a:xfrm>
              <a:off x="647701" y="4479926"/>
              <a:ext cx="1106488" cy="863600"/>
            </a:xfrm>
            <a:custGeom>
              <a:avLst/>
              <a:gdLst>
                <a:gd name="T0" fmla="*/ 0 w 3556"/>
                <a:gd name="T1" fmla="*/ 0 h 3548"/>
                <a:gd name="T2" fmla="*/ 0 w 3556"/>
                <a:gd name="T3" fmla="*/ 0 h 3548"/>
                <a:gd name="T4" fmla="*/ 0 w 3556"/>
                <a:gd name="T5" fmla="*/ 0 h 3548"/>
                <a:gd name="T6" fmla="*/ 0 w 3556"/>
                <a:gd name="T7" fmla="*/ 0 h 3548"/>
                <a:gd name="T8" fmla="*/ 0 w 3556"/>
                <a:gd name="T9" fmla="*/ 0 h 3548"/>
                <a:gd name="T10" fmla="*/ 0 w 3556"/>
                <a:gd name="T11" fmla="*/ 0 h 3548"/>
                <a:gd name="T12" fmla="*/ 0 w 3556"/>
                <a:gd name="T13" fmla="*/ 0 h 3548"/>
                <a:gd name="T14" fmla="*/ 0 w 3556"/>
                <a:gd name="T15" fmla="*/ 0 h 3548"/>
                <a:gd name="T16" fmla="*/ 0 w 3556"/>
                <a:gd name="T17" fmla="*/ 0 h 3548"/>
                <a:gd name="T18" fmla="*/ 0 w 3556"/>
                <a:gd name="T19" fmla="*/ 0 h 3548"/>
                <a:gd name="T20" fmla="*/ 0 w 3556"/>
                <a:gd name="T21" fmla="*/ 0 h 3548"/>
                <a:gd name="T22" fmla="*/ 0 w 3556"/>
                <a:gd name="T23" fmla="*/ 0 h 3548"/>
                <a:gd name="T24" fmla="*/ 0 w 3556"/>
                <a:gd name="T25" fmla="*/ 0 h 3548"/>
                <a:gd name="T26" fmla="*/ 0 w 3556"/>
                <a:gd name="T27" fmla="*/ 0 h 3548"/>
                <a:gd name="T28" fmla="*/ 0 w 3556"/>
                <a:gd name="T29" fmla="*/ 0 h 3548"/>
                <a:gd name="T30" fmla="*/ 0 w 3556"/>
                <a:gd name="T31" fmla="*/ 0 h 3548"/>
                <a:gd name="T32" fmla="*/ 0 w 3556"/>
                <a:gd name="T33" fmla="*/ 0 h 3548"/>
                <a:gd name="T34" fmla="*/ 0 w 3556"/>
                <a:gd name="T35" fmla="*/ 0 h 3548"/>
                <a:gd name="T36" fmla="*/ 0 w 3556"/>
                <a:gd name="T37" fmla="*/ 0 h 3548"/>
                <a:gd name="T38" fmla="*/ 0 w 3556"/>
                <a:gd name="T39" fmla="*/ 0 h 3548"/>
                <a:gd name="T40" fmla="*/ 0 w 3556"/>
                <a:gd name="T41" fmla="*/ 0 h 3548"/>
                <a:gd name="T42" fmla="*/ 0 w 3556"/>
                <a:gd name="T43" fmla="*/ 0 h 3548"/>
                <a:gd name="T44" fmla="*/ 0 w 3556"/>
                <a:gd name="T45" fmla="*/ 0 h 3548"/>
                <a:gd name="T46" fmla="*/ 0 w 3556"/>
                <a:gd name="T47" fmla="*/ 0 h 3548"/>
                <a:gd name="T48" fmla="*/ 0 w 3556"/>
                <a:gd name="T49" fmla="*/ 0 h 3548"/>
                <a:gd name="T50" fmla="*/ 0 w 3556"/>
                <a:gd name="T51" fmla="*/ 0 h 3548"/>
                <a:gd name="T52" fmla="*/ 0 w 3556"/>
                <a:gd name="T53" fmla="*/ 0 h 3548"/>
                <a:gd name="T54" fmla="*/ 0 w 3556"/>
                <a:gd name="T55" fmla="*/ 0 h 3548"/>
                <a:gd name="T56" fmla="*/ 0 w 3556"/>
                <a:gd name="T57" fmla="*/ 0 h 3548"/>
                <a:gd name="T58" fmla="*/ 0 w 3556"/>
                <a:gd name="T59" fmla="*/ 0 h 3548"/>
                <a:gd name="T60" fmla="*/ 0 w 3556"/>
                <a:gd name="T61" fmla="*/ 0 h 3548"/>
                <a:gd name="T62" fmla="*/ 0 w 3556"/>
                <a:gd name="T63" fmla="*/ 0 h 3548"/>
                <a:gd name="T64" fmla="*/ 0 w 3556"/>
                <a:gd name="T65" fmla="*/ 0 h 3548"/>
                <a:gd name="T66" fmla="*/ 0 w 3556"/>
                <a:gd name="T67" fmla="*/ 0 h 3548"/>
                <a:gd name="T68" fmla="*/ 0 w 3556"/>
                <a:gd name="T69" fmla="*/ 0 h 3548"/>
                <a:gd name="T70" fmla="*/ 0 w 3556"/>
                <a:gd name="T71" fmla="*/ 0 h 3548"/>
                <a:gd name="T72" fmla="*/ 0 w 3556"/>
                <a:gd name="T73" fmla="*/ 0 h 3548"/>
                <a:gd name="T74" fmla="*/ 0 w 3556"/>
                <a:gd name="T75" fmla="*/ 0 h 3548"/>
                <a:gd name="T76" fmla="*/ 0 w 3556"/>
                <a:gd name="T77" fmla="*/ 0 h 3548"/>
                <a:gd name="T78" fmla="*/ 0 w 3556"/>
                <a:gd name="T79" fmla="*/ 0 h 3548"/>
                <a:gd name="T80" fmla="*/ 0 w 3556"/>
                <a:gd name="T81" fmla="*/ 0 h 3548"/>
                <a:gd name="T82" fmla="*/ 0 w 3556"/>
                <a:gd name="T83" fmla="*/ 0 h 3548"/>
                <a:gd name="T84" fmla="*/ 0 w 3556"/>
                <a:gd name="T85" fmla="*/ 0 h 3548"/>
                <a:gd name="T86" fmla="*/ 0 w 3556"/>
                <a:gd name="T87" fmla="*/ 0 h 3548"/>
                <a:gd name="T88" fmla="*/ 0 w 3556"/>
                <a:gd name="T89" fmla="*/ 0 h 3548"/>
                <a:gd name="T90" fmla="*/ 0 w 3556"/>
                <a:gd name="T91" fmla="*/ 0 h 3548"/>
                <a:gd name="T92" fmla="*/ 0 w 3556"/>
                <a:gd name="T93" fmla="*/ 0 h 3548"/>
                <a:gd name="T94" fmla="*/ 0 w 3556"/>
                <a:gd name="T95" fmla="*/ 0 h 3548"/>
                <a:gd name="T96" fmla="*/ 0 w 3556"/>
                <a:gd name="T97" fmla="*/ 0 h 3548"/>
                <a:gd name="T98" fmla="*/ 0 w 3556"/>
                <a:gd name="T99" fmla="*/ 0 h 3548"/>
                <a:gd name="T100" fmla="*/ 0 w 3556"/>
                <a:gd name="T101" fmla="*/ 0 h 3548"/>
                <a:gd name="T102" fmla="*/ 0 w 3556"/>
                <a:gd name="T103" fmla="*/ 0 h 3548"/>
                <a:gd name="T104" fmla="*/ 0 w 3556"/>
                <a:gd name="T105" fmla="*/ 0 h 354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556"/>
                <a:gd name="T160" fmla="*/ 0 h 3548"/>
                <a:gd name="T161" fmla="*/ 3556 w 3556"/>
                <a:gd name="T162" fmla="*/ 3548 h 354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556" h="3548">
                  <a:moveTo>
                    <a:pt x="3524" y="3001"/>
                  </a:moveTo>
                  <a:lnTo>
                    <a:pt x="3531" y="3053"/>
                  </a:lnTo>
                  <a:lnTo>
                    <a:pt x="3524" y="3117"/>
                  </a:lnTo>
                  <a:lnTo>
                    <a:pt x="3545" y="3157"/>
                  </a:lnTo>
                  <a:lnTo>
                    <a:pt x="3556" y="3280"/>
                  </a:lnTo>
                  <a:lnTo>
                    <a:pt x="3520" y="3352"/>
                  </a:lnTo>
                  <a:lnTo>
                    <a:pt x="3519" y="3426"/>
                  </a:lnTo>
                  <a:lnTo>
                    <a:pt x="3495" y="3466"/>
                  </a:lnTo>
                  <a:lnTo>
                    <a:pt x="3484" y="3548"/>
                  </a:lnTo>
                  <a:lnTo>
                    <a:pt x="3429" y="3539"/>
                  </a:lnTo>
                  <a:lnTo>
                    <a:pt x="3353" y="3514"/>
                  </a:lnTo>
                  <a:lnTo>
                    <a:pt x="3350" y="3489"/>
                  </a:lnTo>
                  <a:lnTo>
                    <a:pt x="3367" y="3470"/>
                  </a:lnTo>
                  <a:lnTo>
                    <a:pt x="3352" y="3445"/>
                  </a:lnTo>
                  <a:lnTo>
                    <a:pt x="3324" y="3442"/>
                  </a:lnTo>
                  <a:lnTo>
                    <a:pt x="3347" y="3404"/>
                  </a:lnTo>
                  <a:lnTo>
                    <a:pt x="3343" y="3374"/>
                  </a:lnTo>
                  <a:lnTo>
                    <a:pt x="3301" y="3379"/>
                  </a:lnTo>
                  <a:lnTo>
                    <a:pt x="3293" y="3356"/>
                  </a:lnTo>
                  <a:lnTo>
                    <a:pt x="3328" y="3332"/>
                  </a:lnTo>
                  <a:lnTo>
                    <a:pt x="3325" y="3294"/>
                  </a:lnTo>
                  <a:lnTo>
                    <a:pt x="3289" y="3274"/>
                  </a:lnTo>
                  <a:lnTo>
                    <a:pt x="3289" y="3235"/>
                  </a:lnTo>
                  <a:lnTo>
                    <a:pt x="3327" y="3228"/>
                  </a:lnTo>
                  <a:lnTo>
                    <a:pt x="3292" y="3204"/>
                  </a:lnTo>
                  <a:lnTo>
                    <a:pt x="3328" y="3157"/>
                  </a:lnTo>
                  <a:lnTo>
                    <a:pt x="3406" y="3118"/>
                  </a:lnTo>
                  <a:lnTo>
                    <a:pt x="3426" y="3085"/>
                  </a:lnTo>
                  <a:lnTo>
                    <a:pt x="3460" y="3087"/>
                  </a:lnTo>
                  <a:lnTo>
                    <a:pt x="3484" y="3118"/>
                  </a:lnTo>
                  <a:lnTo>
                    <a:pt x="3489" y="3077"/>
                  </a:lnTo>
                  <a:lnTo>
                    <a:pt x="3479" y="3040"/>
                  </a:lnTo>
                  <a:lnTo>
                    <a:pt x="3484" y="3001"/>
                  </a:lnTo>
                  <a:lnTo>
                    <a:pt x="3524" y="3001"/>
                  </a:lnTo>
                  <a:close/>
                  <a:moveTo>
                    <a:pt x="707" y="2883"/>
                  </a:moveTo>
                  <a:lnTo>
                    <a:pt x="753" y="2856"/>
                  </a:lnTo>
                  <a:lnTo>
                    <a:pt x="785" y="2805"/>
                  </a:lnTo>
                  <a:lnTo>
                    <a:pt x="864" y="2435"/>
                  </a:lnTo>
                  <a:lnTo>
                    <a:pt x="914" y="2432"/>
                  </a:lnTo>
                  <a:lnTo>
                    <a:pt x="882" y="2384"/>
                  </a:lnTo>
                  <a:lnTo>
                    <a:pt x="863" y="2415"/>
                  </a:lnTo>
                  <a:lnTo>
                    <a:pt x="881" y="2164"/>
                  </a:lnTo>
                  <a:lnTo>
                    <a:pt x="893" y="2140"/>
                  </a:lnTo>
                  <a:lnTo>
                    <a:pt x="942" y="2180"/>
                  </a:lnTo>
                  <a:lnTo>
                    <a:pt x="981" y="2258"/>
                  </a:lnTo>
                  <a:lnTo>
                    <a:pt x="994" y="2258"/>
                  </a:lnTo>
                  <a:lnTo>
                    <a:pt x="960" y="2136"/>
                  </a:lnTo>
                  <a:lnTo>
                    <a:pt x="863" y="2062"/>
                  </a:lnTo>
                  <a:lnTo>
                    <a:pt x="860" y="1936"/>
                  </a:lnTo>
                  <a:lnTo>
                    <a:pt x="808" y="1918"/>
                  </a:lnTo>
                  <a:lnTo>
                    <a:pt x="863" y="1988"/>
                  </a:lnTo>
                  <a:lnTo>
                    <a:pt x="902" y="1945"/>
                  </a:lnTo>
                  <a:lnTo>
                    <a:pt x="902" y="1867"/>
                  </a:lnTo>
                  <a:lnTo>
                    <a:pt x="849" y="1819"/>
                  </a:lnTo>
                  <a:lnTo>
                    <a:pt x="866" y="1785"/>
                  </a:lnTo>
                  <a:lnTo>
                    <a:pt x="744" y="1778"/>
                  </a:lnTo>
                  <a:lnTo>
                    <a:pt x="692" y="1746"/>
                  </a:lnTo>
                  <a:lnTo>
                    <a:pt x="673" y="1680"/>
                  </a:lnTo>
                  <a:lnTo>
                    <a:pt x="636" y="1626"/>
                  </a:lnTo>
                  <a:lnTo>
                    <a:pt x="636" y="1599"/>
                  </a:lnTo>
                  <a:lnTo>
                    <a:pt x="668" y="1554"/>
                  </a:lnTo>
                  <a:lnTo>
                    <a:pt x="616" y="1520"/>
                  </a:lnTo>
                  <a:lnTo>
                    <a:pt x="641" y="1482"/>
                  </a:lnTo>
                  <a:lnTo>
                    <a:pt x="554" y="1496"/>
                  </a:lnTo>
                  <a:lnTo>
                    <a:pt x="523" y="1445"/>
                  </a:lnTo>
                  <a:lnTo>
                    <a:pt x="557" y="1418"/>
                  </a:lnTo>
                  <a:lnTo>
                    <a:pt x="545" y="1382"/>
                  </a:lnTo>
                  <a:lnTo>
                    <a:pt x="439" y="1385"/>
                  </a:lnTo>
                  <a:lnTo>
                    <a:pt x="407" y="1343"/>
                  </a:lnTo>
                  <a:lnTo>
                    <a:pt x="316" y="1319"/>
                  </a:lnTo>
                  <a:lnTo>
                    <a:pt x="238" y="1280"/>
                  </a:lnTo>
                  <a:lnTo>
                    <a:pt x="197" y="1280"/>
                  </a:lnTo>
                  <a:lnTo>
                    <a:pt x="197" y="1241"/>
                  </a:lnTo>
                  <a:lnTo>
                    <a:pt x="80" y="1280"/>
                  </a:lnTo>
                  <a:lnTo>
                    <a:pt x="80" y="1241"/>
                  </a:lnTo>
                  <a:lnTo>
                    <a:pt x="41" y="1202"/>
                  </a:lnTo>
                  <a:lnTo>
                    <a:pt x="0" y="1195"/>
                  </a:lnTo>
                  <a:lnTo>
                    <a:pt x="54" y="1167"/>
                  </a:lnTo>
                  <a:lnTo>
                    <a:pt x="92" y="1169"/>
                  </a:lnTo>
                  <a:lnTo>
                    <a:pt x="98" y="1130"/>
                  </a:lnTo>
                  <a:lnTo>
                    <a:pt x="59" y="1113"/>
                  </a:lnTo>
                  <a:lnTo>
                    <a:pt x="31" y="1128"/>
                  </a:lnTo>
                  <a:lnTo>
                    <a:pt x="52" y="1062"/>
                  </a:lnTo>
                  <a:lnTo>
                    <a:pt x="0" y="1061"/>
                  </a:lnTo>
                  <a:lnTo>
                    <a:pt x="2" y="1006"/>
                  </a:lnTo>
                  <a:lnTo>
                    <a:pt x="35" y="958"/>
                  </a:lnTo>
                  <a:lnTo>
                    <a:pt x="103" y="933"/>
                  </a:lnTo>
                  <a:lnTo>
                    <a:pt x="160" y="917"/>
                  </a:lnTo>
                  <a:lnTo>
                    <a:pt x="208" y="908"/>
                  </a:lnTo>
                  <a:lnTo>
                    <a:pt x="277" y="928"/>
                  </a:lnTo>
                  <a:lnTo>
                    <a:pt x="277" y="889"/>
                  </a:lnTo>
                  <a:lnTo>
                    <a:pt x="299" y="868"/>
                  </a:lnTo>
                  <a:lnTo>
                    <a:pt x="401" y="863"/>
                  </a:lnTo>
                  <a:lnTo>
                    <a:pt x="500" y="972"/>
                  </a:lnTo>
                  <a:lnTo>
                    <a:pt x="585" y="940"/>
                  </a:lnTo>
                  <a:lnTo>
                    <a:pt x="605" y="965"/>
                  </a:lnTo>
                  <a:lnTo>
                    <a:pt x="666" y="932"/>
                  </a:lnTo>
                  <a:lnTo>
                    <a:pt x="707" y="933"/>
                  </a:lnTo>
                  <a:lnTo>
                    <a:pt x="707" y="967"/>
                  </a:lnTo>
                  <a:lnTo>
                    <a:pt x="785" y="967"/>
                  </a:lnTo>
                  <a:lnTo>
                    <a:pt x="825" y="953"/>
                  </a:lnTo>
                  <a:lnTo>
                    <a:pt x="785" y="928"/>
                  </a:lnTo>
                  <a:lnTo>
                    <a:pt x="773" y="857"/>
                  </a:lnTo>
                  <a:lnTo>
                    <a:pt x="778" y="731"/>
                  </a:lnTo>
                  <a:lnTo>
                    <a:pt x="714" y="621"/>
                  </a:lnTo>
                  <a:lnTo>
                    <a:pt x="722" y="577"/>
                  </a:lnTo>
                  <a:lnTo>
                    <a:pt x="707" y="536"/>
                  </a:lnTo>
                  <a:lnTo>
                    <a:pt x="789" y="545"/>
                  </a:lnTo>
                  <a:lnTo>
                    <a:pt x="863" y="536"/>
                  </a:lnTo>
                  <a:lnTo>
                    <a:pt x="889" y="563"/>
                  </a:lnTo>
                  <a:lnTo>
                    <a:pt x="863" y="605"/>
                  </a:lnTo>
                  <a:lnTo>
                    <a:pt x="916" y="679"/>
                  </a:lnTo>
                  <a:lnTo>
                    <a:pt x="964" y="669"/>
                  </a:lnTo>
                  <a:lnTo>
                    <a:pt x="1094" y="676"/>
                  </a:lnTo>
                  <a:lnTo>
                    <a:pt x="1139" y="690"/>
                  </a:lnTo>
                  <a:lnTo>
                    <a:pt x="1210" y="640"/>
                  </a:lnTo>
                  <a:lnTo>
                    <a:pt x="1294" y="625"/>
                  </a:lnTo>
                  <a:lnTo>
                    <a:pt x="1198" y="613"/>
                  </a:lnTo>
                  <a:lnTo>
                    <a:pt x="1219" y="545"/>
                  </a:lnTo>
                  <a:lnTo>
                    <a:pt x="1302" y="502"/>
                  </a:lnTo>
                  <a:lnTo>
                    <a:pt x="1411" y="497"/>
                  </a:lnTo>
                  <a:lnTo>
                    <a:pt x="1489" y="458"/>
                  </a:lnTo>
                  <a:lnTo>
                    <a:pt x="1540" y="404"/>
                  </a:lnTo>
                  <a:lnTo>
                    <a:pt x="1567" y="341"/>
                  </a:lnTo>
                  <a:lnTo>
                    <a:pt x="1568" y="124"/>
                  </a:lnTo>
                  <a:lnTo>
                    <a:pt x="1607" y="81"/>
                  </a:lnTo>
                  <a:lnTo>
                    <a:pt x="1689" y="45"/>
                  </a:lnTo>
                  <a:lnTo>
                    <a:pt x="1807" y="0"/>
                  </a:lnTo>
                  <a:lnTo>
                    <a:pt x="1832" y="94"/>
                  </a:lnTo>
                  <a:lnTo>
                    <a:pt x="1880" y="145"/>
                  </a:lnTo>
                  <a:lnTo>
                    <a:pt x="1952" y="121"/>
                  </a:lnTo>
                  <a:lnTo>
                    <a:pt x="1983" y="156"/>
                  </a:lnTo>
                  <a:lnTo>
                    <a:pt x="2000" y="259"/>
                  </a:lnTo>
                  <a:lnTo>
                    <a:pt x="2073" y="259"/>
                  </a:lnTo>
                  <a:lnTo>
                    <a:pt x="2100" y="301"/>
                  </a:lnTo>
                  <a:lnTo>
                    <a:pt x="2194" y="302"/>
                  </a:lnTo>
                  <a:lnTo>
                    <a:pt x="2247" y="341"/>
                  </a:lnTo>
                  <a:lnTo>
                    <a:pt x="2253" y="415"/>
                  </a:lnTo>
                  <a:lnTo>
                    <a:pt x="2233" y="458"/>
                  </a:lnTo>
                  <a:lnTo>
                    <a:pt x="2285" y="478"/>
                  </a:lnTo>
                  <a:lnTo>
                    <a:pt x="2350" y="458"/>
                  </a:lnTo>
                  <a:lnTo>
                    <a:pt x="2350" y="419"/>
                  </a:lnTo>
                  <a:lnTo>
                    <a:pt x="2372" y="363"/>
                  </a:lnTo>
                  <a:lnTo>
                    <a:pt x="2388" y="380"/>
                  </a:lnTo>
                  <a:lnTo>
                    <a:pt x="2389" y="458"/>
                  </a:lnTo>
                  <a:lnTo>
                    <a:pt x="2410" y="486"/>
                  </a:lnTo>
                  <a:lnTo>
                    <a:pt x="2404" y="535"/>
                  </a:lnTo>
                  <a:lnTo>
                    <a:pt x="2454" y="540"/>
                  </a:lnTo>
                  <a:lnTo>
                    <a:pt x="2533" y="602"/>
                  </a:lnTo>
                  <a:lnTo>
                    <a:pt x="2548" y="632"/>
                  </a:lnTo>
                  <a:lnTo>
                    <a:pt x="2624" y="615"/>
                  </a:lnTo>
                  <a:lnTo>
                    <a:pt x="2688" y="647"/>
                  </a:lnTo>
                  <a:lnTo>
                    <a:pt x="2722" y="634"/>
                  </a:lnTo>
                  <a:lnTo>
                    <a:pt x="2818" y="669"/>
                  </a:lnTo>
                  <a:lnTo>
                    <a:pt x="2854" y="767"/>
                  </a:lnTo>
                  <a:lnTo>
                    <a:pt x="2885" y="767"/>
                  </a:lnTo>
                  <a:lnTo>
                    <a:pt x="2902" y="742"/>
                  </a:lnTo>
                  <a:lnTo>
                    <a:pt x="2986" y="780"/>
                  </a:lnTo>
                  <a:lnTo>
                    <a:pt x="3021" y="760"/>
                  </a:lnTo>
                  <a:lnTo>
                    <a:pt x="3055" y="765"/>
                  </a:lnTo>
                  <a:lnTo>
                    <a:pt x="3073" y="799"/>
                  </a:lnTo>
                  <a:lnTo>
                    <a:pt x="3142" y="802"/>
                  </a:lnTo>
                  <a:lnTo>
                    <a:pt x="3206" y="829"/>
                  </a:lnTo>
                  <a:lnTo>
                    <a:pt x="3126" y="938"/>
                  </a:lnTo>
                  <a:lnTo>
                    <a:pt x="3043" y="1177"/>
                  </a:lnTo>
                  <a:lnTo>
                    <a:pt x="3038" y="1346"/>
                  </a:lnTo>
                  <a:lnTo>
                    <a:pt x="3054" y="1358"/>
                  </a:lnTo>
                  <a:lnTo>
                    <a:pt x="3015" y="1397"/>
                  </a:lnTo>
                  <a:lnTo>
                    <a:pt x="2945" y="1411"/>
                  </a:lnTo>
                  <a:lnTo>
                    <a:pt x="2936" y="1396"/>
                  </a:lnTo>
                  <a:lnTo>
                    <a:pt x="2900" y="1396"/>
                  </a:lnTo>
                  <a:lnTo>
                    <a:pt x="2870" y="1450"/>
                  </a:lnTo>
                  <a:lnTo>
                    <a:pt x="2902" y="1476"/>
                  </a:lnTo>
                  <a:lnTo>
                    <a:pt x="2779" y="1589"/>
                  </a:lnTo>
                  <a:lnTo>
                    <a:pt x="2781" y="1632"/>
                  </a:lnTo>
                  <a:lnTo>
                    <a:pt x="2686" y="1725"/>
                  </a:lnTo>
                  <a:lnTo>
                    <a:pt x="2708" y="1802"/>
                  </a:lnTo>
                  <a:lnTo>
                    <a:pt x="2677" y="1843"/>
                  </a:lnTo>
                  <a:lnTo>
                    <a:pt x="2690" y="1858"/>
                  </a:lnTo>
                  <a:lnTo>
                    <a:pt x="2648" y="1908"/>
                  </a:lnTo>
                  <a:lnTo>
                    <a:pt x="2718" y="1908"/>
                  </a:lnTo>
                  <a:lnTo>
                    <a:pt x="2746" y="1880"/>
                  </a:lnTo>
                  <a:lnTo>
                    <a:pt x="2729" y="1853"/>
                  </a:lnTo>
                  <a:lnTo>
                    <a:pt x="2759" y="1809"/>
                  </a:lnTo>
                  <a:lnTo>
                    <a:pt x="2773" y="1822"/>
                  </a:lnTo>
                  <a:lnTo>
                    <a:pt x="2818" y="1798"/>
                  </a:lnTo>
                  <a:lnTo>
                    <a:pt x="2876" y="1796"/>
                  </a:lnTo>
                  <a:lnTo>
                    <a:pt x="2937" y="1947"/>
                  </a:lnTo>
                  <a:lnTo>
                    <a:pt x="2851" y="1988"/>
                  </a:lnTo>
                  <a:lnTo>
                    <a:pt x="2900" y="2040"/>
                  </a:lnTo>
                  <a:lnTo>
                    <a:pt x="2891" y="2072"/>
                  </a:lnTo>
                  <a:lnTo>
                    <a:pt x="2936" y="2124"/>
                  </a:lnTo>
                  <a:lnTo>
                    <a:pt x="2937" y="2180"/>
                  </a:lnTo>
                  <a:lnTo>
                    <a:pt x="2881" y="2234"/>
                  </a:lnTo>
                  <a:lnTo>
                    <a:pt x="2835" y="2223"/>
                  </a:lnTo>
                  <a:lnTo>
                    <a:pt x="2820" y="2258"/>
                  </a:lnTo>
                  <a:lnTo>
                    <a:pt x="2854" y="2269"/>
                  </a:lnTo>
                  <a:lnTo>
                    <a:pt x="2857" y="2302"/>
                  </a:lnTo>
                  <a:lnTo>
                    <a:pt x="2906" y="2320"/>
                  </a:lnTo>
                  <a:lnTo>
                    <a:pt x="2937" y="2376"/>
                  </a:lnTo>
                  <a:lnTo>
                    <a:pt x="2898" y="2376"/>
                  </a:lnTo>
                  <a:lnTo>
                    <a:pt x="2859" y="2454"/>
                  </a:lnTo>
                  <a:lnTo>
                    <a:pt x="2898" y="2532"/>
                  </a:lnTo>
                  <a:lnTo>
                    <a:pt x="2976" y="2570"/>
                  </a:lnTo>
                  <a:lnTo>
                    <a:pt x="3054" y="2570"/>
                  </a:lnTo>
                  <a:lnTo>
                    <a:pt x="3093" y="2601"/>
                  </a:lnTo>
                  <a:lnTo>
                    <a:pt x="3053" y="2651"/>
                  </a:lnTo>
                  <a:lnTo>
                    <a:pt x="3056" y="2685"/>
                  </a:lnTo>
                  <a:lnTo>
                    <a:pt x="2940" y="2766"/>
                  </a:lnTo>
                  <a:lnTo>
                    <a:pt x="2939" y="2795"/>
                  </a:lnTo>
                  <a:lnTo>
                    <a:pt x="2906" y="2814"/>
                  </a:lnTo>
                  <a:lnTo>
                    <a:pt x="2898" y="2841"/>
                  </a:lnTo>
                  <a:lnTo>
                    <a:pt x="2868" y="2852"/>
                  </a:lnTo>
                  <a:lnTo>
                    <a:pt x="2830" y="2891"/>
                  </a:lnTo>
                  <a:lnTo>
                    <a:pt x="2831" y="2922"/>
                  </a:lnTo>
                  <a:lnTo>
                    <a:pt x="2773" y="2953"/>
                  </a:lnTo>
                  <a:lnTo>
                    <a:pt x="2702" y="2970"/>
                  </a:lnTo>
                  <a:lnTo>
                    <a:pt x="2584" y="2938"/>
                  </a:lnTo>
                  <a:lnTo>
                    <a:pt x="2580" y="2886"/>
                  </a:lnTo>
                  <a:lnTo>
                    <a:pt x="2513" y="2872"/>
                  </a:lnTo>
                  <a:lnTo>
                    <a:pt x="2429" y="2883"/>
                  </a:lnTo>
                  <a:lnTo>
                    <a:pt x="2424" y="2799"/>
                  </a:lnTo>
                  <a:lnTo>
                    <a:pt x="2477" y="2842"/>
                  </a:lnTo>
                  <a:lnTo>
                    <a:pt x="2392" y="2860"/>
                  </a:lnTo>
                  <a:lnTo>
                    <a:pt x="2382" y="2886"/>
                  </a:lnTo>
                  <a:lnTo>
                    <a:pt x="2326" y="2887"/>
                  </a:lnTo>
                  <a:lnTo>
                    <a:pt x="2313" y="2861"/>
                  </a:lnTo>
                  <a:lnTo>
                    <a:pt x="2241" y="2860"/>
                  </a:lnTo>
                  <a:lnTo>
                    <a:pt x="2189" y="2818"/>
                  </a:lnTo>
                  <a:lnTo>
                    <a:pt x="2116" y="2844"/>
                  </a:lnTo>
                  <a:lnTo>
                    <a:pt x="2030" y="2927"/>
                  </a:lnTo>
                  <a:lnTo>
                    <a:pt x="1992" y="2934"/>
                  </a:lnTo>
                  <a:lnTo>
                    <a:pt x="1940" y="2979"/>
                  </a:lnTo>
                  <a:lnTo>
                    <a:pt x="1922" y="3045"/>
                  </a:lnTo>
                  <a:lnTo>
                    <a:pt x="1922" y="3142"/>
                  </a:lnTo>
                  <a:lnTo>
                    <a:pt x="1962" y="3181"/>
                  </a:lnTo>
                  <a:lnTo>
                    <a:pt x="1955" y="3217"/>
                  </a:lnTo>
                  <a:lnTo>
                    <a:pt x="1926" y="3196"/>
                  </a:lnTo>
                  <a:lnTo>
                    <a:pt x="1841" y="3196"/>
                  </a:lnTo>
                  <a:lnTo>
                    <a:pt x="1823" y="3233"/>
                  </a:lnTo>
                  <a:lnTo>
                    <a:pt x="1763" y="3235"/>
                  </a:lnTo>
                  <a:lnTo>
                    <a:pt x="1728" y="3212"/>
                  </a:lnTo>
                  <a:lnTo>
                    <a:pt x="1681" y="3225"/>
                  </a:lnTo>
                  <a:lnTo>
                    <a:pt x="1612" y="3170"/>
                  </a:lnTo>
                  <a:lnTo>
                    <a:pt x="1616" y="3136"/>
                  </a:lnTo>
                  <a:lnTo>
                    <a:pt x="1537" y="3117"/>
                  </a:lnTo>
                  <a:lnTo>
                    <a:pt x="1499" y="3149"/>
                  </a:lnTo>
                  <a:lnTo>
                    <a:pt x="1489" y="3118"/>
                  </a:lnTo>
                  <a:lnTo>
                    <a:pt x="1431" y="3109"/>
                  </a:lnTo>
                  <a:lnTo>
                    <a:pt x="1372" y="3079"/>
                  </a:lnTo>
                  <a:lnTo>
                    <a:pt x="1322" y="3075"/>
                  </a:lnTo>
                  <a:lnTo>
                    <a:pt x="1333" y="3118"/>
                  </a:lnTo>
                  <a:lnTo>
                    <a:pt x="1254" y="3118"/>
                  </a:lnTo>
                  <a:lnTo>
                    <a:pt x="1219" y="3104"/>
                  </a:lnTo>
                  <a:lnTo>
                    <a:pt x="1137" y="3118"/>
                  </a:lnTo>
                  <a:lnTo>
                    <a:pt x="1103" y="3062"/>
                  </a:lnTo>
                  <a:lnTo>
                    <a:pt x="1059" y="3079"/>
                  </a:lnTo>
                  <a:lnTo>
                    <a:pt x="1020" y="3079"/>
                  </a:lnTo>
                  <a:lnTo>
                    <a:pt x="981" y="3000"/>
                  </a:lnTo>
                  <a:lnTo>
                    <a:pt x="934" y="3024"/>
                  </a:lnTo>
                  <a:lnTo>
                    <a:pt x="848" y="2971"/>
                  </a:lnTo>
                  <a:lnTo>
                    <a:pt x="824" y="3000"/>
                  </a:lnTo>
                  <a:lnTo>
                    <a:pt x="785" y="3000"/>
                  </a:lnTo>
                  <a:lnTo>
                    <a:pt x="807" y="2921"/>
                  </a:lnTo>
                  <a:lnTo>
                    <a:pt x="707" y="2883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3" name="Freeform 68"/>
            <p:cNvSpPr>
              <a:spLocks/>
            </p:cNvSpPr>
            <p:nvPr/>
          </p:nvSpPr>
          <p:spPr bwMode="auto">
            <a:xfrm>
              <a:off x="1749426" y="4835526"/>
              <a:ext cx="12700" cy="20638"/>
            </a:xfrm>
            <a:custGeom>
              <a:avLst/>
              <a:gdLst>
                <a:gd name="T0" fmla="*/ 0 w 42"/>
                <a:gd name="T1" fmla="*/ 0 h 86"/>
                <a:gd name="T2" fmla="*/ 0 w 42"/>
                <a:gd name="T3" fmla="*/ 0 h 86"/>
                <a:gd name="T4" fmla="*/ 0 w 42"/>
                <a:gd name="T5" fmla="*/ 0 h 86"/>
                <a:gd name="T6" fmla="*/ 0 w 42"/>
                <a:gd name="T7" fmla="*/ 0 h 86"/>
                <a:gd name="T8" fmla="*/ 0 w 42"/>
                <a:gd name="T9" fmla="*/ 0 h 86"/>
                <a:gd name="T10" fmla="*/ 0 w 42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86"/>
                <a:gd name="T20" fmla="*/ 42 w 42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86">
                  <a:moveTo>
                    <a:pt x="14" y="0"/>
                  </a:moveTo>
                  <a:lnTo>
                    <a:pt x="42" y="54"/>
                  </a:lnTo>
                  <a:lnTo>
                    <a:pt x="42" y="84"/>
                  </a:lnTo>
                  <a:lnTo>
                    <a:pt x="0" y="86"/>
                  </a:lnTo>
                  <a:lnTo>
                    <a:pt x="4" y="3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4" name="Freeform 69"/>
            <p:cNvSpPr>
              <a:spLocks/>
            </p:cNvSpPr>
            <p:nvPr/>
          </p:nvSpPr>
          <p:spPr bwMode="auto">
            <a:xfrm>
              <a:off x="1473201" y="4090988"/>
              <a:ext cx="708025" cy="736600"/>
            </a:xfrm>
            <a:custGeom>
              <a:avLst/>
              <a:gdLst>
                <a:gd name="T0" fmla="*/ 0 w 2275"/>
                <a:gd name="T1" fmla="*/ 0 h 3023"/>
                <a:gd name="T2" fmla="*/ 0 w 2275"/>
                <a:gd name="T3" fmla="*/ 0 h 3023"/>
                <a:gd name="T4" fmla="*/ 0 w 2275"/>
                <a:gd name="T5" fmla="*/ 0 h 3023"/>
                <a:gd name="T6" fmla="*/ 0 w 2275"/>
                <a:gd name="T7" fmla="*/ 0 h 3023"/>
                <a:gd name="T8" fmla="*/ 0 w 2275"/>
                <a:gd name="T9" fmla="*/ 0 h 3023"/>
                <a:gd name="T10" fmla="*/ 0 w 2275"/>
                <a:gd name="T11" fmla="*/ 0 h 3023"/>
                <a:gd name="T12" fmla="*/ 0 w 2275"/>
                <a:gd name="T13" fmla="*/ 0 h 3023"/>
                <a:gd name="T14" fmla="*/ 0 w 2275"/>
                <a:gd name="T15" fmla="*/ 0 h 3023"/>
                <a:gd name="T16" fmla="*/ 0 w 2275"/>
                <a:gd name="T17" fmla="*/ 0 h 3023"/>
                <a:gd name="T18" fmla="*/ 0 w 2275"/>
                <a:gd name="T19" fmla="*/ 0 h 3023"/>
                <a:gd name="T20" fmla="*/ 0 w 2275"/>
                <a:gd name="T21" fmla="*/ 0 h 3023"/>
                <a:gd name="T22" fmla="*/ 0 w 2275"/>
                <a:gd name="T23" fmla="*/ 0 h 3023"/>
                <a:gd name="T24" fmla="*/ 0 w 2275"/>
                <a:gd name="T25" fmla="*/ 0 h 3023"/>
                <a:gd name="T26" fmla="*/ 0 w 2275"/>
                <a:gd name="T27" fmla="*/ 0 h 3023"/>
                <a:gd name="T28" fmla="*/ 0 w 2275"/>
                <a:gd name="T29" fmla="*/ 0 h 3023"/>
                <a:gd name="T30" fmla="*/ 0 w 2275"/>
                <a:gd name="T31" fmla="*/ 0 h 3023"/>
                <a:gd name="T32" fmla="*/ 0 w 2275"/>
                <a:gd name="T33" fmla="*/ 0 h 3023"/>
                <a:gd name="T34" fmla="*/ 0 w 2275"/>
                <a:gd name="T35" fmla="*/ 0 h 3023"/>
                <a:gd name="T36" fmla="*/ 0 w 2275"/>
                <a:gd name="T37" fmla="*/ 0 h 3023"/>
                <a:gd name="T38" fmla="*/ 0 w 2275"/>
                <a:gd name="T39" fmla="*/ 0 h 3023"/>
                <a:gd name="T40" fmla="*/ 0 w 2275"/>
                <a:gd name="T41" fmla="*/ 0 h 3023"/>
                <a:gd name="T42" fmla="*/ 0 w 2275"/>
                <a:gd name="T43" fmla="*/ 0 h 3023"/>
                <a:gd name="T44" fmla="*/ 0 w 2275"/>
                <a:gd name="T45" fmla="*/ 0 h 3023"/>
                <a:gd name="T46" fmla="*/ 0 w 2275"/>
                <a:gd name="T47" fmla="*/ 0 h 3023"/>
                <a:gd name="T48" fmla="*/ 0 w 2275"/>
                <a:gd name="T49" fmla="*/ 0 h 3023"/>
                <a:gd name="T50" fmla="*/ 0 w 2275"/>
                <a:gd name="T51" fmla="*/ 0 h 3023"/>
                <a:gd name="T52" fmla="*/ 0 w 2275"/>
                <a:gd name="T53" fmla="*/ 0 h 3023"/>
                <a:gd name="T54" fmla="*/ 0 w 2275"/>
                <a:gd name="T55" fmla="*/ 0 h 3023"/>
                <a:gd name="T56" fmla="*/ 0 w 2275"/>
                <a:gd name="T57" fmla="*/ 0 h 3023"/>
                <a:gd name="T58" fmla="*/ 0 w 2275"/>
                <a:gd name="T59" fmla="*/ 0 h 3023"/>
                <a:gd name="T60" fmla="*/ 0 w 2275"/>
                <a:gd name="T61" fmla="*/ 0 h 3023"/>
                <a:gd name="T62" fmla="*/ 0 w 2275"/>
                <a:gd name="T63" fmla="*/ 0 h 3023"/>
                <a:gd name="T64" fmla="*/ 0 w 2275"/>
                <a:gd name="T65" fmla="*/ 0 h 3023"/>
                <a:gd name="T66" fmla="*/ 0 w 2275"/>
                <a:gd name="T67" fmla="*/ 0 h 3023"/>
                <a:gd name="T68" fmla="*/ 0 w 2275"/>
                <a:gd name="T69" fmla="*/ 0 h 3023"/>
                <a:gd name="T70" fmla="*/ 0 w 2275"/>
                <a:gd name="T71" fmla="*/ 0 h 3023"/>
                <a:gd name="T72" fmla="*/ 0 w 2275"/>
                <a:gd name="T73" fmla="*/ 0 h 3023"/>
                <a:gd name="T74" fmla="*/ 0 w 2275"/>
                <a:gd name="T75" fmla="*/ 0 h 3023"/>
                <a:gd name="T76" fmla="*/ 0 w 2275"/>
                <a:gd name="T77" fmla="*/ 0 h 3023"/>
                <a:gd name="T78" fmla="*/ 0 w 2275"/>
                <a:gd name="T79" fmla="*/ 0 h 3023"/>
                <a:gd name="T80" fmla="*/ 0 w 2275"/>
                <a:gd name="T81" fmla="*/ 0 h 3023"/>
                <a:gd name="T82" fmla="*/ 0 w 2275"/>
                <a:gd name="T83" fmla="*/ 0 h 3023"/>
                <a:gd name="T84" fmla="*/ 0 w 2275"/>
                <a:gd name="T85" fmla="*/ 0 h 3023"/>
                <a:gd name="T86" fmla="*/ 0 w 2275"/>
                <a:gd name="T87" fmla="*/ 0 h 3023"/>
                <a:gd name="T88" fmla="*/ 0 w 2275"/>
                <a:gd name="T89" fmla="*/ 0 h 3023"/>
                <a:gd name="T90" fmla="*/ 0 w 2275"/>
                <a:gd name="T91" fmla="*/ 0 h 3023"/>
                <a:gd name="T92" fmla="*/ 0 w 2275"/>
                <a:gd name="T93" fmla="*/ 0 h 3023"/>
                <a:gd name="T94" fmla="*/ 0 w 2275"/>
                <a:gd name="T95" fmla="*/ 0 h 3023"/>
                <a:gd name="T96" fmla="*/ 0 w 2275"/>
                <a:gd name="T97" fmla="*/ 0 h 3023"/>
                <a:gd name="T98" fmla="*/ 0 w 2275"/>
                <a:gd name="T99" fmla="*/ 0 h 3023"/>
                <a:gd name="T100" fmla="*/ 0 w 2275"/>
                <a:gd name="T101" fmla="*/ 0 h 3023"/>
                <a:gd name="T102" fmla="*/ 0 w 2275"/>
                <a:gd name="T103" fmla="*/ 0 h 3023"/>
                <a:gd name="T104" fmla="*/ 0 w 2275"/>
                <a:gd name="T105" fmla="*/ 0 h 3023"/>
                <a:gd name="T106" fmla="*/ 0 w 2275"/>
                <a:gd name="T107" fmla="*/ 0 h 3023"/>
                <a:gd name="T108" fmla="*/ 0 w 2275"/>
                <a:gd name="T109" fmla="*/ 0 h 3023"/>
                <a:gd name="T110" fmla="*/ 0 w 2275"/>
                <a:gd name="T111" fmla="*/ 0 h 3023"/>
                <a:gd name="T112" fmla="*/ 0 w 2275"/>
                <a:gd name="T113" fmla="*/ 0 h 30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75"/>
                <a:gd name="T172" fmla="*/ 0 h 3023"/>
                <a:gd name="T173" fmla="*/ 2275 w 2275"/>
                <a:gd name="T174" fmla="*/ 3023 h 30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75" h="3023">
                  <a:moveTo>
                    <a:pt x="397" y="2956"/>
                  </a:moveTo>
                  <a:lnTo>
                    <a:pt x="382" y="2941"/>
                  </a:lnTo>
                  <a:lnTo>
                    <a:pt x="384" y="2775"/>
                  </a:lnTo>
                  <a:lnTo>
                    <a:pt x="445" y="2606"/>
                  </a:lnTo>
                  <a:lnTo>
                    <a:pt x="464" y="2540"/>
                  </a:lnTo>
                  <a:lnTo>
                    <a:pt x="547" y="2426"/>
                  </a:lnTo>
                  <a:lnTo>
                    <a:pt x="488" y="2400"/>
                  </a:lnTo>
                  <a:lnTo>
                    <a:pt x="422" y="2400"/>
                  </a:lnTo>
                  <a:lnTo>
                    <a:pt x="397" y="2369"/>
                  </a:lnTo>
                  <a:lnTo>
                    <a:pt x="361" y="2361"/>
                  </a:lnTo>
                  <a:lnTo>
                    <a:pt x="333" y="2379"/>
                  </a:lnTo>
                  <a:lnTo>
                    <a:pt x="244" y="2336"/>
                  </a:lnTo>
                  <a:lnTo>
                    <a:pt x="233" y="2361"/>
                  </a:lnTo>
                  <a:lnTo>
                    <a:pt x="202" y="2369"/>
                  </a:lnTo>
                  <a:lnTo>
                    <a:pt x="155" y="2263"/>
                  </a:lnTo>
                  <a:lnTo>
                    <a:pt x="124" y="2252"/>
                  </a:lnTo>
                  <a:lnTo>
                    <a:pt x="124" y="2213"/>
                  </a:lnTo>
                  <a:lnTo>
                    <a:pt x="163" y="2174"/>
                  </a:lnTo>
                  <a:lnTo>
                    <a:pt x="163" y="2135"/>
                  </a:lnTo>
                  <a:lnTo>
                    <a:pt x="84" y="2095"/>
                  </a:lnTo>
                  <a:lnTo>
                    <a:pt x="45" y="2056"/>
                  </a:lnTo>
                  <a:lnTo>
                    <a:pt x="45" y="1978"/>
                  </a:lnTo>
                  <a:lnTo>
                    <a:pt x="112" y="1909"/>
                  </a:lnTo>
                  <a:lnTo>
                    <a:pt x="60" y="1792"/>
                  </a:lnTo>
                  <a:lnTo>
                    <a:pt x="11" y="1722"/>
                  </a:lnTo>
                  <a:lnTo>
                    <a:pt x="43" y="1673"/>
                  </a:lnTo>
                  <a:lnTo>
                    <a:pt x="0" y="1608"/>
                  </a:lnTo>
                  <a:lnTo>
                    <a:pt x="64" y="1589"/>
                  </a:lnTo>
                  <a:lnTo>
                    <a:pt x="27" y="1570"/>
                  </a:lnTo>
                  <a:lnTo>
                    <a:pt x="45" y="1509"/>
                  </a:lnTo>
                  <a:lnTo>
                    <a:pt x="84" y="1509"/>
                  </a:lnTo>
                  <a:lnTo>
                    <a:pt x="45" y="1430"/>
                  </a:lnTo>
                  <a:lnTo>
                    <a:pt x="46" y="1372"/>
                  </a:lnTo>
                  <a:lnTo>
                    <a:pt x="3" y="1328"/>
                  </a:lnTo>
                  <a:lnTo>
                    <a:pt x="10" y="1293"/>
                  </a:lnTo>
                  <a:lnTo>
                    <a:pt x="53" y="1261"/>
                  </a:lnTo>
                  <a:lnTo>
                    <a:pt x="116" y="1289"/>
                  </a:lnTo>
                  <a:lnTo>
                    <a:pt x="180" y="1261"/>
                  </a:lnTo>
                  <a:lnTo>
                    <a:pt x="216" y="1278"/>
                  </a:lnTo>
                  <a:lnTo>
                    <a:pt x="245" y="1254"/>
                  </a:lnTo>
                  <a:lnTo>
                    <a:pt x="195" y="1165"/>
                  </a:lnTo>
                  <a:lnTo>
                    <a:pt x="201" y="1129"/>
                  </a:lnTo>
                  <a:lnTo>
                    <a:pt x="277" y="1091"/>
                  </a:lnTo>
                  <a:lnTo>
                    <a:pt x="269" y="1029"/>
                  </a:lnTo>
                  <a:lnTo>
                    <a:pt x="244" y="1040"/>
                  </a:lnTo>
                  <a:lnTo>
                    <a:pt x="203" y="1012"/>
                  </a:lnTo>
                  <a:lnTo>
                    <a:pt x="203" y="974"/>
                  </a:lnTo>
                  <a:lnTo>
                    <a:pt x="281" y="974"/>
                  </a:lnTo>
                  <a:lnTo>
                    <a:pt x="280" y="922"/>
                  </a:lnTo>
                  <a:lnTo>
                    <a:pt x="319" y="843"/>
                  </a:lnTo>
                  <a:lnTo>
                    <a:pt x="319" y="765"/>
                  </a:lnTo>
                  <a:lnTo>
                    <a:pt x="314" y="669"/>
                  </a:lnTo>
                  <a:lnTo>
                    <a:pt x="277" y="643"/>
                  </a:lnTo>
                  <a:lnTo>
                    <a:pt x="282" y="602"/>
                  </a:lnTo>
                  <a:lnTo>
                    <a:pt x="306" y="548"/>
                  </a:lnTo>
                  <a:lnTo>
                    <a:pt x="346" y="510"/>
                  </a:lnTo>
                  <a:lnTo>
                    <a:pt x="433" y="482"/>
                  </a:lnTo>
                  <a:lnTo>
                    <a:pt x="522" y="472"/>
                  </a:lnTo>
                  <a:lnTo>
                    <a:pt x="540" y="515"/>
                  </a:lnTo>
                  <a:lnTo>
                    <a:pt x="514" y="545"/>
                  </a:lnTo>
                  <a:lnTo>
                    <a:pt x="560" y="598"/>
                  </a:lnTo>
                  <a:lnTo>
                    <a:pt x="599" y="553"/>
                  </a:lnTo>
                  <a:lnTo>
                    <a:pt x="563" y="538"/>
                  </a:lnTo>
                  <a:lnTo>
                    <a:pt x="560" y="502"/>
                  </a:lnTo>
                  <a:lnTo>
                    <a:pt x="593" y="497"/>
                  </a:lnTo>
                  <a:lnTo>
                    <a:pt x="646" y="538"/>
                  </a:lnTo>
                  <a:lnTo>
                    <a:pt x="629" y="477"/>
                  </a:lnTo>
                  <a:lnTo>
                    <a:pt x="665" y="388"/>
                  </a:lnTo>
                  <a:lnTo>
                    <a:pt x="707" y="413"/>
                  </a:lnTo>
                  <a:lnTo>
                    <a:pt x="794" y="396"/>
                  </a:lnTo>
                  <a:lnTo>
                    <a:pt x="715" y="383"/>
                  </a:lnTo>
                  <a:lnTo>
                    <a:pt x="711" y="332"/>
                  </a:lnTo>
                  <a:lnTo>
                    <a:pt x="750" y="332"/>
                  </a:lnTo>
                  <a:lnTo>
                    <a:pt x="741" y="296"/>
                  </a:lnTo>
                  <a:lnTo>
                    <a:pt x="699" y="291"/>
                  </a:lnTo>
                  <a:lnTo>
                    <a:pt x="703" y="241"/>
                  </a:lnTo>
                  <a:lnTo>
                    <a:pt x="667" y="243"/>
                  </a:lnTo>
                  <a:lnTo>
                    <a:pt x="667" y="204"/>
                  </a:lnTo>
                  <a:lnTo>
                    <a:pt x="736" y="175"/>
                  </a:lnTo>
                  <a:lnTo>
                    <a:pt x="757" y="149"/>
                  </a:lnTo>
                  <a:lnTo>
                    <a:pt x="661" y="49"/>
                  </a:lnTo>
                  <a:lnTo>
                    <a:pt x="671" y="0"/>
                  </a:lnTo>
                  <a:lnTo>
                    <a:pt x="793" y="2"/>
                  </a:lnTo>
                  <a:lnTo>
                    <a:pt x="828" y="17"/>
                  </a:lnTo>
                  <a:lnTo>
                    <a:pt x="885" y="9"/>
                  </a:lnTo>
                  <a:lnTo>
                    <a:pt x="1003" y="32"/>
                  </a:lnTo>
                  <a:lnTo>
                    <a:pt x="1016" y="88"/>
                  </a:lnTo>
                  <a:lnTo>
                    <a:pt x="1016" y="142"/>
                  </a:lnTo>
                  <a:lnTo>
                    <a:pt x="950" y="198"/>
                  </a:lnTo>
                  <a:lnTo>
                    <a:pt x="1069" y="177"/>
                  </a:lnTo>
                  <a:lnTo>
                    <a:pt x="1182" y="211"/>
                  </a:lnTo>
                  <a:lnTo>
                    <a:pt x="1242" y="183"/>
                  </a:lnTo>
                  <a:lnTo>
                    <a:pt x="1348" y="172"/>
                  </a:lnTo>
                  <a:lnTo>
                    <a:pt x="1324" y="134"/>
                  </a:lnTo>
                  <a:lnTo>
                    <a:pt x="1263" y="130"/>
                  </a:lnTo>
                  <a:lnTo>
                    <a:pt x="1306" y="256"/>
                  </a:lnTo>
                  <a:lnTo>
                    <a:pt x="1237" y="294"/>
                  </a:lnTo>
                  <a:lnTo>
                    <a:pt x="1186" y="317"/>
                  </a:lnTo>
                  <a:lnTo>
                    <a:pt x="1184" y="355"/>
                  </a:lnTo>
                  <a:lnTo>
                    <a:pt x="1242" y="379"/>
                  </a:lnTo>
                  <a:lnTo>
                    <a:pt x="1286" y="345"/>
                  </a:lnTo>
                  <a:lnTo>
                    <a:pt x="1337" y="343"/>
                  </a:lnTo>
                  <a:lnTo>
                    <a:pt x="1364" y="398"/>
                  </a:lnTo>
                  <a:lnTo>
                    <a:pt x="1415" y="413"/>
                  </a:lnTo>
                  <a:lnTo>
                    <a:pt x="1405" y="366"/>
                  </a:lnTo>
                  <a:lnTo>
                    <a:pt x="1469" y="320"/>
                  </a:lnTo>
                  <a:lnTo>
                    <a:pt x="1554" y="289"/>
                  </a:lnTo>
                  <a:lnTo>
                    <a:pt x="1639" y="192"/>
                  </a:lnTo>
                  <a:lnTo>
                    <a:pt x="1753" y="192"/>
                  </a:lnTo>
                  <a:lnTo>
                    <a:pt x="1811" y="134"/>
                  </a:lnTo>
                  <a:lnTo>
                    <a:pt x="1901" y="96"/>
                  </a:lnTo>
                  <a:lnTo>
                    <a:pt x="1909" y="132"/>
                  </a:lnTo>
                  <a:lnTo>
                    <a:pt x="1962" y="145"/>
                  </a:lnTo>
                  <a:lnTo>
                    <a:pt x="1934" y="188"/>
                  </a:lnTo>
                  <a:lnTo>
                    <a:pt x="1982" y="238"/>
                  </a:lnTo>
                  <a:lnTo>
                    <a:pt x="1972" y="262"/>
                  </a:lnTo>
                  <a:lnTo>
                    <a:pt x="1916" y="234"/>
                  </a:lnTo>
                  <a:lnTo>
                    <a:pt x="1877" y="264"/>
                  </a:lnTo>
                  <a:lnTo>
                    <a:pt x="1915" y="317"/>
                  </a:lnTo>
                  <a:lnTo>
                    <a:pt x="1983" y="312"/>
                  </a:lnTo>
                  <a:lnTo>
                    <a:pt x="2053" y="383"/>
                  </a:lnTo>
                  <a:lnTo>
                    <a:pt x="2050" y="406"/>
                  </a:lnTo>
                  <a:lnTo>
                    <a:pt x="1955" y="406"/>
                  </a:lnTo>
                  <a:lnTo>
                    <a:pt x="2040" y="477"/>
                  </a:lnTo>
                  <a:lnTo>
                    <a:pt x="2057" y="464"/>
                  </a:lnTo>
                  <a:lnTo>
                    <a:pt x="2115" y="613"/>
                  </a:lnTo>
                  <a:lnTo>
                    <a:pt x="2119" y="726"/>
                  </a:lnTo>
                  <a:lnTo>
                    <a:pt x="2097" y="775"/>
                  </a:lnTo>
                  <a:lnTo>
                    <a:pt x="2041" y="798"/>
                  </a:lnTo>
                  <a:lnTo>
                    <a:pt x="2041" y="858"/>
                  </a:lnTo>
                  <a:lnTo>
                    <a:pt x="2164" y="980"/>
                  </a:lnTo>
                  <a:lnTo>
                    <a:pt x="2158" y="1078"/>
                  </a:lnTo>
                  <a:lnTo>
                    <a:pt x="2158" y="1117"/>
                  </a:lnTo>
                  <a:lnTo>
                    <a:pt x="2197" y="1156"/>
                  </a:lnTo>
                  <a:lnTo>
                    <a:pt x="2197" y="1235"/>
                  </a:lnTo>
                  <a:lnTo>
                    <a:pt x="2176" y="1261"/>
                  </a:lnTo>
                  <a:lnTo>
                    <a:pt x="2160" y="1321"/>
                  </a:lnTo>
                  <a:lnTo>
                    <a:pt x="2184" y="1346"/>
                  </a:lnTo>
                  <a:lnTo>
                    <a:pt x="2193" y="1398"/>
                  </a:lnTo>
                  <a:lnTo>
                    <a:pt x="2228" y="1418"/>
                  </a:lnTo>
                  <a:lnTo>
                    <a:pt x="2258" y="1450"/>
                  </a:lnTo>
                  <a:lnTo>
                    <a:pt x="2258" y="1509"/>
                  </a:lnTo>
                  <a:lnTo>
                    <a:pt x="2275" y="1548"/>
                  </a:lnTo>
                  <a:lnTo>
                    <a:pt x="2219" y="1708"/>
                  </a:lnTo>
                  <a:lnTo>
                    <a:pt x="2164" y="1690"/>
                  </a:lnTo>
                  <a:lnTo>
                    <a:pt x="2167" y="1655"/>
                  </a:lnTo>
                  <a:lnTo>
                    <a:pt x="2142" y="1616"/>
                  </a:lnTo>
                  <a:lnTo>
                    <a:pt x="2087" y="1609"/>
                  </a:lnTo>
                  <a:lnTo>
                    <a:pt x="2078" y="1633"/>
                  </a:lnTo>
                  <a:lnTo>
                    <a:pt x="2111" y="1657"/>
                  </a:lnTo>
                  <a:lnTo>
                    <a:pt x="2104" y="1673"/>
                  </a:lnTo>
                  <a:lnTo>
                    <a:pt x="2006" y="1706"/>
                  </a:lnTo>
                  <a:lnTo>
                    <a:pt x="1957" y="1736"/>
                  </a:lnTo>
                  <a:lnTo>
                    <a:pt x="1904" y="1745"/>
                  </a:lnTo>
                  <a:lnTo>
                    <a:pt x="1884" y="1782"/>
                  </a:lnTo>
                  <a:lnTo>
                    <a:pt x="1845" y="1782"/>
                  </a:lnTo>
                  <a:lnTo>
                    <a:pt x="1775" y="1855"/>
                  </a:lnTo>
                  <a:lnTo>
                    <a:pt x="1729" y="1853"/>
                  </a:lnTo>
                  <a:lnTo>
                    <a:pt x="1648" y="1891"/>
                  </a:lnTo>
                  <a:lnTo>
                    <a:pt x="1617" y="1955"/>
                  </a:lnTo>
                  <a:lnTo>
                    <a:pt x="1591" y="1901"/>
                  </a:lnTo>
                  <a:lnTo>
                    <a:pt x="1566" y="1908"/>
                  </a:lnTo>
                  <a:lnTo>
                    <a:pt x="1588" y="1997"/>
                  </a:lnTo>
                  <a:lnTo>
                    <a:pt x="1650" y="2056"/>
                  </a:lnTo>
                  <a:lnTo>
                    <a:pt x="1666" y="2081"/>
                  </a:lnTo>
                  <a:lnTo>
                    <a:pt x="1628" y="2127"/>
                  </a:lnTo>
                  <a:lnTo>
                    <a:pt x="1650" y="2174"/>
                  </a:lnTo>
                  <a:lnTo>
                    <a:pt x="1646" y="2208"/>
                  </a:lnTo>
                  <a:lnTo>
                    <a:pt x="1724" y="2295"/>
                  </a:lnTo>
                  <a:lnTo>
                    <a:pt x="1763" y="2317"/>
                  </a:lnTo>
                  <a:lnTo>
                    <a:pt x="1800" y="2368"/>
                  </a:lnTo>
                  <a:lnTo>
                    <a:pt x="1853" y="2394"/>
                  </a:lnTo>
                  <a:lnTo>
                    <a:pt x="1881" y="2427"/>
                  </a:lnTo>
                  <a:lnTo>
                    <a:pt x="1908" y="2427"/>
                  </a:lnTo>
                  <a:lnTo>
                    <a:pt x="1948" y="2467"/>
                  </a:lnTo>
                  <a:lnTo>
                    <a:pt x="1972" y="2470"/>
                  </a:lnTo>
                  <a:lnTo>
                    <a:pt x="2000" y="2526"/>
                  </a:lnTo>
                  <a:lnTo>
                    <a:pt x="1977" y="2580"/>
                  </a:lnTo>
                  <a:lnTo>
                    <a:pt x="1948" y="2611"/>
                  </a:lnTo>
                  <a:lnTo>
                    <a:pt x="1884" y="2565"/>
                  </a:lnTo>
                  <a:lnTo>
                    <a:pt x="1844" y="2577"/>
                  </a:lnTo>
                  <a:lnTo>
                    <a:pt x="1845" y="2643"/>
                  </a:lnTo>
                  <a:lnTo>
                    <a:pt x="1818" y="2693"/>
                  </a:lnTo>
                  <a:lnTo>
                    <a:pt x="1728" y="2721"/>
                  </a:lnTo>
                  <a:lnTo>
                    <a:pt x="1689" y="2760"/>
                  </a:lnTo>
                  <a:lnTo>
                    <a:pt x="1759" y="2853"/>
                  </a:lnTo>
                  <a:lnTo>
                    <a:pt x="1733" y="2896"/>
                  </a:lnTo>
                  <a:lnTo>
                    <a:pt x="1744" y="2914"/>
                  </a:lnTo>
                  <a:lnTo>
                    <a:pt x="1771" y="2912"/>
                  </a:lnTo>
                  <a:lnTo>
                    <a:pt x="1784" y="2959"/>
                  </a:lnTo>
                  <a:lnTo>
                    <a:pt x="1780" y="3001"/>
                  </a:lnTo>
                  <a:lnTo>
                    <a:pt x="1762" y="3014"/>
                  </a:lnTo>
                  <a:lnTo>
                    <a:pt x="1718" y="2986"/>
                  </a:lnTo>
                  <a:lnTo>
                    <a:pt x="1715" y="2950"/>
                  </a:lnTo>
                  <a:lnTo>
                    <a:pt x="1695" y="2932"/>
                  </a:lnTo>
                  <a:lnTo>
                    <a:pt x="1662" y="2912"/>
                  </a:lnTo>
                  <a:lnTo>
                    <a:pt x="1650" y="2932"/>
                  </a:lnTo>
                  <a:lnTo>
                    <a:pt x="1628" y="2936"/>
                  </a:lnTo>
                  <a:lnTo>
                    <a:pt x="1604" y="2920"/>
                  </a:lnTo>
                  <a:lnTo>
                    <a:pt x="1551" y="2917"/>
                  </a:lnTo>
                  <a:lnTo>
                    <a:pt x="1562" y="2958"/>
                  </a:lnTo>
                  <a:lnTo>
                    <a:pt x="1507" y="2955"/>
                  </a:lnTo>
                  <a:lnTo>
                    <a:pt x="1377" y="2964"/>
                  </a:lnTo>
                  <a:lnTo>
                    <a:pt x="1369" y="2983"/>
                  </a:lnTo>
                  <a:lnTo>
                    <a:pt x="1340" y="2984"/>
                  </a:lnTo>
                  <a:lnTo>
                    <a:pt x="1290" y="3021"/>
                  </a:lnTo>
                  <a:lnTo>
                    <a:pt x="1256" y="3022"/>
                  </a:lnTo>
                  <a:lnTo>
                    <a:pt x="1219" y="2995"/>
                  </a:lnTo>
                  <a:lnTo>
                    <a:pt x="1219" y="2956"/>
                  </a:lnTo>
                  <a:lnTo>
                    <a:pt x="1180" y="2948"/>
                  </a:lnTo>
                  <a:lnTo>
                    <a:pt x="1140" y="2956"/>
                  </a:lnTo>
                  <a:lnTo>
                    <a:pt x="1098" y="2941"/>
                  </a:lnTo>
                  <a:lnTo>
                    <a:pt x="1102" y="2978"/>
                  </a:lnTo>
                  <a:lnTo>
                    <a:pt x="1066" y="3023"/>
                  </a:lnTo>
                  <a:lnTo>
                    <a:pt x="1065" y="2995"/>
                  </a:lnTo>
                  <a:lnTo>
                    <a:pt x="976" y="2929"/>
                  </a:lnTo>
                  <a:lnTo>
                    <a:pt x="946" y="2950"/>
                  </a:lnTo>
                  <a:lnTo>
                    <a:pt x="930" y="2932"/>
                  </a:lnTo>
                  <a:lnTo>
                    <a:pt x="872" y="2908"/>
                  </a:lnTo>
                  <a:lnTo>
                    <a:pt x="833" y="2910"/>
                  </a:lnTo>
                  <a:lnTo>
                    <a:pt x="757" y="2867"/>
                  </a:lnTo>
                  <a:lnTo>
                    <a:pt x="705" y="2914"/>
                  </a:lnTo>
                  <a:lnTo>
                    <a:pt x="639" y="2875"/>
                  </a:lnTo>
                  <a:lnTo>
                    <a:pt x="593" y="2917"/>
                  </a:lnTo>
                  <a:lnTo>
                    <a:pt x="618" y="2946"/>
                  </a:lnTo>
                  <a:lnTo>
                    <a:pt x="595" y="2957"/>
                  </a:lnTo>
                  <a:lnTo>
                    <a:pt x="547" y="2935"/>
                  </a:lnTo>
                  <a:lnTo>
                    <a:pt x="495" y="2955"/>
                  </a:lnTo>
                  <a:lnTo>
                    <a:pt x="460" y="2943"/>
                  </a:lnTo>
                  <a:lnTo>
                    <a:pt x="397" y="2956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5" name="Freeform 70"/>
            <p:cNvSpPr>
              <a:spLocks/>
            </p:cNvSpPr>
            <p:nvPr/>
          </p:nvSpPr>
          <p:spPr bwMode="auto">
            <a:xfrm>
              <a:off x="4292601" y="5537201"/>
              <a:ext cx="84138" cy="46038"/>
            </a:xfrm>
            <a:custGeom>
              <a:avLst/>
              <a:gdLst>
                <a:gd name="T0" fmla="*/ 0 w 274"/>
                <a:gd name="T1" fmla="*/ 0 h 185"/>
                <a:gd name="T2" fmla="*/ 0 w 274"/>
                <a:gd name="T3" fmla="*/ 0 h 185"/>
                <a:gd name="T4" fmla="*/ 0 w 274"/>
                <a:gd name="T5" fmla="*/ 0 h 185"/>
                <a:gd name="T6" fmla="*/ 0 w 274"/>
                <a:gd name="T7" fmla="*/ 0 h 185"/>
                <a:gd name="T8" fmla="*/ 0 w 274"/>
                <a:gd name="T9" fmla="*/ 0 h 185"/>
                <a:gd name="T10" fmla="*/ 0 w 274"/>
                <a:gd name="T11" fmla="*/ 0 h 185"/>
                <a:gd name="T12" fmla="*/ 0 w 274"/>
                <a:gd name="T13" fmla="*/ 0 h 185"/>
                <a:gd name="T14" fmla="*/ 0 w 274"/>
                <a:gd name="T15" fmla="*/ 0 h 185"/>
                <a:gd name="T16" fmla="*/ 0 w 274"/>
                <a:gd name="T17" fmla="*/ 0 h 185"/>
                <a:gd name="T18" fmla="*/ 0 w 274"/>
                <a:gd name="T19" fmla="*/ 0 h 185"/>
                <a:gd name="T20" fmla="*/ 0 w 274"/>
                <a:gd name="T21" fmla="*/ 0 h 185"/>
                <a:gd name="T22" fmla="*/ 0 w 274"/>
                <a:gd name="T23" fmla="*/ 0 h 185"/>
                <a:gd name="T24" fmla="*/ 0 w 274"/>
                <a:gd name="T25" fmla="*/ 0 h 1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4"/>
                <a:gd name="T40" fmla="*/ 0 h 185"/>
                <a:gd name="T41" fmla="*/ 274 w 274"/>
                <a:gd name="T42" fmla="*/ 185 h 1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4" h="185">
                  <a:moveTo>
                    <a:pt x="0" y="128"/>
                  </a:moveTo>
                  <a:lnTo>
                    <a:pt x="33" y="96"/>
                  </a:lnTo>
                  <a:lnTo>
                    <a:pt x="31" y="63"/>
                  </a:lnTo>
                  <a:lnTo>
                    <a:pt x="144" y="48"/>
                  </a:lnTo>
                  <a:lnTo>
                    <a:pt x="145" y="4"/>
                  </a:lnTo>
                  <a:lnTo>
                    <a:pt x="274" y="0"/>
                  </a:lnTo>
                  <a:lnTo>
                    <a:pt x="185" y="64"/>
                  </a:lnTo>
                  <a:lnTo>
                    <a:pt x="173" y="106"/>
                  </a:lnTo>
                  <a:lnTo>
                    <a:pt x="234" y="116"/>
                  </a:lnTo>
                  <a:lnTo>
                    <a:pt x="238" y="163"/>
                  </a:lnTo>
                  <a:lnTo>
                    <a:pt x="185" y="185"/>
                  </a:lnTo>
                  <a:lnTo>
                    <a:pt x="118" y="143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80FFFF"/>
            </a:solidFill>
            <a:ln w="1588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6" name="Freeform 71"/>
            <p:cNvSpPr>
              <a:spLocks/>
            </p:cNvSpPr>
            <p:nvPr/>
          </p:nvSpPr>
          <p:spPr bwMode="auto">
            <a:xfrm>
              <a:off x="5535613" y="4899026"/>
              <a:ext cx="271463" cy="265113"/>
            </a:xfrm>
            <a:custGeom>
              <a:avLst/>
              <a:gdLst>
                <a:gd name="T0" fmla="*/ 0 w 872"/>
                <a:gd name="T1" fmla="*/ 0 h 1087"/>
                <a:gd name="T2" fmla="*/ 0 w 872"/>
                <a:gd name="T3" fmla="*/ 0 h 1087"/>
                <a:gd name="T4" fmla="*/ 0 w 872"/>
                <a:gd name="T5" fmla="*/ 0 h 1087"/>
                <a:gd name="T6" fmla="*/ 0 w 872"/>
                <a:gd name="T7" fmla="*/ 0 h 1087"/>
                <a:gd name="T8" fmla="*/ 0 w 872"/>
                <a:gd name="T9" fmla="*/ 0 h 1087"/>
                <a:gd name="T10" fmla="*/ 0 w 872"/>
                <a:gd name="T11" fmla="*/ 0 h 1087"/>
                <a:gd name="T12" fmla="*/ 0 w 872"/>
                <a:gd name="T13" fmla="*/ 0 h 1087"/>
                <a:gd name="T14" fmla="*/ 0 w 872"/>
                <a:gd name="T15" fmla="*/ 0 h 1087"/>
                <a:gd name="T16" fmla="*/ 0 w 872"/>
                <a:gd name="T17" fmla="*/ 0 h 1087"/>
                <a:gd name="T18" fmla="*/ 0 w 872"/>
                <a:gd name="T19" fmla="*/ 0 h 1087"/>
                <a:gd name="T20" fmla="*/ 0 w 872"/>
                <a:gd name="T21" fmla="*/ 0 h 1087"/>
                <a:gd name="T22" fmla="*/ 0 w 872"/>
                <a:gd name="T23" fmla="*/ 0 h 1087"/>
                <a:gd name="T24" fmla="*/ 0 w 872"/>
                <a:gd name="T25" fmla="*/ 0 h 1087"/>
                <a:gd name="T26" fmla="*/ 0 w 872"/>
                <a:gd name="T27" fmla="*/ 0 h 1087"/>
                <a:gd name="T28" fmla="*/ 0 w 872"/>
                <a:gd name="T29" fmla="*/ 0 h 1087"/>
                <a:gd name="T30" fmla="*/ 0 w 872"/>
                <a:gd name="T31" fmla="*/ 0 h 1087"/>
                <a:gd name="T32" fmla="*/ 0 w 872"/>
                <a:gd name="T33" fmla="*/ 0 h 1087"/>
                <a:gd name="T34" fmla="*/ 0 w 872"/>
                <a:gd name="T35" fmla="*/ 0 h 1087"/>
                <a:gd name="T36" fmla="*/ 0 w 872"/>
                <a:gd name="T37" fmla="*/ 0 h 1087"/>
                <a:gd name="T38" fmla="*/ 0 w 872"/>
                <a:gd name="T39" fmla="*/ 0 h 1087"/>
                <a:gd name="T40" fmla="*/ 0 w 872"/>
                <a:gd name="T41" fmla="*/ 0 h 1087"/>
                <a:gd name="T42" fmla="*/ 0 w 872"/>
                <a:gd name="T43" fmla="*/ 0 h 1087"/>
                <a:gd name="T44" fmla="*/ 0 w 872"/>
                <a:gd name="T45" fmla="*/ 0 h 1087"/>
                <a:gd name="T46" fmla="*/ 0 w 872"/>
                <a:gd name="T47" fmla="*/ 0 h 1087"/>
                <a:gd name="T48" fmla="*/ 0 w 872"/>
                <a:gd name="T49" fmla="*/ 0 h 1087"/>
                <a:gd name="T50" fmla="*/ 0 w 872"/>
                <a:gd name="T51" fmla="*/ 0 h 1087"/>
                <a:gd name="T52" fmla="*/ 0 w 872"/>
                <a:gd name="T53" fmla="*/ 0 h 1087"/>
                <a:gd name="T54" fmla="*/ 0 w 872"/>
                <a:gd name="T55" fmla="*/ 0 h 1087"/>
                <a:gd name="T56" fmla="*/ 0 w 872"/>
                <a:gd name="T57" fmla="*/ 0 h 1087"/>
                <a:gd name="T58" fmla="*/ 0 w 872"/>
                <a:gd name="T59" fmla="*/ 0 h 1087"/>
                <a:gd name="T60" fmla="*/ 0 w 872"/>
                <a:gd name="T61" fmla="*/ 0 h 1087"/>
                <a:gd name="T62" fmla="*/ 0 w 872"/>
                <a:gd name="T63" fmla="*/ 0 h 1087"/>
                <a:gd name="T64" fmla="*/ 0 w 872"/>
                <a:gd name="T65" fmla="*/ 0 h 1087"/>
                <a:gd name="T66" fmla="*/ 0 w 872"/>
                <a:gd name="T67" fmla="*/ 0 h 1087"/>
                <a:gd name="T68" fmla="*/ 0 w 872"/>
                <a:gd name="T69" fmla="*/ 0 h 1087"/>
                <a:gd name="T70" fmla="*/ 0 w 872"/>
                <a:gd name="T71" fmla="*/ 0 h 1087"/>
                <a:gd name="T72" fmla="*/ 0 w 872"/>
                <a:gd name="T73" fmla="*/ 0 h 1087"/>
                <a:gd name="T74" fmla="*/ 0 w 872"/>
                <a:gd name="T75" fmla="*/ 0 h 1087"/>
                <a:gd name="T76" fmla="*/ 0 w 872"/>
                <a:gd name="T77" fmla="*/ 0 h 1087"/>
                <a:gd name="T78" fmla="*/ 0 w 872"/>
                <a:gd name="T79" fmla="*/ 0 h 1087"/>
                <a:gd name="T80" fmla="*/ 0 w 872"/>
                <a:gd name="T81" fmla="*/ 0 h 1087"/>
                <a:gd name="T82" fmla="*/ 0 w 872"/>
                <a:gd name="T83" fmla="*/ 0 h 1087"/>
                <a:gd name="T84" fmla="*/ 0 w 872"/>
                <a:gd name="T85" fmla="*/ 0 h 1087"/>
                <a:gd name="T86" fmla="*/ 0 w 872"/>
                <a:gd name="T87" fmla="*/ 0 h 1087"/>
                <a:gd name="T88" fmla="*/ 0 w 872"/>
                <a:gd name="T89" fmla="*/ 0 h 1087"/>
                <a:gd name="T90" fmla="*/ 0 w 872"/>
                <a:gd name="T91" fmla="*/ 0 h 1087"/>
                <a:gd name="T92" fmla="*/ 0 w 872"/>
                <a:gd name="T93" fmla="*/ 0 h 1087"/>
                <a:gd name="T94" fmla="*/ 0 w 872"/>
                <a:gd name="T95" fmla="*/ 0 h 1087"/>
                <a:gd name="T96" fmla="*/ 0 w 872"/>
                <a:gd name="T97" fmla="*/ 0 h 1087"/>
                <a:gd name="T98" fmla="*/ 0 w 872"/>
                <a:gd name="T99" fmla="*/ 0 h 1087"/>
                <a:gd name="T100" fmla="*/ 0 w 872"/>
                <a:gd name="T101" fmla="*/ 0 h 108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72"/>
                <a:gd name="T154" fmla="*/ 0 h 1087"/>
                <a:gd name="T155" fmla="*/ 872 w 872"/>
                <a:gd name="T156" fmla="*/ 1087 h 108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72" h="1087">
                  <a:moveTo>
                    <a:pt x="670" y="216"/>
                  </a:moveTo>
                  <a:lnTo>
                    <a:pt x="711" y="334"/>
                  </a:lnTo>
                  <a:lnTo>
                    <a:pt x="745" y="392"/>
                  </a:lnTo>
                  <a:lnTo>
                    <a:pt x="776" y="477"/>
                  </a:lnTo>
                  <a:lnTo>
                    <a:pt x="840" y="528"/>
                  </a:lnTo>
                  <a:lnTo>
                    <a:pt x="872" y="606"/>
                  </a:lnTo>
                  <a:lnTo>
                    <a:pt x="711" y="722"/>
                  </a:lnTo>
                  <a:lnTo>
                    <a:pt x="711" y="786"/>
                  </a:lnTo>
                  <a:lnTo>
                    <a:pt x="670" y="907"/>
                  </a:lnTo>
                  <a:lnTo>
                    <a:pt x="711" y="979"/>
                  </a:lnTo>
                  <a:lnTo>
                    <a:pt x="698" y="1048"/>
                  </a:lnTo>
                  <a:lnTo>
                    <a:pt x="549" y="1042"/>
                  </a:lnTo>
                  <a:lnTo>
                    <a:pt x="451" y="1084"/>
                  </a:lnTo>
                  <a:lnTo>
                    <a:pt x="393" y="1087"/>
                  </a:lnTo>
                  <a:lnTo>
                    <a:pt x="376" y="1027"/>
                  </a:lnTo>
                  <a:lnTo>
                    <a:pt x="278" y="1019"/>
                  </a:lnTo>
                  <a:lnTo>
                    <a:pt x="183" y="959"/>
                  </a:lnTo>
                  <a:lnTo>
                    <a:pt x="129" y="1033"/>
                  </a:lnTo>
                  <a:lnTo>
                    <a:pt x="64" y="1044"/>
                  </a:lnTo>
                  <a:lnTo>
                    <a:pt x="55" y="958"/>
                  </a:lnTo>
                  <a:lnTo>
                    <a:pt x="61" y="906"/>
                  </a:lnTo>
                  <a:lnTo>
                    <a:pt x="7" y="816"/>
                  </a:lnTo>
                  <a:lnTo>
                    <a:pt x="49" y="724"/>
                  </a:lnTo>
                  <a:lnTo>
                    <a:pt x="0" y="657"/>
                  </a:lnTo>
                  <a:lnTo>
                    <a:pt x="8" y="571"/>
                  </a:lnTo>
                  <a:lnTo>
                    <a:pt x="52" y="455"/>
                  </a:lnTo>
                  <a:lnTo>
                    <a:pt x="111" y="334"/>
                  </a:lnTo>
                  <a:lnTo>
                    <a:pt x="297" y="277"/>
                  </a:lnTo>
                  <a:lnTo>
                    <a:pt x="303" y="292"/>
                  </a:lnTo>
                  <a:lnTo>
                    <a:pt x="276" y="348"/>
                  </a:lnTo>
                  <a:lnTo>
                    <a:pt x="323" y="334"/>
                  </a:lnTo>
                  <a:lnTo>
                    <a:pt x="335" y="246"/>
                  </a:lnTo>
                  <a:lnTo>
                    <a:pt x="297" y="181"/>
                  </a:lnTo>
                  <a:lnTo>
                    <a:pt x="325" y="148"/>
                  </a:lnTo>
                  <a:lnTo>
                    <a:pt x="379" y="143"/>
                  </a:lnTo>
                  <a:lnTo>
                    <a:pt x="388" y="205"/>
                  </a:lnTo>
                  <a:lnTo>
                    <a:pt x="420" y="195"/>
                  </a:lnTo>
                  <a:lnTo>
                    <a:pt x="452" y="140"/>
                  </a:lnTo>
                  <a:lnTo>
                    <a:pt x="388" y="75"/>
                  </a:lnTo>
                  <a:lnTo>
                    <a:pt x="493" y="21"/>
                  </a:lnTo>
                  <a:lnTo>
                    <a:pt x="553" y="60"/>
                  </a:lnTo>
                  <a:lnTo>
                    <a:pt x="582" y="59"/>
                  </a:lnTo>
                  <a:lnTo>
                    <a:pt x="553" y="11"/>
                  </a:lnTo>
                  <a:lnTo>
                    <a:pt x="646" y="11"/>
                  </a:lnTo>
                  <a:lnTo>
                    <a:pt x="643" y="65"/>
                  </a:lnTo>
                  <a:lnTo>
                    <a:pt x="719" y="68"/>
                  </a:lnTo>
                  <a:lnTo>
                    <a:pt x="711" y="11"/>
                  </a:lnTo>
                  <a:lnTo>
                    <a:pt x="774" y="0"/>
                  </a:lnTo>
                  <a:lnTo>
                    <a:pt x="816" y="35"/>
                  </a:lnTo>
                  <a:lnTo>
                    <a:pt x="711" y="205"/>
                  </a:lnTo>
                  <a:lnTo>
                    <a:pt x="670" y="216"/>
                  </a:lnTo>
                  <a:close/>
                </a:path>
              </a:pathLst>
            </a:custGeom>
            <a:solidFill>
              <a:srgbClr val="80FF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7" name="Freeform 72"/>
            <p:cNvSpPr>
              <a:spLocks/>
            </p:cNvSpPr>
            <p:nvPr/>
          </p:nvSpPr>
          <p:spPr bwMode="auto">
            <a:xfrm>
              <a:off x="4379913" y="5343526"/>
              <a:ext cx="254000" cy="201613"/>
            </a:xfrm>
            <a:custGeom>
              <a:avLst/>
              <a:gdLst>
                <a:gd name="T0" fmla="*/ 0 w 811"/>
                <a:gd name="T1" fmla="*/ 0 h 822"/>
                <a:gd name="T2" fmla="*/ 0 w 811"/>
                <a:gd name="T3" fmla="*/ 0 h 822"/>
                <a:gd name="T4" fmla="*/ 0 w 811"/>
                <a:gd name="T5" fmla="*/ 0 h 822"/>
                <a:gd name="T6" fmla="*/ 0 w 811"/>
                <a:gd name="T7" fmla="*/ 0 h 822"/>
                <a:gd name="T8" fmla="*/ 0 w 811"/>
                <a:gd name="T9" fmla="*/ 0 h 822"/>
                <a:gd name="T10" fmla="*/ 0 w 811"/>
                <a:gd name="T11" fmla="*/ 0 h 822"/>
                <a:gd name="T12" fmla="*/ 0 w 811"/>
                <a:gd name="T13" fmla="*/ 0 h 822"/>
                <a:gd name="T14" fmla="*/ 0 w 811"/>
                <a:gd name="T15" fmla="*/ 0 h 822"/>
                <a:gd name="T16" fmla="*/ 0 w 811"/>
                <a:gd name="T17" fmla="*/ 0 h 822"/>
                <a:gd name="T18" fmla="*/ 0 w 811"/>
                <a:gd name="T19" fmla="*/ 0 h 822"/>
                <a:gd name="T20" fmla="*/ 0 w 811"/>
                <a:gd name="T21" fmla="*/ 0 h 822"/>
                <a:gd name="T22" fmla="*/ 0 w 811"/>
                <a:gd name="T23" fmla="*/ 0 h 822"/>
                <a:gd name="T24" fmla="*/ 0 w 811"/>
                <a:gd name="T25" fmla="*/ 0 h 822"/>
                <a:gd name="T26" fmla="*/ 0 w 811"/>
                <a:gd name="T27" fmla="*/ 0 h 822"/>
                <a:gd name="T28" fmla="*/ 0 w 811"/>
                <a:gd name="T29" fmla="*/ 0 h 822"/>
                <a:gd name="T30" fmla="*/ 0 w 811"/>
                <a:gd name="T31" fmla="*/ 0 h 822"/>
                <a:gd name="T32" fmla="*/ 0 w 811"/>
                <a:gd name="T33" fmla="*/ 0 h 822"/>
                <a:gd name="T34" fmla="*/ 0 w 811"/>
                <a:gd name="T35" fmla="*/ 0 h 822"/>
                <a:gd name="T36" fmla="*/ 0 w 811"/>
                <a:gd name="T37" fmla="*/ 0 h 822"/>
                <a:gd name="T38" fmla="*/ 0 w 811"/>
                <a:gd name="T39" fmla="*/ 0 h 822"/>
                <a:gd name="T40" fmla="*/ 0 w 811"/>
                <a:gd name="T41" fmla="*/ 0 h 822"/>
                <a:gd name="T42" fmla="*/ 0 w 811"/>
                <a:gd name="T43" fmla="*/ 0 h 822"/>
                <a:gd name="T44" fmla="*/ 0 w 811"/>
                <a:gd name="T45" fmla="*/ 0 h 822"/>
                <a:gd name="T46" fmla="*/ 0 w 811"/>
                <a:gd name="T47" fmla="*/ 0 h 822"/>
                <a:gd name="T48" fmla="*/ 0 w 811"/>
                <a:gd name="T49" fmla="*/ 0 h 822"/>
                <a:gd name="T50" fmla="*/ 0 w 811"/>
                <a:gd name="T51" fmla="*/ 0 h 822"/>
                <a:gd name="T52" fmla="*/ 0 w 811"/>
                <a:gd name="T53" fmla="*/ 0 h 822"/>
                <a:gd name="T54" fmla="*/ 0 w 811"/>
                <a:gd name="T55" fmla="*/ 0 h 822"/>
                <a:gd name="T56" fmla="*/ 0 w 811"/>
                <a:gd name="T57" fmla="*/ 0 h 822"/>
                <a:gd name="T58" fmla="*/ 0 w 811"/>
                <a:gd name="T59" fmla="*/ 0 h 822"/>
                <a:gd name="T60" fmla="*/ 0 w 811"/>
                <a:gd name="T61" fmla="*/ 0 h 822"/>
                <a:gd name="T62" fmla="*/ 0 w 811"/>
                <a:gd name="T63" fmla="*/ 0 h 822"/>
                <a:gd name="T64" fmla="*/ 0 w 811"/>
                <a:gd name="T65" fmla="*/ 0 h 822"/>
                <a:gd name="T66" fmla="*/ 0 w 811"/>
                <a:gd name="T67" fmla="*/ 0 h 822"/>
                <a:gd name="T68" fmla="*/ 0 w 811"/>
                <a:gd name="T69" fmla="*/ 0 h 822"/>
                <a:gd name="T70" fmla="*/ 0 w 811"/>
                <a:gd name="T71" fmla="*/ 0 h 822"/>
                <a:gd name="T72" fmla="*/ 0 w 811"/>
                <a:gd name="T73" fmla="*/ 0 h 822"/>
                <a:gd name="T74" fmla="*/ 0 w 811"/>
                <a:gd name="T75" fmla="*/ 0 h 822"/>
                <a:gd name="T76" fmla="*/ 0 w 811"/>
                <a:gd name="T77" fmla="*/ 0 h 822"/>
                <a:gd name="T78" fmla="*/ 0 w 811"/>
                <a:gd name="T79" fmla="*/ 0 h 822"/>
                <a:gd name="T80" fmla="*/ 0 w 811"/>
                <a:gd name="T81" fmla="*/ 0 h 822"/>
                <a:gd name="T82" fmla="*/ 0 w 811"/>
                <a:gd name="T83" fmla="*/ 0 h 822"/>
                <a:gd name="T84" fmla="*/ 0 w 811"/>
                <a:gd name="T85" fmla="*/ 0 h 822"/>
                <a:gd name="T86" fmla="*/ 0 w 811"/>
                <a:gd name="T87" fmla="*/ 0 h 822"/>
                <a:gd name="T88" fmla="*/ 0 w 811"/>
                <a:gd name="T89" fmla="*/ 0 h 822"/>
                <a:gd name="T90" fmla="*/ 0 w 811"/>
                <a:gd name="T91" fmla="*/ 0 h 822"/>
                <a:gd name="T92" fmla="*/ 0 w 811"/>
                <a:gd name="T93" fmla="*/ 0 h 822"/>
                <a:gd name="T94" fmla="*/ 0 w 811"/>
                <a:gd name="T95" fmla="*/ 0 h 822"/>
                <a:gd name="T96" fmla="*/ 0 w 811"/>
                <a:gd name="T97" fmla="*/ 0 h 822"/>
                <a:gd name="T98" fmla="*/ 0 w 811"/>
                <a:gd name="T99" fmla="*/ 0 h 822"/>
                <a:gd name="T100" fmla="*/ 0 w 811"/>
                <a:gd name="T101" fmla="*/ 0 h 822"/>
                <a:gd name="T102" fmla="*/ 0 w 811"/>
                <a:gd name="T103" fmla="*/ 0 h 822"/>
                <a:gd name="T104" fmla="*/ 0 w 811"/>
                <a:gd name="T105" fmla="*/ 0 h 822"/>
                <a:gd name="T106" fmla="*/ 0 w 811"/>
                <a:gd name="T107" fmla="*/ 0 h 822"/>
                <a:gd name="T108" fmla="*/ 0 w 811"/>
                <a:gd name="T109" fmla="*/ 0 h 822"/>
                <a:gd name="T110" fmla="*/ 0 w 811"/>
                <a:gd name="T111" fmla="*/ 0 h 822"/>
                <a:gd name="T112" fmla="*/ 0 w 811"/>
                <a:gd name="T113" fmla="*/ 0 h 822"/>
                <a:gd name="T114" fmla="*/ 0 w 811"/>
                <a:gd name="T115" fmla="*/ 0 h 82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11"/>
                <a:gd name="T175" fmla="*/ 0 h 822"/>
                <a:gd name="T176" fmla="*/ 811 w 811"/>
                <a:gd name="T177" fmla="*/ 822 h 82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11" h="822">
                  <a:moveTo>
                    <a:pt x="795" y="780"/>
                  </a:moveTo>
                  <a:lnTo>
                    <a:pt x="755" y="822"/>
                  </a:lnTo>
                  <a:lnTo>
                    <a:pt x="716" y="822"/>
                  </a:lnTo>
                  <a:lnTo>
                    <a:pt x="670" y="713"/>
                  </a:lnTo>
                  <a:lnTo>
                    <a:pt x="677" y="665"/>
                  </a:lnTo>
                  <a:lnTo>
                    <a:pt x="639" y="652"/>
                  </a:lnTo>
                  <a:lnTo>
                    <a:pt x="649" y="617"/>
                  </a:lnTo>
                  <a:lnTo>
                    <a:pt x="635" y="582"/>
                  </a:lnTo>
                  <a:lnTo>
                    <a:pt x="594" y="575"/>
                  </a:lnTo>
                  <a:lnTo>
                    <a:pt x="531" y="590"/>
                  </a:lnTo>
                  <a:lnTo>
                    <a:pt x="508" y="558"/>
                  </a:lnTo>
                  <a:lnTo>
                    <a:pt x="481" y="548"/>
                  </a:lnTo>
                  <a:lnTo>
                    <a:pt x="476" y="517"/>
                  </a:lnTo>
                  <a:lnTo>
                    <a:pt x="430" y="493"/>
                  </a:lnTo>
                  <a:lnTo>
                    <a:pt x="325" y="509"/>
                  </a:lnTo>
                  <a:lnTo>
                    <a:pt x="281" y="465"/>
                  </a:lnTo>
                  <a:lnTo>
                    <a:pt x="212" y="438"/>
                  </a:lnTo>
                  <a:lnTo>
                    <a:pt x="156" y="443"/>
                  </a:lnTo>
                  <a:lnTo>
                    <a:pt x="106" y="433"/>
                  </a:lnTo>
                  <a:lnTo>
                    <a:pt x="74" y="344"/>
                  </a:lnTo>
                  <a:lnTo>
                    <a:pt x="112" y="287"/>
                  </a:lnTo>
                  <a:lnTo>
                    <a:pt x="129" y="235"/>
                  </a:lnTo>
                  <a:lnTo>
                    <a:pt x="113" y="171"/>
                  </a:lnTo>
                  <a:lnTo>
                    <a:pt x="66" y="126"/>
                  </a:lnTo>
                  <a:lnTo>
                    <a:pt x="0" y="89"/>
                  </a:lnTo>
                  <a:lnTo>
                    <a:pt x="12" y="48"/>
                  </a:lnTo>
                  <a:lnTo>
                    <a:pt x="81" y="64"/>
                  </a:lnTo>
                  <a:lnTo>
                    <a:pt x="129" y="39"/>
                  </a:lnTo>
                  <a:lnTo>
                    <a:pt x="168" y="39"/>
                  </a:lnTo>
                  <a:lnTo>
                    <a:pt x="223" y="31"/>
                  </a:lnTo>
                  <a:lnTo>
                    <a:pt x="286" y="39"/>
                  </a:lnTo>
                  <a:lnTo>
                    <a:pt x="350" y="33"/>
                  </a:lnTo>
                  <a:lnTo>
                    <a:pt x="403" y="38"/>
                  </a:lnTo>
                  <a:lnTo>
                    <a:pt x="442" y="0"/>
                  </a:lnTo>
                  <a:lnTo>
                    <a:pt x="442" y="39"/>
                  </a:lnTo>
                  <a:lnTo>
                    <a:pt x="493" y="48"/>
                  </a:lnTo>
                  <a:lnTo>
                    <a:pt x="500" y="72"/>
                  </a:lnTo>
                  <a:lnTo>
                    <a:pt x="481" y="118"/>
                  </a:lnTo>
                  <a:lnTo>
                    <a:pt x="559" y="118"/>
                  </a:lnTo>
                  <a:lnTo>
                    <a:pt x="599" y="157"/>
                  </a:lnTo>
                  <a:lnTo>
                    <a:pt x="591" y="175"/>
                  </a:lnTo>
                  <a:lnTo>
                    <a:pt x="518" y="214"/>
                  </a:lnTo>
                  <a:lnTo>
                    <a:pt x="535" y="262"/>
                  </a:lnTo>
                  <a:lnTo>
                    <a:pt x="621" y="314"/>
                  </a:lnTo>
                  <a:lnTo>
                    <a:pt x="672" y="351"/>
                  </a:lnTo>
                  <a:lnTo>
                    <a:pt x="678" y="379"/>
                  </a:lnTo>
                  <a:lnTo>
                    <a:pt x="638" y="431"/>
                  </a:lnTo>
                  <a:lnTo>
                    <a:pt x="599" y="431"/>
                  </a:lnTo>
                  <a:lnTo>
                    <a:pt x="599" y="445"/>
                  </a:lnTo>
                  <a:lnTo>
                    <a:pt x="638" y="468"/>
                  </a:lnTo>
                  <a:lnTo>
                    <a:pt x="716" y="548"/>
                  </a:lnTo>
                  <a:lnTo>
                    <a:pt x="755" y="548"/>
                  </a:lnTo>
                  <a:lnTo>
                    <a:pt x="794" y="587"/>
                  </a:lnTo>
                  <a:lnTo>
                    <a:pt x="755" y="626"/>
                  </a:lnTo>
                  <a:lnTo>
                    <a:pt x="811" y="677"/>
                  </a:lnTo>
                  <a:lnTo>
                    <a:pt x="779" y="707"/>
                  </a:lnTo>
                  <a:lnTo>
                    <a:pt x="794" y="744"/>
                  </a:lnTo>
                  <a:lnTo>
                    <a:pt x="795" y="78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8" name="Freeform 73"/>
            <p:cNvSpPr>
              <a:spLocks/>
            </p:cNvSpPr>
            <p:nvPr/>
          </p:nvSpPr>
          <p:spPr bwMode="auto">
            <a:xfrm>
              <a:off x="6699251" y="4897438"/>
              <a:ext cx="434975" cy="142875"/>
            </a:xfrm>
            <a:custGeom>
              <a:avLst/>
              <a:gdLst>
                <a:gd name="T0" fmla="*/ 0 w 1399"/>
                <a:gd name="T1" fmla="*/ 0 h 591"/>
                <a:gd name="T2" fmla="*/ 0 w 1399"/>
                <a:gd name="T3" fmla="*/ 0 h 591"/>
                <a:gd name="T4" fmla="*/ 0 w 1399"/>
                <a:gd name="T5" fmla="*/ 0 h 591"/>
                <a:gd name="T6" fmla="*/ 0 w 1399"/>
                <a:gd name="T7" fmla="*/ 0 h 591"/>
                <a:gd name="T8" fmla="*/ 0 w 1399"/>
                <a:gd name="T9" fmla="*/ 0 h 591"/>
                <a:gd name="T10" fmla="*/ 0 w 1399"/>
                <a:gd name="T11" fmla="*/ 0 h 591"/>
                <a:gd name="T12" fmla="*/ 0 w 1399"/>
                <a:gd name="T13" fmla="*/ 0 h 591"/>
                <a:gd name="T14" fmla="*/ 0 w 1399"/>
                <a:gd name="T15" fmla="*/ 0 h 591"/>
                <a:gd name="T16" fmla="*/ 0 w 1399"/>
                <a:gd name="T17" fmla="*/ 0 h 591"/>
                <a:gd name="T18" fmla="*/ 0 w 1399"/>
                <a:gd name="T19" fmla="*/ 0 h 591"/>
                <a:gd name="T20" fmla="*/ 0 w 1399"/>
                <a:gd name="T21" fmla="*/ 0 h 591"/>
                <a:gd name="T22" fmla="*/ 0 w 1399"/>
                <a:gd name="T23" fmla="*/ 0 h 591"/>
                <a:gd name="T24" fmla="*/ 0 w 1399"/>
                <a:gd name="T25" fmla="*/ 0 h 591"/>
                <a:gd name="T26" fmla="*/ 0 w 1399"/>
                <a:gd name="T27" fmla="*/ 0 h 591"/>
                <a:gd name="T28" fmla="*/ 0 w 1399"/>
                <a:gd name="T29" fmla="*/ 0 h 591"/>
                <a:gd name="T30" fmla="*/ 0 w 1399"/>
                <a:gd name="T31" fmla="*/ 0 h 591"/>
                <a:gd name="T32" fmla="*/ 0 w 1399"/>
                <a:gd name="T33" fmla="*/ 0 h 591"/>
                <a:gd name="T34" fmla="*/ 0 w 1399"/>
                <a:gd name="T35" fmla="*/ 0 h 591"/>
                <a:gd name="T36" fmla="*/ 0 w 1399"/>
                <a:gd name="T37" fmla="*/ 0 h 591"/>
                <a:gd name="T38" fmla="*/ 0 w 1399"/>
                <a:gd name="T39" fmla="*/ 0 h 591"/>
                <a:gd name="T40" fmla="*/ 0 w 1399"/>
                <a:gd name="T41" fmla="*/ 0 h 591"/>
                <a:gd name="T42" fmla="*/ 0 w 1399"/>
                <a:gd name="T43" fmla="*/ 0 h 591"/>
                <a:gd name="T44" fmla="*/ 0 w 1399"/>
                <a:gd name="T45" fmla="*/ 0 h 591"/>
                <a:gd name="T46" fmla="*/ 0 w 1399"/>
                <a:gd name="T47" fmla="*/ 0 h 591"/>
                <a:gd name="T48" fmla="*/ 0 w 1399"/>
                <a:gd name="T49" fmla="*/ 0 h 591"/>
                <a:gd name="T50" fmla="*/ 0 w 1399"/>
                <a:gd name="T51" fmla="*/ 0 h 591"/>
                <a:gd name="T52" fmla="*/ 0 w 1399"/>
                <a:gd name="T53" fmla="*/ 0 h 591"/>
                <a:gd name="T54" fmla="*/ 0 w 1399"/>
                <a:gd name="T55" fmla="*/ 0 h 591"/>
                <a:gd name="T56" fmla="*/ 0 w 1399"/>
                <a:gd name="T57" fmla="*/ 0 h 591"/>
                <a:gd name="T58" fmla="*/ 0 w 1399"/>
                <a:gd name="T59" fmla="*/ 0 h 591"/>
                <a:gd name="T60" fmla="*/ 0 w 1399"/>
                <a:gd name="T61" fmla="*/ 0 h 591"/>
                <a:gd name="T62" fmla="*/ 0 w 1399"/>
                <a:gd name="T63" fmla="*/ 0 h 591"/>
                <a:gd name="T64" fmla="*/ 0 w 1399"/>
                <a:gd name="T65" fmla="*/ 0 h 591"/>
                <a:gd name="T66" fmla="*/ 0 w 1399"/>
                <a:gd name="T67" fmla="*/ 0 h 591"/>
                <a:gd name="T68" fmla="*/ 0 w 1399"/>
                <a:gd name="T69" fmla="*/ 0 h 591"/>
                <a:gd name="T70" fmla="*/ 0 w 1399"/>
                <a:gd name="T71" fmla="*/ 0 h 591"/>
                <a:gd name="T72" fmla="*/ 0 w 1399"/>
                <a:gd name="T73" fmla="*/ 0 h 591"/>
                <a:gd name="T74" fmla="*/ 0 w 1399"/>
                <a:gd name="T75" fmla="*/ 0 h 591"/>
                <a:gd name="T76" fmla="*/ 0 w 1399"/>
                <a:gd name="T77" fmla="*/ 0 h 591"/>
                <a:gd name="T78" fmla="*/ 0 w 1399"/>
                <a:gd name="T79" fmla="*/ 0 h 591"/>
                <a:gd name="T80" fmla="*/ 0 w 1399"/>
                <a:gd name="T81" fmla="*/ 0 h 591"/>
                <a:gd name="T82" fmla="*/ 0 w 1399"/>
                <a:gd name="T83" fmla="*/ 0 h 591"/>
                <a:gd name="T84" fmla="*/ 0 w 1399"/>
                <a:gd name="T85" fmla="*/ 0 h 591"/>
                <a:gd name="T86" fmla="*/ 0 w 1399"/>
                <a:gd name="T87" fmla="*/ 0 h 591"/>
                <a:gd name="T88" fmla="*/ 0 w 1399"/>
                <a:gd name="T89" fmla="*/ 0 h 591"/>
                <a:gd name="T90" fmla="*/ 0 w 1399"/>
                <a:gd name="T91" fmla="*/ 0 h 591"/>
                <a:gd name="T92" fmla="*/ 0 w 1399"/>
                <a:gd name="T93" fmla="*/ 0 h 591"/>
                <a:gd name="T94" fmla="*/ 0 w 1399"/>
                <a:gd name="T95" fmla="*/ 0 h 591"/>
                <a:gd name="T96" fmla="*/ 0 w 1399"/>
                <a:gd name="T97" fmla="*/ 0 h 591"/>
                <a:gd name="T98" fmla="*/ 0 w 1399"/>
                <a:gd name="T99" fmla="*/ 0 h 591"/>
                <a:gd name="T100" fmla="*/ 0 w 1399"/>
                <a:gd name="T101" fmla="*/ 0 h 591"/>
                <a:gd name="T102" fmla="*/ 0 w 1399"/>
                <a:gd name="T103" fmla="*/ 0 h 591"/>
                <a:gd name="T104" fmla="*/ 0 w 1399"/>
                <a:gd name="T105" fmla="*/ 0 h 5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99"/>
                <a:gd name="T160" fmla="*/ 0 h 591"/>
                <a:gd name="T161" fmla="*/ 1399 w 1399"/>
                <a:gd name="T162" fmla="*/ 591 h 5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99" h="591">
                  <a:moveTo>
                    <a:pt x="113" y="590"/>
                  </a:moveTo>
                  <a:lnTo>
                    <a:pt x="123" y="591"/>
                  </a:lnTo>
                  <a:lnTo>
                    <a:pt x="153" y="460"/>
                  </a:lnTo>
                  <a:lnTo>
                    <a:pt x="128" y="447"/>
                  </a:lnTo>
                  <a:lnTo>
                    <a:pt x="153" y="385"/>
                  </a:lnTo>
                  <a:lnTo>
                    <a:pt x="208" y="375"/>
                  </a:lnTo>
                  <a:lnTo>
                    <a:pt x="206" y="261"/>
                  </a:lnTo>
                  <a:lnTo>
                    <a:pt x="235" y="237"/>
                  </a:lnTo>
                  <a:lnTo>
                    <a:pt x="279" y="256"/>
                  </a:lnTo>
                  <a:lnTo>
                    <a:pt x="325" y="222"/>
                  </a:lnTo>
                  <a:lnTo>
                    <a:pt x="336" y="142"/>
                  </a:lnTo>
                  <a:lnTo>
                    <a:pt x="360" y="146"/>
                  </a:lnTo>
                  <a:lnTo>
                    <a:pt x="449" y="101"/>
                  </a:lnTo>
                  <a:lnTo>
                    <a:pt x="490" y="69"/>
                  </a:lnTo>
                  <a:lnTo>
                    <a:pt x="516" y="111"/>
                  </a:lnTo>
                  <a:lnTo>
                    <a:pt x="609" y="109"/>
                  </a:lnTo>
                  <a:lnTo>
                    <a:pt x="710" y="122"/>
                  </a:lnTo>
                  <a:lnTo>
                    <a:pt x="769" y="111"/>
                  </a:lnTo>
                  <a:lnTo>
                    <a:pt x="850" y="132"/>
                  </a:lnTo>
                  <a:lnTo>
                    <a:pt x="893" y="121"/>
                  </a:lnTo>
                  <a:lnTo>
                    <a:pt x="1012" y="148"/>
                  </a:lnTo>
                  <a:lnTo>
                    <a:pt x="1213" y="183"/>
                  </a:lnTo>
                  <a:lnTo>
                    <a:pt x="1297" y="202"/>
                  </a:lnTo>
                  <a:lnTo>
                    <a:pt x="1326" y="199"/>
                  </a:lnTo>
                  <a:lnTo>
                    <a:pt x="1366" y="113"/>
                  </a:lnTo>
                  <a:lnTo>
                    <a:pt x="1399" y="113"/>
                  </a:lnTo>
                  <a:lnTo>
                    <a:pt x="1389" y="44"/>
                  </a:lnTo>
                  <a:lnTo>
                    <a:pt x="1328" y="42"/>
                  </a:lnTo>
                  <a:lnTo>
                    <a:pt x="1281" y="65"/>
                  </a:lnTo>
                  <a:lnTo>
                    <a:pt x="1212" y="78"/>
                  </a:lnTo>
                  <a:lnTo>
                    <a:pt x="1200" y="124"/>
                  </a:lnTo>
                  <a:lnTo>
                    <a:pt x="1120" y="96"/>
                  </a:lnTo>
                  <a:lnTo>
                    <a:pt x="966" y="77"/>
                  </a:lnTo>
                  <a:lnTo>
                    <a:pt x="912" y="95"/>
                  </a:lnTo>
                  <a:lnTo>
                    <a:pt x="780" y="77"/>
                  </a:lnTo>
                  <a:lnTo>
                    <a:pt x="701" y="20"/>
                  </a:lnTo>
                  <a:lnTo>
                    <a:pt x="625" y="14"/>
                  </a:lnTo>
                  <a:lnTo>
                    <a:pt x="530" y="52"/>
                  </a:lnTo>
                  <a:lnTo>
                    <a:pt x="463" y="57"/>
                  </a:lnTo>
                  <a:lnTo>
                    <a:pt x="344" y="0"/>
                  </a:lnTo>
                  <a:lnTo>
                    <a:pt x="207" y="30"/>
                  </a:lnTo>
                  <a:lnTo>
                    <a:pt x="191" y="72"/>
                  </a:lnTo>
                  <a:lnTo>
                    <a:pt x="115" y="145"/>
                  </a:lnTo>
                  <a:lnTo>
                    <a:pt x="76" y="151"/>
                  </a:lnTo>
                  <a:lnTo>
                    <a:pt x="68" y="205"/>
                  </a:lnTo>
                  <a:lnTo>
                    <a:pt x="15" y="212"/>
                  </a:lnTo>
                  <a:lnTo>
                    <a:pt x="10" y="284"/>
                  </a:lnTo>
                  <a:lnTo>
                    <a:pt x="38" y="318"/>
                  </a:lnTo>
                  <a:lnTo>
                    <a:pt x="25" y="409"/>
                  </a:lnTo>
                  <a:lnTo>
                    <a:pt x="3" y="421"/>
                  </a:lnTo>
                  <a:lnTo>
                    <a:pt x="0" y="460"/>
                  </a:lnTo>
                  <a:lnTo>
                    <a:pt x="100" y="515"/>
                  </a:lnTo>
                  <a:lnTo>
                    <a:pt x="113" y="590"/>
                  </a:lnTo>
                  <a:close/>
                </a:path>
              </a:pathLst>
            </a:custGeom>
            <a:solidFill>
              <a:srgbClr val="80FFFF"/>
            </a:solidFill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69" name="Freeform 74"/>
            <p:cNvSpPr>
              <a:spLocks/>
            </p:cNvSpPr>
            <p:nvPr/>
          </p:nvSpPr>
          <p:spPr bwMode="auto">
            <a:xfrm>
              <a:off x="3349626" y="3284538"/>
              <a:ext cx="209550" cy="234950"/>
            </a:xfrm>
            <a:custGeom>
              <a:avLst/>
              <a:gdLst>
                <a:gd name="T0" fmla="*/ 0 w 676"/>
                <a:gd name="T1" fmla="*/ 0 h 964"/>
                <a:gd name="T2" fmla="*/ 0 w 676"/>
                <a:gd name="T3" fmla="*/ 0 h 964"/>
                <a:gd name="T4" fmla="*/ 0 w 676"/>
                <a:gd name="T5" fmla="*/ 0 h 964"/>
                <a:gd name="T6" fmla="*/ 0 w 676"/>
                <a:gd name="T7" fmla="*/ 0 h 964"/>
                <a:gd name="T8" fmla="*/ 0 w 676"/>
                <a:gd name="T9" fmla="*/ 0 h 964"/>
                <a:gd name="T10" fmla="*/ 0 w 676"/>
                <a:gd name="T11" fmla="*/ 0 h 964"/>
                <a:gd name="T12" fmla="*/ 0 w 676"/>
                <a:gd name="T13" fmla="*/ 0 h 964"/>
                <a:gd name="T14" fmla="*/ 0 w 676"/>
                <a:gd name="T15" fmla="*/ 0 h 964"/>
                <a:gd name="T16" fmla="*/ 0 w 676"/>
                <a:gd name="T17" fmla="*/ 0 h 964"/>
                <a:gd name="T18" fmla="*/ 0 w 676"/>
                <a:gd name="T19" fmla="*/ 0 h 964"/>
                <a:gd name="T20" fmla="*/ 0 w 676"/>
                <a:gd name="T21" fmla="*/ 0 h 964"/>
                <a:gd name="T22" fmla="*/ 0 w 676"/>
                <a:gd name="T23" fmla="*/ 0 h 964"/>
                <a:gd name="T24" fmla="*/ 0 w 676"/>
                <a:gd name="T25" fmla="*/ 0 h 964"/>
                <a:gd name="T26" fmla="*/ 0 w 676"/>
                <a:gd name="T27" fmla="*/ 0 h 964"/>
                <a:gd name="T28" fmla="*/ 0 w 676"/>
                <a:gd name="T29" fmla="*/ 0 h 964"/>
                <a:gd name="T30" fmla="*/ 0 w 676"/>
                <a:gd name="T31" fmla="*/ 0 h 964"/>
                <a:gd name="T32" fmla="*/ 0 w 676"/>
                <a:gd name="T33" fmla="*/ 0 h 964"/>
                <a:gd name="T34" fmla="*/ 0 w 676"/>
                <a:gd name="T35" fmla="*/ 0 h 964"/>
                <a:gd name="T36" fmla="*/ 0 w 676"/>
                <a:gd name="T37" fmla="*/ 0 h 964"/>
                <a:gd name="T38" fmla="*/ 0 w 676"/>
                <a:gd name="T39" fmla="*/ 0 h 964"/>
                <a:gd name="T40" fmla="*/ 0 w 676"/>
                <a:gd name="T41" fmla="*/ 0 h 964"/>
                <a:gd name="T42" fmla="*/ 0 w 676"/>
                <a:gd name="T43" fmla="*/ 0 h 964"/>
                <a:gd name="T44" fmla="*/ 0 w 676"/>
                <a:gd name="T45" fmla="*/ 0 h 964"/>
                <a:gd name="T46" fmla="*/ 0 w 676"/>
                <a:gd name="T47" fmla="*/ 0 h 964"/>
                <a:gd name="T48" fmla="*/ 0 w 676"/>
                <a:gd name="T49" fmla="*/ 0 h 964"/>
                <a:gd name="T50" fmla="*/ 0 w 676"/>
                <a:gd name="T51" fmla="*/ 0 h 9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76"/>
                <a:gd name="T79" fmla="*/ 0 h 964"/>
                <a:gd name="T80" fmla="*/ 676 w 676"/>
                <a:gd name="T81" fmla="*/ 964 h 9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76" h="964">
                  <a:moveTo>
                    <a:pt x="0" y="341"/>
                  </a:moveTo>
                  <a:lnTo>
                    <a:pt x="51" y="282"/>
                  </a:lnTo>
                  <a:lnTo>
                    <a:pt x="70" y="178"/>
                  </a:lnTo>
                  <a:lnTo>
                    <a:pt x="134" y="145"/>
                  </a:lnTo>
                  <a:lnTo>
                    <a:pt x="211" y="0"/>
                  </a:lnTo>
                  <a:lnTo>
                    <a:pt x="272" y="67"/>
                  </a:lnTo>
                  <a:lnTo>
                    <a:pt x="336" y="93"/>
                  </a:lnTo>
                  <a:lnTo>
                    <a:pt x="410" y="212"/>
                  </a:lnTo>
                  <a:lnTo>
                    <a:pt x="629" y="391"/>
                  </a:lnTo>
                  <a:lnTo>
                    <a:pt x="627" y="428"/>
                  </a:lnTo>
                  <a:lnTo>
                    <a:pt x="676" y="554"/>
                  </a:lnTo>
                  <a:lnTo>
                    <a:pt x="667" y="683"/>
                  </a:lnTo>
                  <a:lnTo>
                    <a:pt x="623" y="694"/>
                  </a:lnTo>
                  <a:lnTo>
                    <a:pt x="583" y="817"/>
                  </a:lnTo>
                  <a:lnTo>
                    <a:pt x="510" y="822"/>
                  </a:lnTo>
                  <a:lnTo>
                    <a:pt x="474" y="789"/>
                  </a:lnTo>
                  <a:lnTo>
                    <a:pt x="387" y="789"/>
                  </a:lnTo>
                  <a:lnTo>
                    <a:pt x="311" y="868"/>
                  </a:lnTo>
                  <a:lnTo>
                    <a:pt x="309" y="947"/>
                  </a:lnTo>
                  <a:lnTo>
                    <a:pt x="192" y="964"/>
                  </a:lnTo>
                  <a:lnTo>
                    <a:pt x="202" y="770"/>
                  </a:lnTo>
                  <a:lnTo>
                    <a:pt x="151" y="642"/>
                  </a:lnTo>
                  <a:lnTo>
                    <a:pt x="143" y="552"/>
                  </a:lnTo>
                  <a:lnTo>
                    <a:pt x="51" y="419"/>
                  </a:lnTo>
                  <a:lnTo>
                    <a:pt x="11" y="414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rgbClr val="80FFFF"/>
            </a:solidFill>
            <a:ln w="1588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70" name="Freeform 75"/>
            <p:cNvSpPr>
              <a:spLocks/>
            </p:cNvSpPr>
            <p:nvPr/>
          </p:nvSpPr>
          <p:spPr bwMode="auto">
            <a:xfrm>
              <a:off x="3673476" y="3136901"/>
              <a:ext cx="157163" cy="271463"/>
            </a:xfrm>
            <a:custGeom>
              <a:avLst/>
              <a:gdLst>
                <a:gd name="T0" fmla="*/ 0 w 502"/>
                <a:gd name="T1" fmla="*/ 0 h 1110"/>
                <a:gd name="T2" fmla="*/ 0 w 502"/>
                <a:gd name="T3" fmla="*/ 0 h 1110"/>
                <a:gd name="T4" fmla="*/ 0 w 502"/>
                <a:gd name="T5" fmla="*/ 0 h 1110"/>
                <a:gd name="T6" fmla="*/ 0 w 502"/>
                <a:gd name="T7" fmla="*/ 0 h 1110"/>
                <a:gd name="T8" fmla="*/ 0 w 502"/>
                <a:gd name="T9" fmla="*/ 0 h 1110"/>
                <a:gd name="T10" fmla="*/ 0 w 502"/>
                <a:gd name="T11" fmla="*/ 0 h 1110"/>
                <a:gd name="T12" fmla="*/ 0 w 502"/>
                <a:gd name="T13" fmla="*/ 0 h 1110"/>
                <a:gd name="T14" fmla="*/ 0 w 502"/>
                <a:gd name="T15" fmla="*/ 0 h 1110"/>
                <a:gd name="T16" fmla="*/ 0 w 502"/>
                <a:gd name="T17" fmla="*/ 0 h 1110"/>
                <a:gd name="T18" fmla="*/ 0 w 502"/>
                <a:gd name="T19" fmla="*/ 0 h 1110"/>
                <a:gd name="T20" fmla="*/ 0 w 502"/>
                <a:gd name="T21" fmla="*/ 0 h 1110"/>
                <a:gd name="T22" fmla="*/ 0 w 502"/>
                <a:gd name="T23" fmla="*/ 0 h 1110"/>
                <a:gd name="T24" fmla="*/ 0 w 502"/>
                <a:gd name="T25" fmla="*/ 0 h 1110"/>
                <a:gd name="T26" fmla="*/ 0 w 502"/>
                <a:gd name="T27" fmla="*/ 0 h 1110"/>
                <a:gd name="T28" fmla="*/ 0 w 502"/>
                <a:gd name="T29" fmla="*/ 0 h 1110"/>
                <a:gd name="T30" fmla="*/ 0 w 502"/>
                <a:gd name="T31" fmla="*/ 0 h 1110"/>
                <a:gd name="T32" fmla="*/ 0 w 502"/>
                <a:gd name="T33" fmla="*/ 0 h 1110"/>
                <a:gd name="T34" fmla="*/ 0 w 502"/>
                <a:gd name="T35" fmla="*/ 0 h 1110"/>
                <a:gd name="T36" fmla="*/ 0 w 502"/>
                <a:gd name="T37" fmla="*/ 0 h 1110"/>
                <a:gd name="T38" fmla="*/ 0 w 502"/>
                <a:gd name="T39" fmla="*/ 0 h 1110"/>
                <a:gd name="T40" fmla="*/ 0 w 502"/>
                <a:gd name="T41" fmla="*/ 0 h 1110"/>
                <a:gd name="T42" fmla="*/ 0 w 502"/>
                <a:gd name="T43" fmla="*/ 0 h 1110"/>
                <a:gd name="T44" fmla="*/ 0 w 502"/>
                <a:gd name="T45" fmla="*/ 0 h 1110"/>
                <a:gd name="T46" fmla="*/ 0 w 502"/>
                <a:gd name="T47" fmla="*/ 0 h 1110"/>
                <a:gd name="T48" fmla="*/ 0 w 502"/>
                <a:gd name="T49" fmla="*/ 0 h 1110"/>
                <a:gd name="T50" fmla="*/ 0 w 502"/>
                <a:gd name="T51" fmla="*/ 0 h 1110"/>
                <a:gd name="T52" fmla="*/ 0 w 502"/>
                <a:gd name="T53" fmla="*/ 0 h 111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02"/>
                <a:gd name="T82" fmla="*/ 0 h 1110"/>
                <a:gd name="T83" fmla="*/ 502 w 502"/>
                <a:gd name="T84" fmla="*/ 1110 h 111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02" h="1110">
                  <a:moveTo>
                    <a:pt x="0" y="634"/>
                  </a:moveTo>
                  <a:lnTo>
                    <a:pt x="60" y="590"/>
                  </a:lnTo>
                  <a:lnTo>
                    <a:pt x="4" y="453"/>
                  </a:lnTo>
                  <a:lnTo>
                    <a:pt x="106" y="487"/>
                  </a:lnTo>
                  <a:lnTo>
                    <a:pt x="93" y="282"/>
                  </a:lnTo>
                  <a:lnTo>
                    <a:pt x="202" y="499"/>
                  </a:lnTo>
                  <a:lnTo>
                    <a:pt x="355" y="362"/>
                  </a:lnTo>
                  <a:lnTo>
                    <a:pt x="358" y="237"/>
                  </a:lnTo>
                  <a:lnTo>
                    <a:pt x="323" y="161"/>
                  </a:lnTo>
                  <a:lnTo>
                    <a:pt x="179" y="80"/>
                  </a:lnTo>
                  <a:lnTo>
                    <a:pt x="155" y="0"/>
                  </a:lnTo>
                  <a:lnTo>
                    <a:pt x="208" y="1"/>
                  </a:lnTo>
                  <a:lnTo>
                    <a:pt x="406" y="88"/>
                  </a:lnTo>
                  <a:lnTo>
                    <a:pt x="453" y="190"/>
                  </a:lnTo>
                  <a:lnTo>
                    <a:pt x="451" y="283"/>
                  </a:lnTo>
                  <a:lnTo>
                    <a:pt x="409" y="449"/>
                  </a:lnTo>
                  <a:lnTo>
                    <a:pt x="409" y="532"/>
                  </a:lnTo>
                  <a:lnTo>
                    <a:pt x="497" y="758"/>
                  </a:lnTo>
                  <a:lnTo>
                    <a:pt x="502" y="838"/>
                  </a:lnTo>
                  <a:lnTo>
                    <a:pt x="418" y="1092"/>
                  </a:lnTo>
                  <a:lnTo>
                    <a:pt x="349" y="1110"/>
                  </a:lnTo>
                  <a:lnTo>
                    <a:pt x="287" y="1072"/>
                  </a:lnTo>
                  <a:lnTo>
                    <a:pt x="319" y="974"/>
                  </a:lnTo>
                  <a:lnTo>
                    <a:pt x="308" y="880"/>
                  </a:lnTo>
                  <a:lnTo>
                    <a:pt x="204" y="767"/>
                  </a:lnTo>
                  <a:lnTo>
                    <a:pt x="31" y="692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rgbClr val="80FFFF"/>
            </a:solidFill>
            <a:ln w="1588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271" name="Rectangle 76"/>
            <p:cNvSpPr>
              <a:spLocks noChangeArrowheads="1"/>
            </p:cNvSpPr>
            <p:nvPr/>
          </p:nvSpPr>
          <p:spPr bwMode="auto">
            <a:xfrm>
              <a:off x="2843213" y="3630613"/>
              <a:ext cx="30617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E  S  T  O  N  I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2" name="Rectangle 77"/>
            <p:cNvSpPr>
              <a:spLocks noChangeArrowheads="1"/>
            </p:cNvSpPr>
            <p:nvPr/>
          </p:nvSpPr>
          <p:spPr bwMode="auto">
            <a:xfrm>
              <a:off x="2701926" y="3883026"/>
              <a:ext cx="352661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L    A    T   V    I  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3" name="Rectangle 78"/>
            <p:cNvSpPr>
              <a:spLocks noChangeArrowheads="1"/>
            </p:cNvSpPr>
            <p:nvPr/>
          </p:nvSpPr>
          <p:spPr bwMode="auto">
            <a:xfrm>
              <a:off x="2682876" y="3990976"/>
              <a:ext cx="38632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L  I  T  H  U  A  N  I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4" name="Rectangle 79"/>
            <p:cNvSpPr>
              <a:spLocks noChangeArrowheads="1"/>
            </p:cNvSpPr>
            <p:nvPr/>
          </p:nvSpPr>
          <p:spPr bwMode="auto">
            <a:xfrm>
              <a:off x="2949576" y="4206876"/>
              <a:ext cx="52097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B     E     L     A     R     U     S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5" name="Rectangle 80"/>
            <p:cNvSpPr>
              <a:spLocks noChangeArrowheads="1"/>
            </p:cNvSpPr>
            <p:nvPr/>
          </p:nvSpPr>
          <p:spPr bwMode="auto">
            <a:xfrm>
              <a:off x="2259013" y="4276726"/>
              <a:ext cx="442429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P     O     L     A     N    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6" name="Rectangle 81"/>
            <p:cNvSpPr>
              <a:spLocks noChangeArrowheads="1"/>
            </p:cNvSpPr>
            <p:nvPr/>
          </p:nvSpPr>
          <p:spPr bwMode="auto">
            <a:xfrm rot="20820000">
              <a:off x="2365244" y="4678732"/>
              <a:ext cx="355867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  L  O  V  A  K  I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7" name="Rectangle 82"/>
            <p:cNvSpPr>
              <a:spLocks noChangeArrowheads="1"/>
            </p:cNvSpPr>
            <p:nvPr/>
          </p:nvSpPr>
          <p:spPr bwMode="auto">
            <a:xfrm>
              <a:off x="3287713" y="4630738"/>
              <a:ext cx="71173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U        K        R        A        I        N        E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8" name="Rectangle 83"/>
            <p:cNvSpPr>
              <a:spLocks noChangeArrowheads="1"/>
            </p:cNvSpPr>
            <p:nvPr/>
          </p:nvSpPr>
          <p:spPr bwMode="auto">
            <a:xfrm rot="2880000">
              <a:off x="3129218" y="4823194"/>
              <a:ext cx="275717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M O L D  O V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79" name="Rectangle 84"/>
            <p:cNvSpPr>
              <a:spLocks noChangeArrowheads="1"/>
            </p:cNvSpPr>
            <p:nvPr/>
          </p:nvSpPr>
          <p:spPr bwMode="auto">
            <a:xfrm>
              <a:off x="2744788" y="4903788"/>
              <a:ext cx="452047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R    O    M    A    N    I  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0" name="Rectangle 85"/>
            <p:cNvSpPr>
              <a:spLocks noChangeArrowheads="1"/>
            </p:cNvSpPr>
            <p:nvPr/>
          </p:nvSpPr>
          <p:spPr bwMode="auto">
            <a:xfrm>
              <a:off x="2343151" y="4852988"/>
              <a:ext cx="32701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H  U  N  G  A  R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1" name="Rectangle 86"/>
            <p:cNvSpPr>
              <a:spLocks noChangeArrowheads="1"/>
            </p:cNvSpPr>
            <p:nvPr/>
          </p:nvSpPr>
          <p:spPr bwMode="auto">
            <a:xfrm>
              <a:off x="2803526" y="5164138"/>
              <a:ext cx="35907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B  U  L  G  A  R  I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2" name="Rectangle 87"/>
            <p:cNvSpPr>
              <a:spLocks noChangeArrowheads="1"/>
            </p:cNvSpPr>
            <p:nvPr/>
          </p:nvSpPr>
          <p:spPr bwMode="auto">
            <a:xfrm>
              <a:off x="3768726" y="5526088"/>
              <a:ext cx="43762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T     U     R     K     E   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3" name="Rectangle 88"/>
            <p:cNvSpPr>
              <a:spLocks noChangeArrowheads="1"/>
            </p:cNvSpPr>
            <p:nvPr/>
          </p:nvSpPr>
          <p:spPr bwMode="auto">
            <a:xfrm>
              <a:off x="2608263" y="5529263"/>
              <a:ext cx="27411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G  R  E  </a:t>
              </a:r>
              <a:r>
                <a:rPr lang="en-GB" sz="300" b="1" dirty="0" err="1" smtClean="0">
                  <a:solidFill>
                    <a:srgbClr val="C20000"/>
                  </a:solidFill>
                  <a:latin typeface="Swis721 Lt BT"/>
                </a:rPr>
                <a:t>E</a:t>
              </a: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 C  E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4" name="Rectangle 89"/>
            <p:cNvSpPr>
              <a:spLocks noChangeArrowheads="1"/>
            </p:cNvSpPr>
            <p:nvPr/>
          </p:nvSpPr>
          <p:spPr bwMode="auto">
            <a:xfrm>
              <a:off x="4598988" y="5405438"/>
              <a:ext cx="227626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A Z E R B A I J A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5" name="Rectangle 90"/>
            <p:cNvSpPr>
              <a:spLocks noChangeArrowheads="1"/>
            </p:cNvSpPr>
            <p:nvPr/>
          </p:nvSpPr>
          <p:spPr bwMode="auto">
            <a:xfrm>
              <a:off x="4208463" y="5218113"/>
              <a:ext cx="158698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G E O R G I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6" name="Rectangle 91"/>
            <p:cNvSpPr>
              <a:spLocks noChangeArrowheads="1"/>
            </p:cNvSpPr>
            <p:nvPr/>
          </p:nvSpPr>
          <p:spPr bwMode="auto">
            <a:xfrm>
              <a:off x="4427538" y="5395913"/>
              <a:ext cx="121828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ARMENIA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7" name="Rectangle 92"/>
            <p:cNvSpPr>
              <a:spLocks noChangeArrowheads="1"/>
            </p:cNvSpPr>
            <p:nvPr/>
          </p:nvSpPr>
          <p:spPr bwMode="auto">
            <a:xfrm>
              <a:off x="5343526" y="5454651"/>
              <a:ext cx="553037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T  U  R  K  M  E  N  I  S  T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8" name="Rectangle 93"/>
            <p:cNvSpPr>
              <a:spLocks noChangeArrowheads="1"/>
            </p:cNvSpPr>
            <p:nvPr/>
          </p:nvSpPr>
          <p:spPr bwMode="auto">
            <a:xfrm>
              <a:off x="5870576" y="5362576"/>
              <a:ext cx="448841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U  Z  B  E  K  I  S  T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89" name="Rectangle 94"/>
            <p:cNvSpPr>
              <a:spLocks noChangeArrowheads="1"/>
            </p:cNvSpPr>
            <p:nvPr/>
          </p:nvSpPr>
          <p:spPr bwMode="auto">
            <a:xfrm>
              <a:off x="6319838" y="5530851"/>
              <a:ext cx="42800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T  A  J  I  K  I  S  T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0" name="Rectangle 95"/>
            <p:cNvSpPr>
              <a:spLocks noChangeArrowheads="1"/>
            </p:cNvSpPr>
            <p:nvPr/>
          </p:nvSpPr>
          <p:spPr bwMode="auto">
            <a:xfrm>
              <a:off x="6572251" y="5283201"/>
              <a:ext cx="480901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K   I   R   G   I   S   T   A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1" name="Rectangle 96"/>
            <p:cNvSpPr>
              <a:spLocks noChangeArrowheads="1"/>
            </p:cNvSpPr>
            <p:nvPr/>
          </p:nvSpPr>
          <p:spPr bwMode="auto">
            <a:xfrm>
              <a:off x="5467351" y="4645026"/>
              <a:ext cx="127438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K          A          Z          A          K          H          S          T          A     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2" name="Rectangle 97"/>
            <p:cNvSpPr>
              <a:spLocks noChangeArrowheads="1"/>
            </p:cNvSpPr>
            <p:nvPr/>
          </p:nvSpPr>
          <p:spPr bwMode="auto">
            <a:xfrm>
              <a:off x="3479801" y="3813176"/>
              <a:ext cx="234038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R          U          S          </a:t>
              </a:r>
              <a:r>
                <a:rPr lang="en-GB" sz="300" b="1" dirty="0" err="1" smtClean="0">
                  <a:solidFill>
                    <a:srgbClr val="C20000"/>
                  </a:solidFill>
                  <a:latin typeface="Swis721 Lt BT"/>
                </a:rPr>
                <a:t>S</a:t>
              </a: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         I          A          N                     F          E          D          E          R          A          T          I          O     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3" name="Rectangle 98"/>
            <p:cNvSpPr>
              <a:spLocks noChangeArrowheads="1"/>
            </p:cNvSpPr>
            <p:nvPr/>
          </p:nvSpPr>
          <p:spPr bwMode="auto">
            <a:xfrm>
              <a:off x="2689226" y="3241676"/>
              <a:ext cx="639599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F       I       N       L       A       N      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4" name="Rectangle 99"/>
            <p:cNvSpPr>
              <a:spLocks noChangeArrowheads="1"/>
            </p:cNvSpPr>
            <p:nvPr/>
          </p:nvSpPr>
          <p:spPr bwMode="auto">
            <a:xfrm>
              <a:off x="2559051" y="4075113"/>
              <a:ext cx="160300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Russian Fed.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5" name="Rectangle 100"/>
            <p:cNvSpPr>
              <a:spLocks noChangeArrowheads="1"/>
            </p:cNvSpPr>
            <p:nvPr/>
          </p:nvSpPr>
          <p:spPr bwMode="auto">
            <a:xfrm>
              <a:off x="6029326" y="5749926"/>
              <a:ext cx="50334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A  F  G  H  A  N  I  S  T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6" name="Rectangle 101"/>
            <p:cNvSpPr>
              <a:spLocks noChangeArrowheads="1"/>
            </p:cNvSpPr>
            <p:nvPr/>
          </p:nvSpPr>
          <p:spPr bwMode="auto">
            <a:xfrm>
              <a:off x="4884738" y="5753101"/>
              <a:ext cx="429605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I          R          A     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7" name="Rectangle 102"/>
            <p:cNvSpPr>
              <a:spLocks noChangeArrowheads="1"/>
            </p:cNvSpPr>
            <p:nvPr/>
          </p:nvSpPr>
          <p:spPr bwMode="auto">
            <a:xfrm>
              <a:off x="3898901" y="5749926"/>
              <a:ext cx="25648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  Y  R  I  A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8" name="Rectangle 103"/>
            <p:cNvSpPr>
              <a:spLocks noChangeArrowheads="1"/>
            </p:cNvSpPr>
            <p:nvPr/>
          </p:nvSpPr>
          <p:spPr bwMode="auto">
            <a:xfrm>
              <a:off x="3898901" y="5788026"/>
              <a:ext cx="15388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A R A B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299" name="Rectangle 104"/>
            <p:cNvSpPr>
              <a:spLocks noChangeArrowheads="1"/>
            </p:cNvSpPr>
            <p:nvPr/>
          </p:nvSpPr>
          <p:spPr bwMode="auto">
            <a:xfrm>
              <a:off x="6956347" y="5467351"/>
              <a:ext cx="344646" cy="207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P E O P L E ‘ S</a:t>
              </a:r>
              <a:b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</a:b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R E P U B L I C  </a:t>
              </a:r>
              <a:b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</a:b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O F </a:t>
              </a:r>
            </a:p>
            <a:p>
              <a:pPr algn="ctr"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C     H     I     N    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00" name="Rectangle 105"/>
            <p:cNvSpPr>
              <a:spLocks noChangeArrowheads="1"/>
            </p:cNvSpPr>
            <p:nvPr/>
          </p:nvSpPr>
          <p:spPr bwMode="auto">
            <a:xfrm>
              <a:off x="3495676" y="5816601"/>
              <a:ext cx="15869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CYPRUS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01" name="Rectangle 106"/>
            <p:cNvSpPr>
              <a:spLocks noChangeArrowheads="1"/>
            </p:cNvSpPr>
            <p:nvPr/>
          </p:nvSpPr>
          <p:spPr bwMode="auto">
            <a:xfrm rot="2760000">
              <a:off x="4531225" y="5500547"/>
              <a:ext cx="60914" cy="16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100" b="1" dirty="0" smtClean="0">
                  <a:solidFill>
                    <a:srgbClr val="C20000"/>
                  </a:solidFill>
                  <a:latin typeface="Swis721 Lt BT"/>
                </a:rPr>
                <a:t>A Z E R B.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02" name="Freeform 107"/>
            <p:cNvSpPr>
              <a:spLocks/>
            </p:cNvSpPr>
            <p:nvPr/>
          </p:nvSpPr>
          <p:spPr bwMode="auto">
            <a:xfrm>
              <a:off x="2049463" y="4872038"/>
              <a:ext cx="254000" cy="131763"/>
            </a:xfrm>
            <a:custGeom>
              <a:avLst/>
              <a:gdLst>
                <a:gd name="T0" fmla="*/ 0 w 817"/>
                <a:gd name="T1" fmla="*/ 0 h 541"/>
                <a:gd name="T2" fmla="*/ 0 w 817"/>
                <a:gd name="T3" fmla="*/ 0 h 541"/>
                <a:gd name="T4" fmla="*/ 0 w 817"/>
                <a:gd name="T5" fmla="*/ 0 h 541"/>
                <a:gd name="T6" fmla="*/ 0 w 817"/>
                <a:gd name="T7" fmla="*/ 0 h 541"/>
                <a:gd name="T8" fmla="*/ 0 w 817"/>
                <a:gd name="T9" fmla="*/ 0 h 541"/>
                <a:gd name="T10" fmla="*/ 0 w 817"/>
                <a:gd name="T11" fmla="*/ 0 h 541"/>
                <a:gd name="T12" fmla="*/ 0 w 817"/>
                <a:gd name="T13" fmla="*/ 0 h 541"/>
                <a:gd name="T14" fmla="*/ 0 w 817"/>
                <a:gd name="T15" fmla="*/ 0 h 541"/>
                <a:gd name="T16" fmla="*/ 0 w 817"/>
                <a:gd name="T17" fmla="*/ 0 h 541"/>
                <a:gd name="T18" fmla="*/ 0 w 817"/>
                <a:gd name="T19" fmla="*/ 0 h 541"/>
                <a:gd name="T20" fmla="*/ 0 w 817"/>
                <a:gd name="T21" fmla="*/ 0 h 541"/>
                <a:gd name="T22" fmla="*/ 0 w 817"/>
                <a:gd name="T23" fmla="*/ 0 h 541"/>
                <a:gd name="T24" fmla="*/ 0 w 817"/>
                <a:gd name="T25" fmla="*/ 0 h 541"/>
                <a:gd name="T26" fmla="*/ 0 w 817"/>
                <a:gd name="T27" fmla="*/ 0 h 541"/>
                <a:gd name="T28" fmla="*/ 0 w 817"/>
                <a:gd name="T29" fmla="*/ 0 h 541"/>
                <a:gd name="T30" fmla="*/ 0 w 817"/>
                <a:gd name="T31" fmla="*/ 0 h 541"/>
                <a:gd name="T32" fmla="*/ 0 w 817"/>
                <a:gd name="T33" fmla="*/ 0 h 541"/>
                <a:gd name="T34" fmla="*/ 0 w 817"/>
                <a:gd name="T35" fmla="*/ 0 h 541"/>
                <a:gd name="T36" fmla="*/ 0 w 817"/>
                <a:gd name="T37" fmla="*/ 0 h 541"/>
                <a:gd name="T38" fmla="*/ 0 w 817"/>
                <a:gd name="T39" fmla="*/ 0 h 541"/>
                <a:gd name="T40" fmla="*/ 0 w 817"/>
                <a:gd name="T41" fmla="*/ 0 h 541"/>
                <a:gd name="T42" fmla="*/ 0 w 817"/>
                <a:gd name="T43" fmla="*/ 0 h 541"/>
                <a:gd name="T44" fmla="*/ 0 w 817"/>
                <a:gd name="T45" fmla="*/ 0 h 541"/>
                <a:gd name="T46" fmla="*/ 0 w 817"/>
                <a:gd name="T47" fmla="*/ 0 h 541"/>
                <a:gd name="T48" fmla="*/ 0 w 817"/>
                <a:gd name="T49" fmla="*/ 0 h 541"/>
                <a:gd name="T50" fmla="*/ 0 w 817"/>
                <a:gd name="T51" fmla="*/ 0 h 541"/>
                <a:gd name="T52" fmla="*/ 0 w 817"/>
                <a:gd name="T53" fmla="*/ 0 h 541"/>
                <a:gd name="T54" fmla="*/ 0 w 817"/>
                <a:gd name="T55" fmla="*/ 0 h 541"/>
                <a:gd name="T56" fmla="*/ 0 w 817"/>
                <a:gd name="T57" fmla="*/ 0 h 541"/>
                <a:gd name="T58" fmla="*/ 0 w 817"/>
                <a:gd name="T59" fmla="*/ 0 h 541"/>
                <a:gd name="T60" fmla="*/ 0 w 817"/>
                <a:gd name="T61" fmla="*/ 0 h 541"/>
                <a:gd name="T62" fmla="*/ 0 w 817"/>
                <a:gd name="T63" fmla="*/ 0 h 541"/>
                <a:gd name="T64" fmla="*/ 0 w 817"/>
                <a:gd name="T65" fmla="*/ 0 h 541"/>
                <a:gd name="T66" fmla="*/ 0 w 817"/>
                <a:gd name="T67" fmla="*/ 0 h 541"/>
                <a:gd name="T68" fmla="*/ 0 w 817"/>
                <a:gd name="T69" fmla="*/ 0 h 541"/>
                <a:gd name="T70" fmla="*/ 0 w 817"/>
                <a:gd name="T71" fmla="*/ 0 h 541"/>
                <a:gd name="T72" fmla="*/ 0 w 817"/>
                <a:gd name="T73" fmla="*/ 0 h 541"/>
                <a:gd name="T74" fmla="*/ 0 w 817"/>
                <a:gd name="T75" fmla="*/ 0 h 541"/>
                <a:gd name="T76" fmla="*/ 0 w 817"/>
                <a:gd name="T77" fmla="*/ 0 h 541"/>
                <a:gd name="T78" fmla="*/ 0 w 817"/>
                <a:gd name="T79" fmla="*/ 0 h 541"/>
                <a:gd name="T80" fmla="*/ 0 w 817"/>
                <a:gd name="T81" fmla="*/ 0 h 541"/>
                <a:gd name="T82" fmla="*/ 0 w 817"/>
                <a:gd name="T83" fmla="*/ 0 h 541"/>
                <a:gd name="T84" fmla="*/ 0 w 817"/>
                <a:gd name="T85" fmla="*/ 0 h 541"/>
                <a:gd name="T86" fmla="*/ 0 w 817"/>
                <a:gd name="T87" fmla="*/ 0 h 541"/>
                <a:gd name="T88" fmla="*/ 0 w 817"/>
                <a:gd name="T89" fmla="*/ 0 h 541"/>
                <a:gd name="T90" fmla="*/ 0 w 817"/>
                <a:gd name="T91" fmla="*/ 0 h 541"/>
                <a:gd name="T92" fmla="*/ 0 w 817"/>
                <a:gd name="T93" fmla="*/ 0 h 541"/>
                <a:gd name="T94" fmla="*/ 0 w 817"/>
                <a:gd name="T95" fmla="*/ 0 h 541"/>
                <a:gd name="T96" fmla="*/ 0 w 817"/>
                <a:gd name="T97" fmla="*/ 0 h 541"/>
                <a:gd name="T98" fmla="*/ 0 w 817"/>
                <a:gd name="T99" fmla="*/ 0 h 541"/>
                <a:gd name="T100" fmla="*/ 0 w 817"/>
                <a:gd name="T101" fmla="*/ 0 h 541"/>
                <a:gd name="T102" fmla="*/ 0 w 817"/>
                <a:gd name="T103" fmla="*/ 0 h 5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17"/>
                <a:gd name="T157" fmla="*/ 0 h 541"/>
                <a:gd name="T158" fmla="*/ 817 w 817"/>
                <a:gd name="T159" fmla="*/ 541 h 5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17" h="541">
                  <a:moveTo>
                    <a:pt x="74" y="136"/>
                  </a:moveTo>
                  <a:lnTo>
                    <a:pt x="128" y="136"/>
                  </a:lnTo>
                  <a:lnTo>
                    <a:pt x="185" y="161"/>
                  </a:lnTo>
                  <a:lnTo>
                    <a:pt x="212" y="153"/>
                  </a:lnTo>
                  <a:lnTo>
                    <a:pt x="244" y="170"/>
                  </a:lnTo>
                  <a:lnTo>
                    <a:pt x="309" y="165"/>
                  </a:lnTo>
                  <a:lnTo>
                    <a:pt x="369" y="111"/>
                  </a:lnTo>
                  <a:lnTo>
                    <a:pt x="465" y="81"/>
                  </a:lnTo>
                  <a:lnTo>
                    <a:pt x="552" y="86"/>
                  </a:lnTo>
                  <a:lnTo>
                    <a:pt x="660" y="70"/>
                  </a:lnTo>
                  <a:lnTo>
                    <a:pt x="690" y="97"/>
                  </a:lnTo>
                  <a:lnTo>
                    <a:pt x="690" y="19"/>
                  </a:lnTo>
                  <a:lnTo>
                    <a:pt x="741" y="0"/>
                  </a:lnTo>
                  <a:lnTo>
                    <a:pt x="801" y="13"/>
                  </a:lnTo>
                  <a:lnTo>
                    <a:pt x="795" y="90"/>
                  </a:lnTo>
                  <a:lnTo>
                    <a:pt x="817" y="135"/>
                  </a:lnTo>
                  <a:lnTo>
                    <a:pt x="768" y="126"/>
                  </a:lnTo>
                  <a:lnTo>
                    <a:pt x="735" y="135"/>
                  </a:lnTo>
                  <a:lnTo>
                    <a:pt x="746" y="177"/>
                  </a:lnTo>
                  <a:lnTo>
                    <a:pt x="694" y="179"/>
                  </a:lnTo>
                  <a:lnTo>
                    <a:pt x="586" y="230"/>
                  </a:lnTo>
                  <a:lnTo>
                    <a:pt x="573" y="261"/>
                  </a:lnTo>
                  <a:lnTo>
                    <a:pt x="591" y="299"/>
                  </a:lnTo>
                  <a:lnTo>
                    <a:pt x="579" y="374"/>
                  </a:lnTo>
                  <a:lnTo>
                    <a:pt x="519" y="394"/>
                  </a:lnTo>
                  <a:lnTo>
                    <a:pt x="523" y="439"/>
                  </a:lnTo>
                  <a:lnTo>
                    <a:pt x="495" y="449"/>
                  </a:lnTo>
                  <a:lnTo>
                    <a:pt x="500" y="488"/>
                  </a:lnTo>
                  <a:lnTo>
                    <a:pt x="514" y="519"/>
                  </a:lnTo>
                  <a:lnTo>
                    <a:pt x="466" y="528"/>
                  </a:lnTo>
                  <a:lnTo>
                    <a:pt x="409" y="488"/>
                  </a:lnTo>
                  <a:lnTo>
                    <a:pt x="392" y="510"/>
                  </a:lnTo>
                  <a:lnTo>
                    <a:pt x="356" y="473"/>
                  </a:lnTo>
                  <a:lnTo>
                    <a:pt x="309" y="449"/>
                  </a:lnTo>
                  <a:lnTo>
                    <a:pt x="302" y="483"/>
                  </a:lnTo>
                  <a:lnTo>
                    <a:pt x="255" y="528"/>
                  </a:lnTo>
                  <a:lnTo>
                    <a:pt x="188" y="514"/>
                  </a:lnTo>
                  <a:lnTo>
                    <a:pt x="119" y="541"/>
                  </a:lnTo>
                  <a:lnTo>
                    <a:pt x="66" y="533"/>
                  </a:lnTo>
                  <a:lnTo>
                    <a:pt x="51" y="518"/>
                  </a:lnTo>
                  <a:lnTo>
                    <a:pt x="114" y="489"/>
                  </a:lnTo>
                  <a:lnTo>
                    <a:pt x="130" y="469"/>
                  </a:lnTo>
                  <a:lnTo>
                    <a:pt x="87" y="400"/>
                  </a:lnTo>
                  <a:lnTo>
                    <a:pt x="54" y="391"/>
                  </a:lnTo>
                  <a:lnTo>
                    <a:pt x="74" y="339"/>
                  </a:lnTo>
                  <a:lnTo>
                    <a:pt x="35" y="332"/>
                  </a:lnTo>
                  <a:lnTo>
                    <a:pt x="74" y="288"/>
                  </a:lnTo>
                  <a:lnTo>
                    <a:pt x="73" y="270"/>
                  </a:lnTo>
                  <a:lnTo>
                    <a:pt x="0" y="239"/>
                  </a:lnTo>
                  <a:lnTo>
                    <a:pt x="0" y="200"/>
                  </a:lnTo>
                  <a:lnTo>
                    <a:pt x="74" y="175"/>
                  </a:lnTo>
                  <a:lnTo>
                    <a:pt x="74" y="136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3" name="Freeform 108"/>
            <p:cNvSpPr>
              <a:spLocks noEditPoints="1"/>
            </p:cNvSpPr>
            <p:nvPr/>
          </p:nvSpPr>
          <p:spPr bwMode="auto">
            <a:xfrm>
              <a:off x="2060576" y="4903788"/>
              <a:ext cx="463550" cy="355600"/>
            </a:xfrm>
            <a:custGeom>
              <a:avLst/>
              <a:gdLst>
                <a:gd name="T0" fmla="*/ 0 w 1487"/>
                <a:gd name="T1" fmla="*/ 0 h 1456"/>
                <a:gd name="T2" fmla="*/ 0 w 1487"/>
                <a:gd name="T3" fmla="*/ 0 h 1456"/>
                <a:gd name="T4" fmla="*/ 0 w 1487"/>
                <a:gd name="T5" fmla="*/ 0 h 1456"/>
                <a:gd name="T6" fmla="*/ 0 w 1487"/>
                <a:gd name="T7" fmla="*/ 0 h 1456"/>
                <a:gd name="T8" fmla="*/ 0 w 1487"/>
                <a:gd name="T9" fmla="*/ 0 h 1456"/>
                <a:gd name="T10" fmla="*/ 0 w 1487"/>
                <a:gd name="T11" fmla="*/ 0 h 1456"/>
                <a:gd name="T12" fmla="*/ 0 w 1487"/>
                <a:gd name="T13" fmla="*/ 0 h 1456"/>
                <a:gd name="T14" fmla="*/ 0 w 1487"/>
                <a:gd name="T15" fmla="*/ 0 h 1456"/>
                <a:gd name="T16" fmla="*/ 0 w 1487"/>
                <a:gd name="T17" fmla="*/ 0 h 1456"/>
                <a:gd name="T18" fmla="*/ 0 w 1487"/>
                <a:gd name="T19" fmla="*/ 0 h 1456"/>
                <a:gd name="T20" fmla="*/ 0 w 1487"/>
                <a:gd name="T21" fmla="*/ 0 h 1456"/>
                <a:gd name="T22" fmla="*/ 0 w 1487"/>
                <a:gd name="T23" fmla="*/ 0 h 1456"/>
                <a:gd name="T24" fmla="*/ 0 w 1487"/>
                <a:gd name="T25" fmla="*/ 0 h 1456"/>
                <a:gd name="T26" fmla="*/ 0 w 1487"/>
                <a:gd name="T27" fmla="*/ 0 h 1456"/>
                <a:gd name="T28" fmla="*/ 0 w 1487"/>
                <a:gd name="T29" fmla="*/ 0 h 1456"/>
                <a:gd name="T30" fmla="*/ 0 w 1487"/>
                <a:gd name="T31" fmla="*/ 0 h 1456"/>
                <a:gd name="T32" fmla="*/ 0 w 1487"/>
                <a:gd name="T33" fmla="*/ 0 h 1456"/>
                <a:gd name="T34" fmla="*/ 0 w 1487"/>
                <a:gd name="T35" fmla="*/ 0 h 1456"/>
                <a:gd name="T36" fmla="*/ 0 w 1487"/>
                <a:gd name="T37" fmla="*/ 0 h 1456"/>
                <a:gd name="T38" fmla="*/ 0 w 1487"/>
                <a:gd name="T39" fmla="*/ 0 h 1456"/>
                <a:gd name="T40" fmla="*/ 0 w 1487"/>
                <a:gd name="T41" fmla="*/ 0 h 1456"/>
                <a:gd name="T42" fmla="*/ 0 w 1487"/>
                <a:gd name="T43" fmla="*/ 0 h 1456"/>
                <a:gd name="T44" fmla="*/ 0 w 1487"/>
                <a:gd name="T45" fmla="*/ 0 h 1456"/>
                <a:gd name="T46" fmla="*/ 0 w 1487"/>
                <a:gd name="T47" fmla="*/ 0 h 1456"/>
                <a:gd name="T48" fmla="*/ 0 w 1487"/>
                <a:gd name="T49" fmla="*/ 0 h 1456"/>
                <a:gd name="T50" fmla="*/ 0 w 1487"/>
                <a:gd name="T51" fmla="*/ 0 h 1456"/>
                <a:gd name="T52" fmla="*/ 0 w 1487"/>
                <a:gd name="T53" fmla="*/ 0 h 1456"/>
                <a:gd name="T54" fmla="*/ 0 w 1487"/>
                <a:gd name="T55" fmla="*/ 0 h 1456"/>
                <a:gd name="T56" fmla="*/ 0 w 1487"/>
                <a:gd name="T57" fmla="*/ 0 h 1456"/>
                <a:gd name="T58" fmla="*/ 0 w 1487"/>
                <a:gd name="T59" fmla="*/ 0 h 1456"/>
                <a:gd name="T60" fmla="*/ 0 w 1487"/>
                <a:gd name="T61" fmla="*/ 0 h 1456"/>
                <a:gd name="T62" fmla="*/ 0 w 1487"/>
                <a:gd name="T63" fmla="*/ 0 h 1456"/>
                <a:gd name="T64" fmla="*/ 0 w 1487"/>
                <a:gd name="T65" fmla="*/ 0 h 1456"/>
                <a:gd name="T66" fmla="*/ 0 w 1487"/>
                <a:gd name="T67" fmla="*/ 0 h 1456"/>
                <a:gd name="T68" fmla="*/ 0 w 1487"/>
                <a:gd name="T69" fmla="*/ 0 h 1456"/>
                <a:gd name="T70" fmla="*/ 0 w 1487"/>
                <a:gd name="T71" fmla="*/ 0 h 1456"/>
                <a:gd name="T72" fmla="*/ 0 w 1487"/>
                <a:gd name="T73" fmla="*/ 0 h 1456"/>
                <a:gd name="T74" fmla="*/ 0 w 1487"/>
                <a:gd name="T75" fmla="*/ 0 h 1456"/>
                <a:gd name="T76" fmla="*/ 0 w 1487"/>
                <a:gd name="T77" fmla="*/ 0 h 1456"/>
                <a:gd name="T78" fmla="*/ 0 w 1487"/>
                <a:gd name="T79" fmla="*/ 0 h 1456"/>
                <a:gd name="T80" fmla="*/ 0 w 1487"/>
                <a:gd name="T81" fmla="*/ 0 h 1456"/>
                <a:gd name="T82" fmla="*/ 0 w 1487"/>
                <a:gd name="T83" fmla="*/ 0 h 1456"/>
                <a:gd name="T84" fmla="*/ 0 w 1487"/>
                <a:gd name="T85" fmla="*/ 0 h 14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87"/>
                <a:gd name="T130" fmla="*/ 0 h 1456"/>
                <a:gd name="T131" fmla="*/ 1487 w 1487"/>
                <a:gd name="T132" fmla="*/ 1456 h 14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87" h="1456">
                  <a:moveTo>
                    <a:pt x="986" y="1238"/>
                  </a:moveTo>
                  <a:lnTo>
                    <a:pt x="900" y="1182"/>
                  </a:lnTo>
                  <a:lnTo>
                    <a:pt x="861" y="1143"/>
                  </a:lnTo>
                  <a:lnTo>
                    <a:pt x="785" y="1114"/>
                  </a:lnTo>
                  <a:lnTo>
                    <a:pt x="725" y="1071"/>
                  </a:lnTo>
                  <a:lnTo>
                    <a:pt x="671" y="1083"/>
                  </a:lnTo>
                  <a:lnTo>
                    <a:pt x="627" y="1070"/>
                  </a:lnTo>
                  <a:lnTo>
                    <a:pt x="626" y="1026"/>
                  </a:lnTo>
                  <a:lnTo>
                    <a:pt x="508" y="944"/>
                  </a:lnTo>
                  <a:lnTo>
                    <a:pt x="430" y="849"/>
                  </a:lnTo>
                  <a:lnTo>
                    <a:pt x="453" y="822"/>
                  </a:lnTo>
                  <a:lnTo>
                    <a:pt x="521" y="850"/>
                  </a:lnTo>
                  <a:lnTo>
                    <a:pt x="445" y="784"/>
                  </a:lnTo>
                  <a:lnTo>
                    <a:pt x="391" y="714"/>
                  </a:lnTo>
                  <a:lnTo>
                    <a:pt x="375" y="665"/>
                  </a:lnTo>
                  <a:lnTo>
                    <a:pt x="386" y="600"/>
                  </a:lnTo>
                  <a:lnTo>
                    <a:pt x="364" y="538"/>
                  </a:lnTo>
                  <a:lnTo>
                    <a:pt x="323" y="483"/>
                  </a:lnTo>
                  <a:lnTo>
                    <a:pt x="323" y="594"/>
                  </a:lnTo>
                  <a:lnTo>
                    <a:pt x="300" y="610"/>
                  </a:lnTo>
                  <a:lnTo>
                    <a:pt x="244" y="540"/>
                  </a:lnTo>
                  <a:lnTo>
                    <a:pt x="305" y="471"/>
                  </a:lnTo>
                  <a:lnTo>
                    <a:pt x="274" y="440"/>
                  </a:lnTo>
                  <a:lnTo>
                    <a:pt x="235" y="440"/>
                  </a:lnTo>
                  <a:lnTo>
                    <a:pt x="175" y="538"/>
                  </a:lnTo>
                  <a:lnTo>
                    <a:pt x="173" y="601"/>
                  </a:lnTo>
                  <a:lnTo>
                    <a:pt x="157" y="596"/>
                  </a:lnTo>
                  <a:lnTo>
                    <a:pt x="134" y="652"/>
                  </a:lnTo>
                  <a:lnTo>
                    <a:pt x="39" y="518"/>
                  </a:lnTo>
                  <a:lnTo>
                    <a:pt x="0" y="401"/>
                  </a:lnTo>
                  <a:lnTo>
                    <a:pt x="20" y="391"/>
                  </a:lnTo>
                  <a:lnTo>
                    <a:pt x="44" y="407"/>
                  </a:lnTo>
                  <a:lnTo>
                    <a:pt x="86" y="414"/>
                  </a:lnTo>
                  <a:lnTo>
                    <a:pt x="156" y="385"/>
                  </a:lnTo>
                  <a:lnTo>
                    <a:pt x="221" y="400"/>
                  </a:lnTo>
                  <a:lnTo>
                    <a:pt x="269" y="353"/>
                  </a:lnTo>
                  <a:lnTo>
                    <a:pt x="275" y="322"/>
                  </a:lnTo>
                  <a:lnTo>
                    <a:pt x="323" y="346"/>
                  </a:lnTo>
                  <a:lnTo>
                    <a:pt x="358" y="381"/>
                  </a:lnTo>
                  <a:lnTo>
                    <a:pt x="373" y="361"/>
                  </a:lnTo>
                  <a:lnTo>
                    <a:pt x="431" y="401"/>
                  </a:lnTo>
                  <a:lnTo>
                    <a:pt x="477" y="391"/>
                  </a:lnTo>
                  <a:lnTo>
                    <a:pt x="466" y="362"/>
                  </a:lnTo>
                  <a:lnTo>
                    <a:pt x="460" y="322"/>
                  </a:lnTo>
                  <a:lnTo>
                    <a:pt x="488" y="312"/>
                  </a:lnTo>
                  <a:lnTo>
                    <a:pt x="486" y="266"/>
                  </a:lnTo>
                  <a:lnTo>
                    <a:pt x="545" y="245"/>
                  </a:lnTo>
                  <a:lnTo>
                    <a:pt x="555" y="172"/>
                  </a:lnTo>
                  <a:lnTo>
                    <a:pt x="536" y="135"/>
                  </a:lnTo>
                  <a:lnTo>
                    <a:pt x="551" y="101"/>
                  </a:lnTo>
                  <a:lnTo>
                    <a:pt x="663" y="52"/>
                  </a:lnTo>
                  <a:lnTo>
                    <a:pt x="710" y="45"/>
                  </a:lnTo>
                  <a:lnTo>
                    <a:pt x="704" y="9"/>
                  </a:lnTo>
                  <a:lnTo>
                    <a:pt x="733" y="0"/>
                  </a:lnTo>
                  <a:lnTo>
                    <a:pt x="780" y="9"/>
                  </a:lnTo>
                  <a:lnTo>
                    <a:pt x="795" y="53"/>
                  </a:lnTo>
                  <a:lnTo>
                    <a:pt x="896" y="142"/>
                  </a:lnTo>
                  <a:lnTo>
                    <a:pt x="1027" y="237"/>
                  </a:lnTo>
                  <a:lnTo>
                    <a:pt x="1133" y="284"/>
                  </a:lnTo>
                  <a:lnTo>
                    <a:pt x="1217" y="284"/>
                  </a:lnTo>
                  <a:lnTo>
                    <a:pt x="1334" y="241"/>
                  </a:lnTo>
                  <a:lnTo>
                    <a:pt x="1371" y="271"/>
                  </a:lnTo>
                  <a:lnTo>
                    <a:pt x="1378" y="339"/>
                  </a:lnTo>
                  <a:lnTo>
                    <a:pt x="1413" y="364"/>
                  </a:lnTo>
                  <a:lnTo>
                    <a:pt x="1392" y="389"/>
                  </a:lnTo>
                  <a:lnTo>
                    <a:pt x="1392" y="416"/>
                  </a:lnTo>
                  <a:lnTo>
                    <a:pt x="1440" y="456"/>
                  </a:lnTo>
                  <a:lnTo>
                    <a:pt x="1484" y="471"/>
                  </a:lnTo>
                  <a:lnTo>
                    <a:pt x="1487" y="488"/>
                  </a:lnTo>
                  <a:lnTo>
                    <a:pt x="1440" y="488"/>
                  </a:lnTo>
                  <a:lnTo>
                    <a:pt x="1403" y="510"/>
                  </a:lnTo>
                  <a:lnTo>
                    <a:pt x="1416" y="546"/>
                  </a:lnTo>
                  <a:lnTo>
                    <a:pt x="1440" y="583"/>
                  </a:lnTo>
                  <a:lnTo>
                    <a:pt x="1410" y="600"/>
                  </a:lnTo>
                  <a:lnTo>
                    <a:pt x="1417" y="624"/>
                  </a:lnTo>
                  <a:lnTo>
                    <a:pt x="1342" y="632"/>
                  </a:lnTo>
                  <a:lnTo>
                    <a:pt x="1313" y="554"/>
                  </a:lnTo>
                  <a:lnTo>
                    <a:pt x="1127" y="510"/>
                  </a:lnTo>
                  <a:lnTo>
                    <a:pt x="1090" y="522"/>
                  </a:lnTo>
                  <a:lnTo>
                    <a:pt x="1047" y="499"/>
                  </a:lnTo>
                  <a:lnTo>
                    <a:pt x="1019" y="526"/>
                  </a:lnTo>
                  <a:lnTo>
                    <a:pt x="960" y="499"/>
                  </a:lnTo>
                  <a:lnTo>
                    <a:pt x="936" y="508"/>
                  </a:lnTo>
                  <a:lnTo>
                    <a:pt x="883" y="467"/>
                  </a:lnTo>
                  <a:lnTo>
                    <a:pt x="862" y="493"/>
                  </a:lnTo>
                  <a:lnTo>
                    <a:pt x="822" y="479"/>
                  </a:lnTo>
                  <a:lnTo>
                    <a:pt x="770" y="480"/>
                  </a:lnTo>
                  <a:lnTo>
                    <a:pt x="738" y="515"/>
                  </a:lnTo>
                  <a:lnTo>
                    <a:pt x="716" y="564"/>
                  </a:lnTo>
                  <a:lnTo>
                    <a:pt x="682" y="545"/>
                  </a:lnTo>
                  <a:lnTo>
                    <a:pt x="626" y="479"/>
                  </a:lnTo>
                  <a:lnTo>
                    <a:pt x="585" y="488"/>
                  </a:lnTo>
                  <a:lnTo>
                    <a:pt x="587" y="518"/>
                  </a:lnTo>
                  <a:lnTo>
                    <a:pt x="577" y="541"/>
                  </a:lnTo>
                  <a:lnTo>
                    <a:pt x="597" y="584"/>
                  </a:lnTo>
                  <a:lnTo>
                    <a:pt x="574" y="617"/>
                  </a:lnTo>
                  <a:lnTo>
                    <a:pt x="583" y="660"/>
                  </a:lnTo>
                  <a:lnTo>
                    <a:pt x="620" y="662"/>
                  </a:lnTo>
                  <a:lnTo>
                    <a:pt x="665" y="714"/>
                  </a:lnTo>
                  <a:lnTo>
                    <a:pt x="674" y="753"/>
                  </a:lnTo>
                  <a:lnTo>
                    <a:pt x="665" y="792"/>
                  </a:lnTo>
                  <a:lnTo>
                    <a:pt x="684" y="805"/>
                  </a:lnTo>
                  <a:lnTo>
                    <a:pt x="704" y="869"/>
                  </a:lnTo>
                  <a:lnTo>
                    <a:pt x="743" y="908"/>
                  </a:lnTo>
                  <a:lnTo>
                    <a:pt x="822" y="947"/>
                  </a:lnTo>
                  <a:lnTo>
                    <a:pt x="869" y="1031"/>
                  </a:lnTo>
                  <a:lnTo>
                    <a:pt x="900" y="1060"/>
                  </a:lnTo>
                  <a:lnTo>
                    <a:pt x="956" y="1088"/>
                  </a:lnTo>
                  <a:lnTo>
                    <a:pt x="948" y="1119"/>
                  </a:lnTo>
                  <a:lnTo>
                    <a:pt x="979" y="1183"/>
                  </a:lnTo>
                  <a:lnTo>
                    <a:pt x="1037" y="1200"/>
                  </a:lnTo>
                  <a:lnTo>
                    <a:pt x="1063" y="1243"/>
                  </a:lnTo>
                  <a:lnTo>
                    <a:pt x="1030" y="1261"/>
                  </a:lnTo>
                  <a:lnTo>
                    <a:pt x="986" y="1238"/>
                  </a:lnTo>
                  <a:close/>
                  <a:moveTo>
                    <a:pt x="958" y="1266"/>
                  </a:moveTo>
                  <a:lnTo>
                    <a:pt x="958" y="1293"/>
                  </a:lnTo>
                  <a:lnTo>
                    <a:pt x="770" y="1234"/>
                  </a:lnTo>
                  <a:lnTo>
                    <a:pt x="764" y="1217"/>
                  </a:lnTo>
                  <a:lnTo>
                    <a:pt x="875" y="1243"/>
                  </a:lnTo>
                  <a:lnTo>
                    <a:pt x="923" y="1253"/>
                  </a:lnTo>
                  <a:lnTo>
                    <a:pt x="917" y="1229"/>
                  </a:lnTo>
                  <a:lnTo>
                    <a:pt x="1054" y="1286"/>
                  </a:lnTo>
                  <a:lnTo>
                    <a:pt x="1087" y="1267"/>
                  </a:lnTo>
                  <a:lnTo>
                    <a:pt x="1197" y="1394"/>
                  </a:lnTo>
                  <a:lnTo>
                    <a:pt x="1233" y="1400"/>
                  </a:lnTo>
                  <a:lnTo>
                    <a:pt x="1252" y="1456"/>
                  </a:lnTo>
                  <a:lnTo>
                    <a:pt x="1183" y="1405"/>
                  </a:lnTo>
                  <a:lnTo>
                    <a:pt x="1112" y="1341"/>
                  </a:lnTo>
                  <a:lnTo>
                    <a:pt x="1084" y="1313"/>
                  </a:lnTo>
                  <a:lnTo>
                    <a:pt x="1063" y="1323"/>
                  </a:lnTo>
                  <a:lnTo>
                    <a:pt x="958" y="1266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4" name="Freeform 109"/>
            <p:cNvSpPr>
              <a:spLocks/>
            </p:cNvSpPr>
            <p:nvPr/>
          </p:nvSpPr>
          <p:spPr bwMode="auto">
            <a:xfrm>
              <a:off x="2238376" y="5018088"/>
              <a:ext cx="303213" cy="231775"/>
            </a:xfrm>
            <a:custGeom>
              <a:avLst/>
              <a:gdLst>
                <a:gd name="T0" fmla="*/ 0 w 976"/>
                <a:gd name="T1" fmla="*/ 0 h 958"/>
                <a:gd name="T2" fmla="*/ 0 w 976"/>
                <a:gd name="T3" fmla="*/ 0 h 958"/>
                <a:gd name="T4" fmla="*/ 0 w 976"/>
                <a:gd name="T5" fmla="*/ 0 h 958"/>
                <a:gd name="T6" fmla="*/ 0 w 976"/>
                <a:gd name="T7" fmla="*/ 0 h 958"/>
                <a:gd name="T8" fmla="*/ 0 w 976"/>
                <a:gd name="T9" fmla="*/ 0 h 958"/>
                <a:gd name="T10" fmla="*/ 0 w 976"/>
                <a:gd name="T11" fmla="*/ 0 h 958"/>
                <a:gd name="T12" fmla="*/ 0 w 976"/>
                <a:gd name="T13" fmla="*/ 0 h 958"/>
                <a:gd name="T14" fmla="*/ 0 w 976"/>
                <a:gd name="T15" fmla="*/ 0 h 958"/>
                <a:gd name="T16" fmla="*/ 0 w 976"/>
                <a:gd name="T17" fmla="*/ 0 h 958"/>
                <a:gd name="T18" fmla="*/ 0 w 976"/>
                <a:gd name="T19" fmla="*/ 0 h 958"/>
                <a:gd name="T20" fmla="*/ 0 w 976"/>
                <a:gd name="T21" fmla="*/ 0 h 958"/>
                <a:gd name="T22" fmla="*/ 0 w 976"/>
                <a:gd name="T23" fmla="*/ 0 h 958"/>
                <a:gd name="T24" fmla="*/ 0 w 976"/>
                <a:gd name="T25" fmla="*/ 0 h 958"/>
                <a:gd name="T26" fmla="*/ 0 w 976"/>
                <a:gd name="T27" fmla="*/ 0 h 958"/>
                <a:gd name="T28" fmla="*/ 0 w 976"/>
                <a:gd name="T29" fmla="*/ 0 h 958"/>
                <a:gd name="T30" fmla="*/ 0 w 976"/>
                <a:gd name="T31" fmla="*/ 0 h 958"/>
                <a:gd name="T32" fmla="*/ 0 w 976"/>
                <a:gd name="T33" fmla="*/ 0 h 958"/>
                <a:gd name="T34" fmla="*/ 0 w 976"/>
                <a:gd name="T35" fmla="*/ 0 h 958"/>
                <a:gd name="T36" fmla="*/ 0 w 976"/>
                <a:gd name="T37" fmla="*/ 0 h 958"/>
                <a:gd name="T38" fmla="*/ 0 w 976"/>
                <a:gd name="T39" fmla="*/ 0 h 958"/>
                <a:gd name="T40" fmla="*/ 0 w 976"/>
                <a:gd name="T41" fmla="*/ 0 h 958"/>
                <a:gd name="T42" fmla="*/ 0 w 976"/>
                <a:gd name="T43" fmla="*/ 0 h 958"/>
                <a:gd name="T44" fmla="*/ 0 w 976"/>
                <a:gd name="T45" fmla="*/ 0 h 958"/>
                <a:gd name="T46" fmla="*/ 0 w 976"/>
                <a:gd name="T47" fmla="*/ 0 h 958"/>
                <a:gd name="T48" fmla="*/ 0 w 976"/>
                <a:gd name="T49" fmla="*/ 0 h 958"/>
                <a:gd name="T50" fmla="*/ 0 w 976"/>
                <a:gd name="T51" fmla="*/ 0 h 958"/>
                <a:gd name="T52" fmla="*/ 0 w 976"/>
                <a:gd name="T53" fmla="*/ 0 h 958"/>
                <a:gd name="T54" fmla="*/ 0 w 976"/>
                <a:gd name="T55" fmla="*/ 0 h 958"/>
                <a:gd name="T56" fmla="*/ 0 w 976"/>
                <a:gd name="T57" fmla="*/ 0 h 958"/>
                <a:gd name="T58" fmla="*/ 0 w 976"/>
                <a:gd name="T59" fmla="*/ 0 h 958"/>
                <a:gd name="T60" fmla="*/ 0 w 976"/>
                <a:gd name="T61" fmla="*/ 0 h 958"/>
                <a:gd name="T62" fmla="*/ 0 w 976"/>
                <a:gd name="T63" fmla="*/ 0 h 958"/>
                <a:gd name="T64" fmla="*/ 0 w 976"/>
                <a:gd name="T65" fmla="*/ 0 h 958"/>
                <a:gd name="T66" fmla="*/ 0 w 976"/>
                <a:gd name="T67" fmla="*/ 0 h 958"/>
                <a:gd name="T68" fmla="*/ 0 w 976"/>
                <a:gd name="T69" fmla="*/ 0 h 958"/>
                <a:gd name="T70" fmla="*/ 0 w 976"/>
                <a:gd name="T71" fmla="*/ 0 h 958"/>
                <a:gd name="T72" fmla="*/ 0 w 976"/>
                <a:gd name="T73" fmla="*/ 0 h 958"/>
                <a:gd name="T74" fmla="*/ 0 w 976"/>
                <a:gd name="T75" fmla="*/ 0 h 9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76"/>
                <a:gd name="T115" fmla="*/ 0 h 958"/>
                <a:gd name="T116" fmla="*/ 976 w 976"/>
                <a:gd name="T117" fmla="*/ 958 h 95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76" h="958">
                  <a:moveTo>
                    <a:pt x="404" y="717"/>
                  </a:moveTo>
                  <a:lnTo>
                    <a:pt x="374" y="652"/>
                  </a:lnTo>
                  <a:lnTo>
                    <a:pt x="380" y="621"/>
                  </a:lnTo>
                  <a:lnTo>
                    <a:pt x="325" y="596"/>
                  </a:lnTo>
                  <a:lnTo>
                    <a:pt x="296" y="567"/>
                  </a:lnTo>
                  <a:lnTo>
                    <a:pt x="248" y="484"/>
                  </a:lnTo>
                  <a:lnTo>
                    <a:pt x="169" y="443"/>
                  </a:lnTo>
                  <a:lnTo>
                    <a:pt x="130" y="404"/>
                  </a:lnTo>
                  <a:lnTo>
                    <a:pt x="111" y="338"/>
                  </a:lnTo>
                  <a:lnTo>
                    <a:pt x="91" y="327"/>
                  </a:lnTo>
                  <a:lnTo>
                    <a:pt x="100" y="286"/>
                  </a:lnTo>
                  <a:lnTo>
                    <a:pt x="91" y="249"/>
                  </a:lnTo>
                  <a:lnTo>
                    <a:pt x="46" y="198"/>
                  </a:lnTo>
                  <a:lnTo>
                    <a:pt x="8" y="194"/>
                  </a:lnTo>
                  <a:lnTo>
                    <a:pt x="0" y="153"/>
                  </a:lnTo>
                  <a:lnTo>
                    <a:pt x="23" y="118"/>
                  </a:lnTo>
                  <a:lnTo>
                    <a:pt x="3" y="73"/>
                  </a:lnTo>
                  <a:lnTo>
                    <a:pt x="13" y="53"/>
                  </a:lnTo>
                  <a:lnTo>
                    <a:pt x="12" y="25"/>
                  </a:lnTo>
                  <a:lnTo>
                    <a:pt x="52" y="14"/>
                  </a:lnTo>
                  <a:lnTo>
                    <a:pt x="110" y="82"/>
                  </a:lnTo>
                  <a:lnTo>
                    <a:pt x="144" y="99"/>
                  </a:lnTo>
                  <a:lnTo>
                    <a:pt x="166" y="48"/>
                  </a:lnTo>
                  <a:lnTo>
                    <a:pt x="198" y="17"/>
                  </a:lnTo>
                  <a:lnTo>
                    <a:pt x="248" y="14"/>
                  </a:lnTo>
                  <a:lnTo>
                    <a:pt x="291" y="28"/>
                  </a:lnTo>
                  <a:lnTo>
                    <a:pt x="308" y="0"/>
                  </a:lnTo>
                  <a:lnTo>
                    <a:pt x="362" y="46"/>
                  </a:lnTo>
                  <a:lnTo>
                    <a:pt x="387" y="35"/>
                  </a:lnTo>
                  <a:lnTo>
                    <a:pt x="444" y="61"/>
                  </a:lnTo>
                  <a:lnTo>
                    <a:pt x="475" y="36"/>
                  </a:lnTo>
                  <a:lnTo>
                    <a:pt x="516" y="58"/>
                  </a:lnTo>
                  <a:lnTo>
                    <a:pt x="552" y="45"/>
                  </a:lnTo>
                  <a:lnTo>
                    <a:pt x="741" y="92"/>
                  </a:lnTo>
                  <a:lnTo>
                    <a:pt x="769" y="166"/>
                  </a:lnTo>
                  <a:lnTo>
                    <a:pt x="841" y="160"/>
                  </a:lnTo>
                  <a:lnTo>
                    <a:pt x="890" y="136"/>
                  </a:lnTo>
                  <a:lnTo>
                    <a:pt x="907" y="146"/>
                  </a:lnTo>
                  <a:lnTo>
                    <a:pt x="897" y="188"/>
                  </a:lnTo>
                  <a:lnTo>
                    <a:pt x="877" y="224"/>
                  </a:lnTo>
                  <a:lnTo>
                    <a:pt x="838" y="263"/>
                  </a:lnTo>
                  <a:lnTo>
                    <a:pt x="830" y="309"/>
                  </a:lnTo>
                  <a:lnTo>
                    <a:pt x="838" y="341"/>
                  </a:lnTo>
                  <a:lnTo>
                    <a:pt x="883" y="347"/>
                  </a:lnTo>
                  <a:lnTo>
                    <a:pt x="882" y="380"/>
                  </a:lnTo>
                  <a:lnTo>
                    <a:pt x="976" y="454"/>
                  </a:lnTo>
                  <a:lnTo>
                    <a:pt x="937" y="473"/>
                  </a:lnTo>
                  <a:lnTo>
                    <a:pt x="893" y="455"/>
                  </a:lnTo>
                  <a:lnTo>
                    <a:pt x="894" y="476"/>
                  </a:lnTo>
                  <a:lnTo>
                    <a:pt x="948" y="527"/>
                  </a:lnTo>
                  <a:lnTo>
                    <a:pt x="946" y="565"/>
                  </a:lnTo>
                  <a:lnTo>
                    <a:pt x="923" y="586"/>
                  </a:lnTo>
                  <a:lnTo>
                    <a:pt x="907" y="563"/>
                  </a:lnTo>
                  <a:lnTo>
                    <a:pt x="881" y="577"/>
                  </a:lnTo>
                  <a:lnTo>
                    <a:pt x="875" y="596"/>
                  </a:lnTo>
                  <a:lnTo>
                    <a:pt x="827" y="603"/>
                  </a:lnTo>
                  <a:lnTo>
                    <a:pt x="810" y="590"/>
                  </a:lnTo>
                  <a:lnTo>
                    <a:pt x="792" y="615"/>
                  </a:lnTo>
                  <a:lnTo>
                    <a:pt x="824" y="636"/>
                  </a:lnTo>
                  <a:lnTo>
                    <a:pt x="833" y="689"/>
                  </a:lnTo>
                  <a:lnTo>
                    <a:pt x="808" y="702"/>
                  </a:lnTo>
                  <a:lnTo>
                    <a:pt x="756" y="678"/>
                  </a:lnTo>
                  <a:lnTo>
                    <a:pt x="717" y="717"/>
                  </a:lnTo>
                  <a:lnTo>
                    <a:pt x="717" y="756"/>
                  </a:lnTo>
                  <a:lnTo>
                    <a:pt x="678" y="756"/>
                  </a:lnTo>
                  <a:lnTo>
                    <a:pt x="667" y="828"/>
                  </a:lnTo>
                  <a:lnTo>
                    <a:pt x="678" y="874"/>
                  </a:lnTo>
                  <a:lnTo>
                    <a:pt x="695" y="910"/>
                  </a:lnTo>
                  <a:lnTo>
                    <a:pt x="665" y="958"/>
                  </a:lnTo>
                  <a:lnTo>
                    <a:pt x="654" y="935"/>
                  </a:lnTo>
                  <a:lnTo>
                    <a:pt x="622" y="931"/>
                  </a:lnTo>
                  <a:lnTo>
                    <a:pt x="510" y="801"/>
                  </a:lnTo>
                  <a:lnTo>
                    <a:pt x="478" y="820"/>
                  </a:lnTo>
                  <a:lnTo>
                    <a:pt x="455" y="796"/>
                  </a:lnTo>
                  <a:lnTo>
                    <a:pt x="488" y="778"/>
                  </a:lnTo>
                  <a:lnTo>
                    <a:pt x="463" y="735"/>
                  </a:lnTo>
                  <a:lnTo>
                    <a:pt x="404" y="717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5" name="Freeform 110"/>
            <p:cNvSpPr>
              <a:spLocks/>
            </p:cNvSpPr>
            <p:nvPr/>
          </p:nvSpPr>
          <p:spPr bwMode="auto">
            <a:xfrm>
              <a:off x="2606676" y="5264151"/>
              <a:ext cx="195263" cy="128588"/>
            </a:xfrm>
            <a:custGeom>
              <a:avLst/>
              <a:gdLst>
                <a:gd name="T0" fmla="*/ 0 w 623"/>
                <a:gd name="T1" fmla="*/ 0 h 531"/>
                <a:gd name="T2" fmla="*/ 0 w 623"/>
                <a:gd name="T3" fmla="*/ 0 h 531"/>
                <a:gd name="T4" fmla="*/ 0 w 623"/>
                <a:gd name="T5" fmla="*/ 0 h 531"/>
                <a:gd name="T6" fmla="*/ 0 w 623"/>
                <a:gd name="T7" fmla="*/ 0 h 531"/>
                <a:gd name="T8" fmla="*/ 0 w 623"/>
                <a:gd name="T9" fmla="*/ 0 h 531"/>
                <a:gd name="T10" fmla="*/ 0 w 623"/>
                <a:gd name="T11" fmla="*/ 0 h 531"/>
                <a:gd name="T12" fmla="*/ 0 w 623"/>
                <a:gd name="T13" fmla="*/ 0 h 531"/>
                <a:gd name="T14" fmla="*/ 0 w 623"/>
                <a:gd name="T15" fmla="*/ 0 h 531"/>
                <a:gd name="T16" fmla="*/ 0 w 623"/>
                <a:gd name="T17" fmla="*/ 0 h 531"/>
                <a:gd name="T18" fmla="*/ 0 w 623"/>
                <a:gd name="T19" fmla="*/ 0 h 531"/>
                <a:gd name="T20" fmla="*/ 0 w 623"/>
                <a:gd name="T21" fmla="*/ 0 h 531"/>
                <a:gd name="T22" fmla="*/ 0 w 623"/>
                <a:gd name="T23" fmla="*/ 0 h 531"/>
                <a:gd name="T24" fmla="*/ 0 w 623"/>
                <a:gd name="T25" fmla="*/ 0 h 531"/>
                <a:gd name="T26" fmla="*/ 0 w 623"/>
                <a:gd name="T27" fmla="*/ 0 h 531"/>
                <a:gd name="T28" fmla="*/ 0 w 623"/>
                <a:gd name="T29" fmla="*/ 0 h 531"/>
                <a:gd name="T30" fmla="*/ 0 w 623"/>
                <a:gd name="T31" fmla="*/ 0 h 531"/>
                <a:gd name="T32" fmla="*/ 0 w 623"/>
                <a:gd name="T33" fmla="*/ 0 h 531"/>
                <a:gd name="T34" fmla="*/ 0 w 623"/>
                <a:gd name="T35" fmla="*/ 0 h 531"/>
                <a:gd name="T36" fmla="*/ 0 w 623"/>
                <a:gd name="T37" fmla="*/ 0 h 531"/>
                <a:gd name="T38" fmla="*/ 0 w 623"/>
                <a:gd name="T39" fmla="*/ 0 h 531"/>
                <a:gd name="T40" fmla="*/ 0 w 623"/>
                <a:gd name="T41" fmla="*/ 0 h 531"/>
                <a:gd name="T42" fmla="*/ 0 w 623"/>
                <a:gd name="T43" fmla="*/ 0 h 531"/>
                <a:gd name="T44" fmla="*/ 0 w 623"/>
                <a:gd name="T45" fmla="*/ 0 h 53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23"/>
                <a:gd name="T70" fmla="*/ 0 h 531"/>
                <a:gd name="T71" fmla="*/ 623 w 623"/>
                <a:gd name="T72" fmla="*/ 531 h 53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23" h="531">
                  <a:moveTo>
                    <a:pt x="2" y="226"/>
                  </a:moveTo>
                  <a:lnTo>
                    <a:pt x="33" y="211"/>
                  </a:lnTo>
                  <a:lnTo>
                    <a:pt x="44" y="118"/>
                  </a:lnTo>
                  <a:lnTo>
                    <a:pt x="71" y="82"/>
                  </a:lnTo>
                  <a:lnTo>
                    <a:pt x="157" y="38"/>
                  </a:lnTo>
                  <a:lnTo>
                    <a:pt x="176" y="77"/>
                  </a:lnTo>
                  <a:lnTo>
                    <a:pt x="216" y="66"/>
                  </a:lnTo>
                  <a:lnTo>
                    <a:pt x="236" y="19"/>
                  </a:lnTo>
                  <a:lnTo>
                    <a:pt x="400" y="0"/>
                  </a:lnTo>
                  <a:lnTo>
                    <a:pt x="468" y="58"/>
                  </a:lnTo>
                  <a:lnTo>
                    <a:pt x="538" y="91"/>
                  </a:lnTo>
                  <a:lnTo>
                    <a:pt x="587" y="142"/>
                  </a:lnTo>
                  <a:lnTo>
                    <a:pt x="623" y="230"/>
                  </a:lnTo>
                  <a:lnTo>
                    <a:pt x="618" y="371"/>
                  </a:lnTo>
                  <a:lnTo>
                    <a:pt x="545" y="379"/>
                  </a:lnTo>
                  <a:lnTo>
                    <a:pt x="521" y="414"/>
                  </a:lnTo>
                  <a:lnTo>
                    <a:pt x="388" y="414"/>
                  </a:lnTo>
                  <a:lnTo>
                    <a:pt x="287" y="517"/>
                  </a:lnTo>
                  <a:lnTo>
                    <a:pt x="191" y="531"/>
                  </a:lnTo>
                  <a:lnTo>
                    <a:pt x="115" y="531"/>
                  </a:lnTo>
                  <a:lnTo>
                    <a:pt x="41" y="453"/>
                  </a:lnTo>
                  <a:lnTo>
                    <a:pt x="0" y="333"/>
                  </a:lnTo>
                  <a:lnTo>
                    <a:pt x="2" y="226"/>
                  </a:lnTo>
                  <a:close/>
                </a:path>
              </a:pathLst>
            </a:custGeom>
            <a:solidFill>
              <a:srgbClr val="92D050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6" name="Freeform 111"/>
            <p:cNvSpPr>
              <a:spLocks/>
            </p:cNvSpPr>
            <p:nvPr/>
          </p:nvSpPr>
          <p:spPr bwMode="auto">
            <a:xfrm>
              <a:off x="1471613" y="4791076"/>
              <a:ext cx="349250" cy="171450"/>
            </a:xfrm>
            <a:custGeom>
              <a:avLst/>
              <a:gdLst>
                <a:gd name="T0" fmla="*/ 0 w 1119"/>
                <a:gd name="T1" fmla="*/ 0 h 707"/>
                <a:gd name="T2" fmla="*/ 0 w 1119"/>
                <a:gd name="T3" fmla="*/ 0 h 707"/>
                <a:gd name="T4" fmla="*/ 0 w 1119"/>
                <a:gd name="T5" fmla="*/ 0 h 707"/>
                <a:gd name="T6" fmla="*/ 0 w 1119"/>
                <a:gd name="T7" fmla="*/ 0 h 707"/>
                <a:gd name="T8" fmla="*/ 0 w 1119"/>
                <a:gd name="T9" fmla="*/ 0 h 707"/>
                <a:gd name="T10" fmla="*/ 0 w 1119"/>
                <a:gd name="T11" fmla="*/ 0 h 707"/>
                <a:gd name="T12" fmla="*/ 0 w 1119"/>
                <a:gd name="T13" fmla="*/ 0 h 707"/>
                <a:gd name="T14" fmla="*/ 0 w 1119"/>
                <a:gd name="T15" fmla="*/ 0 h 707"/>
                <a:gd name="T16" fmla="*/ 0 w 1119"/>
                <a:gd name="T17" fmla="*/ 0 h 707"/>
                <a:gd name="T18" fmla="*/ 0 w 1119"/>
                <a:gd name="T19" fmla="*/ 0 h 707"/>
                <a:gd name="T20" fmla="*/ 0 w 1119"/>
                <a:gd name="T21" fmla="*/ 0 h 707"/>
                <a:gd name="T22" fmla="*/ 0 w 1119"/>
                <a:gd name="T23" fmla="*/ 0 h 707"/>
                <a:gd name="T24" fmla="*/ 0 w 1119"/>
                <a:gd name="T25" fmla="*/ 0 h 707"/>
                <a:gd name="T26" fmla="*/ 0 w 1119"/>
                <a:gd name="T27" fmla="*/ 0 h 707"/>
                <a:gd name="T28" fmla="*/ 0 w 1119"/>
                <a:gd name="T29" fmla="*/ 0 h 707"/>
                <a:gd name="T30" fmla="*/ 0 w 1119"/>
                <a:gd name="T31" fmla="*/ 0 h 707"/>
                <a:gd name="T32" fmla="*/ 0 w 1119"/>
                <a:gd name="T33" fmla="*/ 0 h 707"/>
                <a:gd name="T34" fmla="*/ 0 w 1119"/>
                <a:gd name="T35" fmla="*/ 0 h 707"/>
                <a:gd name="T36" fmla="*/ 0 w 1119"/>
                <a:gd name="T37" fmla="*/ 0 h 707"/>
                <a:gd name="T38" fmla="*/ 0 w 1119"/>
                <a:gd name="T39" fmla="*/ 0 h 707"/>
                <a:gd name="T40" fmla="*/ 0 w 1119"/>
                <a:gd name="T41" fmla="*/ 0 h 707"/>
                <a:gd name="T42" fmla="*/ 0 w 1119"/>
                <a:gd name="T43" fmla="*/ 0 h 707"/>
                <a:gd name="T44" fmla="*/ 0 w 1119"/>
                <a:gd name="T45" fmla="*/ 0 h 707"/>
                <a:gd name="T46" fmla="*/ 0 w 1119"/>
                <a:gd name="T47" fmla="*/ 0 h 707"/>
                <a:gd name="T48" fmla="*/ 0 w 1119"/>
                <a:gd name="T49" fmla="*/ 0 h 707"/>
                <a:gd name="T50" fmla="*/ 0 w 1119"/>
                <a:gd name="T51" fmla="*/ 0 h 707"/>
                <a:gd name="T52" fmla="*/ 0 w 1119"/>
                <a:gd name="T53" fmla="*/ 0 h 707"/>
                <a:gd name="T54" fmla="*/ 0 w 1119"/>
                <a:gd name="T55" fmla="*/ 0 h 707"/>
                <a:gd name="T56" fmla="*/ 0 w 1119"/>
                <a:gd name="T57" fmla="*/ 0 h 707"/>
                <a:gd name="T58" fmla="*/ 0 w 1119"/>
                <a:gd name="T59" fmla="*/ 0 h 707"/>
                <a:gd name="T60" fmla="*/ 0 w 1119"/>
                <a:gd name="T61" fmla="*/ 0 h 707"/>
                <a:gd name="T62" fmla="*/ 0 w 1119"/>
                <a:gd name="T63" fmla="*/ 0 h 707"/>
                <a:gd name="T64" fmla="*/ 0 w 1119"/>
                <a:gd name="T65" fmla="*/ 0 h 707"/>
                <a:gd name="T66" fmla="*/ 0 w 1119"/>
                <a:gd name="T67" fmla="*/ 0 h 707"/>
                <a:gd name="T68" fmla="*/ 0 w 1119"/>
                <a:gd name="T69" fmla="*/ 0 h 707"/>
                <a:gd name="T70" fmla="*/ 0 w 1119"/>
                <a:gd name="T71" fmla="*/ 0 h 70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19"/>
                <a:gd name="T109" fmla="*/ 0 h 707"/>
                <a:gd name="T110" fmla="*/ 1119 w 1119"/>
                <a:gd name="T111" fmla="*/ 707 h 70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19" h="707">
                  <a:moveTo>
                    <a:pt x="911" y="92"/>
                  </a:moveTo>
                  <a:lnTo>
                    <a:pt x="918" y="134"/>
                  </a:lnTo>
                  <a:lnTo>
                    <a:pt x="892" y="212"/>
                  </a:lnTo>
                  <a:lnTo>
                    <a:pt x="892" y="262"/>
                  </a:lnTo>
                  <a:lnTo>
                    <a:pt x="941" y="262"/>
                  </a:lnTo>
                  <a:lnTo>
                    <a:pt x="989" y="277"/>
                  </a:lnTo>
                  <a:lnTo>
                    <a:pt x="1022" y="316"/>
                  </a:lnTo>
                  <a:lnTo>
                    <a:pt x="1080" y="283"/>
                  </a:lnTo>
                  <a:lnTo>
                    <a:pt x="1109" y="305"/>
                  </a:lnTo>
                  <a:lnTo>
                    <a:pt x="1079" y="374"/>
                  </a:lnTo>
                  <a:lnTo>
                    <a:pt x="1119" y="417"/>
                  </a:lnTo>
                  <a:lnTo>
                    <a:pt x="1097" y="452"/>
                  </a:lnTo>
                  <a:lnTo>
                    <a:pt x="1067" y="433"/>
                  </a:lnTo>
                  <a:lnTo>
                    <a:pt x="1028" y="433"/>
                  </a:lnTo>
                  <a:lnTo>
                    <a:pt x="1028" y="472"/>
                  </a:lnTo>
                  <a:lnTo>
                    <a:pt x="1048" y="538"/>
                  </a:lnTo>
                  <a:lnTo>
                    <a:pt x="1028" y="551"/>
                  </a:lnTo>
                  <a:lnTo>
                    <a:pt x="989" y="511"/>
                  </a:lnTo>
                  <a:lnTo>
                    <a:pt x="952" y="520"/>
                  </a:lnTo>
                  <a:lnTo>
                    <a:pt x="911" y="551"/>
                  </a:lnTo>
                  <a:lnTo>
                    <a:pt x="872" y="511"/>
                  </a:lnTo>
                  <a:lnTo>
                    <a:pt x="872" y="472"/>
                  </a:lnTo>
                  <a:lnTo>
                    <a:pt x="833" y="472"/>
                  </a:lnTo>
                  <a:lnTo>
                    <a:pt x="835" y="512"/>
                  </a:lnTo>
                  <a:lnTo>
                    <a:pt x="776" y="626"/>
                  </a:lnTo>
                  <a:lnTo>
                    <a:pt x="789" y="684"/>
                  </a:lnTo>
                  <a:lnTo>
                    <a:pt x="754" y="707"/>
                  </a:lnTo>
                  <a:lnTo>
                    <a:pt x="715" y="629"/>
                  </a:lnTo>
                  <a:lnTo>
                    <a:pt x="715" y="590"/>
                  </a:lnTo>
                  <a:lnTo>
                    <a:pt x="693" y="588"/>
                  </a:lnTo>
                  <a:lnTo>
                    <a:pt x="652" y="544"/>
                  </a:lnTo>
                  <a:lnTo>
                    <a:pt x="650" y="455"/>
                  </a:lnTo>
                  <a:lnTo>
                    <a:pt x="520" y="551"/>
                  </a:lnTo>
                  <a:lnTo>
                    <a:pt x="514" y="655"/>
                  </a:lnTo>
                  <a:lnTo>
                    <a:pt x="408" y="648"/>
                  </a:lnTo>
                  <a:lnTo>
                    <a:pt x="285" y="677"/>
                  </a:lnTo>
                  <a:lnTo>
                    <a:pt x="230" y="538"/>
                  </a:lnTo>
                  <a:lnTo>
                    <a:pt x="268" y="525"/>
                  </a:lnTo>
                  <a:lnTo>
                    <a:pt x="238" y="491"/>
                  </a:lnTo>
                  <a:lnTo>
                    <a:pt x="179" y="478"/>
                  </a:lnTo>
                  <a:lnTo>
                    <a:pt x="131" y="491"/>
                  </a:lnTo>
                  <a:lnTo>
                    <a:pt x="91" y="514"/>
                  </a:lnTo>
                  <a:lnTo>
                    <a:pt x="69" y="542"/>
                  </a:lnTo>
                  <a:lnTo>
                    <a:pt x="53" y="598"/>
                  </a:lnTo>
                  <a:lnTo>
                    <a:pt x="76" y="575"/>
                  </a:lnTo>
                  <a:lnTo>
                    <a:pt x="95" y="604"/>
                  </a:lnTo>
                  <a:lnTo>
                    <a:pt x="66" y="631"/>
                  </a:lnTo>
                  <a:lnTo>
                    <a:pt x="0" y="631"/>
                  </a:lnTo>
                  <a:lnTo>
                    <a:pt x="37" y="581"/>
                  </a:lnTo>
                  <a:lnTo>
                    <a:pt x="26" y="566"/>
                  </a:lnTo>
                  <a:lnTo>
                    <a:pt x="56" y="524"/>
                  </a:lnTo>
                  <a:lnTo>
                    <a:pt x="37" y="445"/>
                  </a:lnTo>
                  <a:lnTo>
                    <a:pt x="129" y="355"/>
                  </a:lnTo>
                  <a:lnTo>
                    <a:pt x="129" y="316"/>
                  </a:lnTo>
                  <a:lnTo>
                    <a:pt x="250" y="198"/>
                  </a:lnTo>
                  <a:lnTo>
                    <a:pt x="219" y="174"/>
                  </a:lnTo>
                  <a:lnTo>
                    <a:pt x="247" y="119"/>
                  </a:lnTo>
                  <a:lnTo>
                    <a:pt x="285" y="120"/>
                  </a:lnTo>
                  <a:lnTo>
                    <a:pt x="293" y="133"/>
                  </a:lnTo>
                  <a:lnTo>
                    <a:pt x="363" y="120"/>
                  </a:lnTo>
                  <a:lnTo>
                    <a:pt x="402" y="81"/>
                  </a:lnTo>
                  <a:lnTo>
                    <a:pt x="468" y="65"/>
                  </a:lnTo>
                  <a:lnTo>
                    <a:pt x="504" y="77"/>
                  </a:lnTo>
                  <a:lnTo>
                    <a:pt x="552" y="60"/>
                  </a:lnTo>
                  <a:lnTo>
                    <a:pt x="599" y="82"/>
                  </a:lnTo>
                  <a:lnTo>
                    <a:pt x="623" y="71"/>
                  </a:lnTo>
                  <a:lnTo>
                    <a:pt x="598" y="42"/>
                  </a:lnTo>
                  <a:lnTo>
                    <a:pt x="644" y="0"/>
                  </a:lnTo>
                  <a:lnTo>
                    <a:pt x="710" y="36"/>
                  </a:lnTo>
                  <a:lnTo>
                    <a:pt x="752" y="37"/>
                  </a:lnTo>
                  <a:lnTo>
                    <a:pt x="829" y="62"/>
                  </a:lnTo>
                  <a:lnTo>
                    <a:pt x="877" y="90"/>
                  </a:lnTo>
                  <a:lnTo>
                    <a:pt x="911" y="92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7" name="Freeform 112"/>
            <p:cNvSpPr>
              <a:spLocks/>
            </p:cNvSpPr>
            <p:nvPr/>
          </p:nvSpPr>
          <p:spPr bwMode="auto">
            <a:xfrm>
              <a:off x="2997201" y="1852613"/>
              <a:ext cx="55563" cy="36513"/>
            </a:xfrm>
            <a:custGeom>
              <a:avLst/>
              <a:gdLst>
                <a:gd name="T0" fmla="*/ 0 w 175"/>
                <a:gd name="T1" fmla="*/ 0 h 154"/>
                <a:gd name="T2" fmla="*/ 0 w 175"/>
                <a:gd name="T3" fmla="*/ 0 h 154"/>
                <a:gd name="T4" fmla="*/ 0 w 175"/>
                <a:gd name="T5" fmla="*/ 0 h 154"/>
                <a:gd name="T6" fmla="*/ 0 w 175"/>
                <a:gd name="T7" fmla="*/ 0 h 154"/>
                <a:gd name="T8" fmla="*/ 0 w 175"/>
                <a:gd name="T9" fmla="*/ 0 h 154"/>
                <a:gd name="T10" fmla="*/ 0 w 175"/>
                <a:gd name="T11" fmla="*/ 0 h 154"/>
                <a:gd name="T12" fmla="*/ 0 w 175"/>
                <a:gd name="T13" fmla="*/ 0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"/>
                <a:gd name="T22" fmla="*/ 0 h 154"/>
                <a:gd name="T23" fmla="*/ 175 w 175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" h="154">
                  <a:moveTo>
                    <a:pt x="40" y="154"/>
                  </a:moveTo>
                  <a:lnTo>
                    <a:pt x="175" y="105"/>
                  </a:lnTo>
                  <a:lnTo>
                    <a:pt x="112" y="99"/>
                  </a:lnTo>
                  <a:lnTo>
                    <a:pt x="146" y="39"/>
                  </a:lnTo>
                  <a:lnTo>
                    <a:pt x="47" y="0"/>
                  </a:lnTo>
                  <a:lnTo>
                    <a:pt x="0" y="72"/>
                  </a:lnTo>
                  <a:lnTo>
                    <a:pt x="40" y="154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C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08" name="Rectangle 113"/>
            <p:cNvSpPr>
              <a:spLocks noChangeArrowheads="1"/>
            </p:cNvSpPr>
            <p:nvPr/>
          </p:nvSpPr>
          <p:spPr bwMode="auto">
            <a:xfrm>
              <a:off x="2001838" y="3468688"/>
              <a:ext cx="46006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      W     E     D     E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09" name="Rectangle 114"/>
            <p:cNvSpPr>
              <a:spLocks noChangeArrowheads="1"/>
            </p:cNvSpPr>
            <p:nvPr/>
          </p:nvSpPr>
          <p:spPr bwMode="auto">
            <a:xfrm>
              <a:off x="1479551" y="3268663"/>
              <a:ext cx="44403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N     O     R    W     A   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0" name="Rectangle 115"/>
            <p:cNvSpPr>
              <a:spLocks noChangeArrowheads="1"/>
            </p:cNvSpPr>
            <p:nvPr/>
          </p:nvSpPr>
          <p:spPr bwMode="auto">
            <a:xfrm>
              <a:off x="1670051" y="3876676"/>
              <a:ext cx="26129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D E N M A R K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1" name="Rectangle 116"/>
            <p:cNvSpPr>
              <a:spLocks noChangeArrowheads="1"/>
            </p:cNvSpPr>
            <p:nvPr/>
          </p:nvSpPr>
          <p:spPr bwMode="auto">
            <a:xfrm>
              <a:off x="1566863" y="4384676"/>
              <a:ext cx="54341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G     E     R      M     A     N   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2" name="Rectangle 117"/>
            <p:cNvSpPr>
              <a:spLocks noChangeArrowheads="1"/>
            </p:cNvSpPr>
            <p:nvPr/>
          </p:nvSpPr>
          <p:spPr bwMode="auto">
            <a:xfrm>
              <a:off x="1274763" y="4287838"/>
              <a:ext cx="288541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NETHERLANDS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3" name="Rectangle 118"/>
            <p:cNvSpPr>
              <a:spLocks noChangeArrowheads="1"/>
            </p:cNvSpPr>
            <p:nvPr/>
          </p:nvSpPr>
          <p:spPr bwMode="auto">
            <a:xfrm rot="1680000">
              <a:off x="1214839" y="4492995"/>
              <a:ext cx="24526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FF8000"/>
                  </a:solidFill>
                  <a:latin typeface="Swis721 Lt BT"/>
                </a:rPr>
                <a:t>B E L G I U M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4" name="Rectangle 119"/>
            <p:cNvSpPr>
              <a:spLocks noChangeArrowheads="1"/>
            </p:cNvSpPr>
            <p:nvPr/>
          </p:nvSpPr>
          <p:spPr bwMode="auto">
            <a:xfrm>
              <a:off x="722313" y="4138613"/>
              <a:ext cx="36708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U    N    I    T    E   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5" name="Rectangle 120"/>
            <p:cNvSpPr>
              <a:spLocks noChangeArrowheads="1"/>
            </p:cNvSpPr>
            <p:nvPr/>
          </p:nvSpPr>
          <p:spPr bwMode="auto">
            <a:xfrm>
              <a:off x="257176" y="4191001"/>
              <a:ext cx="23724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I R E L A N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6" name="Rectangle 121"/>
            <p:cNvSpPr>
              <a:spLocks noChangeArrowheads="1"/>
            </p:cNvSpPr>
            <p:nvPr/>
          </p:nvSpPr>
          <p:spPr bwMode="auto">
            <a:xfrm>
              <a:off x="677863" y="5357813"/>
              <a:ext cx="38632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      P      A      I     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7" name="Rectangle 122"/>
            <p:cNvSpPr>
              <a:spLocks noChangeArrowheads="1"/>
            </p:cNvSpPr>
            <p:nvPr/>
          </p:nvSpPr>
          <p:spPr bwMode="auto">
            <a:xfrm>
              <a:off x="238126" y="5505451"/>
              <a:ext cx="21640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PORTUGAL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8" name="Rectangle 123"/>
            <p:cNvSpPr>
              <a:spLocks noChangeArrowheads="1"/>
            </p:cNvSpPr>
            <p:nvPr/>
          </p:nvSpPr>
          <p:spPr bwMode="auto">
            <a:xfrm>
              <a:off x="2011363" y="5295901"/>
              <a:ext cx="24686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I   T   A   L   Y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19" name="Rectangle 124"/>
            <p:cNvSpPr>
              <a:spLocks noChangeArrowheads="1"/>
            </p:cNvSpPr>
            <p:nvPr/>
          </p:nvSpPr>
          <p:spPr bwMode="auto">
            <a:xfrm>
              <a:off x="1516063" y="4867276"/>
              <a:ext cx="254878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S W I T Z E R L A N 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0" name="Rectangle 125"/>
            <p:cNvSpPr>
              <a:spLocks noChangeArrowheads="1"/>
            </p:cNvSpPr>
            <p:nvPr/>
          </p:nvSpPr>
          <p:spPr bwMode="auto">
            <a:xfrm>
              <a:off x="2011363" y="4787901"/>
              <a:ext cx="23724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A U S T R I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1" name="Rectangle 126"/>
            <p:cNvSpPr>
              <a:spLocks noChangeArrowheads="1"/>
            </p:cNvSpPr>
            <p:nvPr/>
          </p:nvSpPr>
          <p:spPr bwMode="auto">
            <a:xfrm>
              <a:off x="693738" y="4287838"/>
              <a:ext cx="45525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K    I    N    G    D    O    M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2" name="Rectangle 127"/>
            <p:cNvSpPr>
              <a:spLocks noChangeArrowheads="1"/>
            </p:cNvSpPr>
            <p:nvPr/>
          </p:nvSpPr>
          <p:spPr bwMode="auto">
            <a:xfrm>
              <a:off x="1470026" y="4573588"/>
              <a:ext cx="2404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L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3" name="Rectangle 128"/>
            <p:cNvSpPr>
              <a:spLocks noChangeArrowheads="1"/>
            </p:cNvSpPr>
            <p:nvPr/>
          </p:nvSpPr>
          <p:spPr bwMode="auto">
            <a:xfrm>
              <a:off x="1492251" y="4583113"/>
              <a:ext cx="19236" cy="323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U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4" name="Rectangle 129"/>
            <p:cNvSpPr>
              <a:spLocks noChangeArrowheads="1"/>
            </p:cNvSpPr>
            <p:nvPr/>
          </p:nvSpPr>
          <p:spPr bwMode="auto">
            <a:xfrm>
              <a:off x="1511301" y="4583113"/>
              <a:ext cx="17634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X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5" name="Rectangle 130"/>
            <p:cNvSpPr>
              <a:spLocks noChangeArrowheads="1"/>
            </p:cNvSpPr>
            <p:nvPr/>
          </p:nvSpPr>
          <p:spPr bwMode="auto">
            <a:xfrm>
              <a:off x="1528763" y="4583113"/>
              <a:ext cx="6412" cy="32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200" b="1" dirty="0" smtClean="0">
                  <a:solidFill>
                    <a:srgbClr val="C20000"/>
                  </a:solidFill>
                  <a:latin typeface="Swis721 Lt BT"/>
                </a:rPr>
                <a:t>.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26" name="Freeform 131"/>
            <p:cNvSpPr>
              <a:spLocks/>
            </p:cNvSpPr>
            <p:nvPr/>
          </p:nvSpPr>
          <p:spPr bwMode="auto">
            <a:xfrm>
              <a:off x="1125538" y="4387851"/>
              <a:ext cx="1588" cy="1588"/>
            </a:xfrm>
            <a:custGeom>
              <a:avLst/>
              <a:gdLst>
                <a:gd name="T0" fmla="*/ 0 w 4"/>
                <a:gd name="T1" fmla="*/ 0 h 9"/>
                <a:gd name="T2" fmla="*/ 0 w 4"/>
                <a:gd name="T3" fmla="*/ 0 h 9"/>
                <a:gd name="T4" fmla="*/ 0 w 4"/>
                <a:gd name="T5" fmla="*/ 0 h 9"/>
                <a:gd name="T6" fmla="*/ 0 w 4"/>
                <a:gd name="T7" fmla="*/ 0 h 9"/>
                <a:gd name="T8" fmla="*/ 0 w 4"/>
                <a:gd name="T9" fmla="*/ 0 h 9"/>
                <a:gd name="T10" fmla="*/ 0 w 4"/>
                <a:gd name="T11" fmla="*/ 0 h 9"/>
                <a:gd name="T12" fmla="*/ 0 w 4"/>
                <a:gd name="T13" fmla="*/ 0 h 9"/>
                <a:gd name="T14" fmla="*/ 0 w 4"/>
                <a:gd name="T15" fmla="*/ 0 h 9"/>
                <a:gd name="T16" fmla="*/ 0 w 4"/>
                <a:gd name="T17" fmla="*/ 0 h 9"/>
                <a:gd name="T18" fmla="*/ 0 w 4"/>
                <a:gd name="T19" fmla="*/ 0 h 9"/>
                <a:gd name="T20" fmla="*/ 0 w 4"/>
                <a:gd name="T21" fmla="*/ 0 h 9"/>
                <a:gd name="T22" fmla="*/ 0 w 4"/>
                <a:gd name="T23" fmla="*/ 0 h 9"/>
                <a:gd name="T24" fmla="*/ 0 w 4"/>
                <a:gd name="T25" fmla="*/ 0 h 9"/>
                <a:gd name="T26" fmla="*/ 0 w 4"/>
                <a:gd name="T27" fmla="*/ 0 h 9"/>
                <a:gd name="T28" fmla="*/ 0 w 4"/>
                <a:gd name="T29" fmla="*/ 0 h 9"/>
                <a:gd name="T30" fmla="*/ 0 w 4"/>
                <a:gd name="T31" fmla="*/ 0 h 9"/>
                <a:gd name="T32" fmla="*/ 0 w 4"/>
                <a:gd name="T33" fmla="*/ 0 h 9"/>
                <a:gd name="T34" fmla="*/ 0 w 4"/>
                <a:gd name="T35" fmla="*/ 0 h 9"/>
                <a:gd name="T36" fmla="*/ 0 w 4"/>
                <a:gd name="T37" fmla="*/ 0 h 9"/>
                <a:gd name="T38" fmla="*/ 0 w 4"/>
                <a:gd name="T39" fmla="*/ 0 h 9"/>
                <a:gd name="T40" fmla="*/ 0 w 4"/>
                <a:gd name="T41" fmla="*/ 0 h 9"/>
                <a:gd name="T42" fmla="*/ 0 w 4"/>
                <a:gd name="T43" fmla="*/ 0 h 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"/>
                <a:gd name="T67" fmla="*/ 0 h 9"/>
                <a:gd name="T68" fmla="*/ 4 w 4"/>
                <a:gd name="T69" fmla="*/ 9 h 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" h="9">
                  <a:moveTo>
                    <a:pt x="4" y="9"/>
                  </a:moveTo>
                  <a:lnTo>
                    <a:pt x="4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27" name="Freeform 132"/>
            <p:cNvSpPr>
              <a:spLocks/>
            </p:cNvSpPr>
            <p:nvPr/>
          </p:nvSpPr>
          <p:spPr bwMode="auto">
            <a:xfrm>
              <a:off x="1330326" y="4384676"/>
              <a:ext cx="1588" cy="1588"/>
            </a:xfrm>
            <a:custGeom>
              <a:avLst/>
              <a:gdLst>
                <a:gd name="T0" fmla="*/ 0 w 4"/>
                <a:gd name="T1" fmla="*/ 0 h 9"/>
                <a:gd name="T2" fmla="*/ 0 w 4"/>
                <a:gd name="T3" fmla="*/ 0 h 9"/>
                <a:gd name="T4" fmla="*/ 0 w 4"/>
                <a:gd name="T5" fmla="*/ 0 h 9"/>
                <a:gd name="T6" fmla="*/ 0 w 4"/>
                <a:gd name="T7" fmla="*/ 0 h 9"/>
                <a:gd name="T8" fmla="*/ 0 w 4"/>
                <a:gd name="T9" fmla="*/ 0 h 9"/>
                <a:gd name="T10" fmla="*/ 0 w 4"/>
                <a:gd name="T11" fmla="*/ 0 h 9"/>
                <a:gd name="T12" fmla="*/ 0 w 4"/>
                <a:gd name="T13" fmla="*/ 0 h 9"/>
                <a:gd name="T14" fmla="*/ 0 w 4"/>
                <a:gd name="T15" fmla="*/ 0 h 9"/>
                <a:gd name="T16" fmla="*/ 0 w 4"/>
                <a:gd name="T17" fmla="*/ 0 h 9"/>
                <a:gd name="T18" fmla="*/ 0 w 4"/>
                <a:gd name="T19" fmla="*/ 0 h 9"/>
                <a:gd name="T20" fmla="*/ 0 w 4"/>
                <a:gd name="T21" fmla="*/ 0 h 9"/>
                <a:gd name="T22" fmla="*/ 0 w 4"/>
                <a:gd name="T23" fmla="*/ 0 h 9"/>
                <a:gd name="T24" fmla="*/ 0 w 4"/>
                <a:gd name="T25" fmla="*/ 0 h 9"/>
                <a:gd name="T26" fmla="*/ 0 w 4"/>
                <a:gd name="T27" fmla="*/ 0 h 9"/>
                <a:gd name="T28" fmla="*/ 0 w 4"/>
                <a:gd name="T29" fmla="*/ 0 h 9"/>
                <a:gd name="T30" fmla="*/ 0 w 4"/>
                <a:gd name="T31" fmla="*/ 0 h 9"/>
                <a:gd name="T32" fmla="*/ 0 w 4"/>
                <a:gd name="T33" fmla="*/ 0 h 9"/>
                <a:gd name="T34" fmla="*/ 0 w 4"/>
                <a:gd name="T35" fmla="*/ 0 h 9"/>
                <a:gd name="T36" fmla="*/ 0 w 4"/>
                <a:gd name="T37" fmla="*/ 0 h 9"/>
                <a:gd name="T38" fmla="*/ 0 w 4"/>
                <a:gd name="T39" fmla="*/ 0 h 9"/>
                <a:gd name="T40" fmla="*/ 0 w 4"/>
                <a:gd name="T41" fmla="*/ 0 h 9"/>
                <a:gd name="T42" fmla="*/ 0 w 4"/>
                <a:gd name="T43" fmla="*/ 0 h 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"/>
                <a:gd name="T67" fmla="*/ 0 h 9"/>
                <a:gd name="T68" fmla="*/ 4 w 4"/>
                <a:gd name="T69" fmla="*/ 9 h 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" h="9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2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5"/>
                  </a:lnTo>
                  <a:lnTo>
                    <a:pt x="3" y="6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28" name="Rectangle 133"/>
            <p:cNvSpPr>
              <a:spLocks noChangeArrowheads="1"/>
            </p:cNvSpPr>
            <p:nvPr/>
          </p:nvSpPr>
          <p:spPr bwMode="auto">
            <a:xfrm>
              <a:off x="1125538" y="4387851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29" name="Freeform 134"/>
            <p:cNvSpPr>
              <a:spLocks/>
            </p:cNvSpPr>
            <p:nvPr/>
          </p:nvSpPr>
          <p:spPr bwMode="auto">
            <a:xfrm>
              <a:off x="1138238" y="4387851"/>
              <a:ext cx="3175" cy="1588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0 w 10"/>
                <a:gd name="T5" fmla="*/ 0 h 10"/>
                <a:gd name="T6" fmla="*/ 0 w 10"/>
                <a:gd name="T7" fmla="*/ 0 h 10"/>
                <a:gd name="T8" fmla="*/ 0 w 10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0"/>
                <a:gd name="T17" fmla="*/ 10 w 1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0">
                  <a:moveTo>
                    <a:pt x="0" y="10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0" name="Rectangle 135"/>
            <p:cNvSpPr>
              <a:spLocks noChangeArrowheads="1"/>
            </p:cNvSpPr>
            <p:nvPr/>
          </p:nvSpPr>
          <p:spPr bwMode="auto">
            <a:xfrm>
              <a:off x="1150938" y="4387851"/>
              <a:ext cx="1588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1" name="Rectangle 136"/>
            <p:cNvSpPr>
              <a:spLocks noChangeArrowheads="1"/>
            </p:cNvSpPr>
            <p:nvPr/>
          </p:nvSpPr>
          <p:spPr bwMode="auto">
            <a:xfrm>
              <a:off x="1162051" y="4387851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2" name="Rectangle 137"/>
            <p:cNvSpPr>
              <a:spLocks noChangeArrowheads="1"/>
            </p:cNvSpPr>
            <p:nvPr/>
          </p:nvSpPr>
          <p:spPr bwMode="auto">
            <a:xfrm>
              <a:off x="1173163" y="4387851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3" name="Rectangle 138"/>
            <p:cNvSpPr>
              <a:spLocks noChangeArrowheads="1"/>
            </p:cNvSpPr>
            <p:nvPr/>
          </p:nvSpPr>
          <p:spPr bwMode="auto">
            <a:xfrm>
              <a:off x="1185863" y="4387851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4" name="Freeform 139"/>
            <p:cNvSpPr>
              <a:spLocks/>
            </p:cNvSpPr>
            <p:nvPr/>
          </p:nvSpPr>
          <p:spPr bwMode="auto">
            <a:xfrm>
              <a:off x="1198563" y="4386263"/>
              <a:ext cx="3175" cy="3175"/>
            </a:xfrm>
            <a:custGeom>
              <a:avLst/>
              <a:gdLst>
                <a:gd name="T0" fmla="*/ 0 w 10"/>
                <a:gd name="T1" fmla="*/ 0 h 9"/>
                <a:gd name="T2" fmla="*/ 0 w 10"/>
                <a:gd name="T3" fmla="*/ 0 h 9"/>
                <a:gd name="T4" fmla="*/ 0 w 10"/>
                <a:gd name="T5" fmla="*/ 0 h 9"/>
                <a:gd name="T6" fmla="*/ 0 w 10"/>
                <a:gd name="T7" fmla="*/ 0 h 9"/>
                <a:gd name="T8" fmla="*/ 0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0" y="9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5" name="Freeform 140"/>
            <p:cNvSpPr>
              <a:spLocks/>
            </p:cNvSpPr>
            <p:nvPr/>
          </p:nvSpPr>
          <p:spPr bwMode="auto">
            <a:xfrm>
              <a:off x="1211263" y="4386263"/>
              <a:ext cx="3175" cy="3175"/>
            </a:xfrm>
            <a:custGeom>
              <a:avLst/>
              <a:gdLst>
                <a:gd name="T0" fmla="*/ 0 w 10"/>
                <a:gd name="T1" fmla="*/ 0 h 9"/>
                <a:gd name="T2" fmla="*/ 0 w 10"/>
                <a:gd name="T3" fmla="*/ 0 h 9"/>
                <a:gd name="T4" fmla="*/ 0 w 10"/>
                <a:gd name="T5" fmla="*/ 0 h 9"/>
                <a:gd name="T6" fmla="*/ 0 w 10"/>
                <a:gd name="T7" fmla="*/ 0 h 9"/>
                <a:gd name="T8" fmla="*/ 0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0" y="9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6" name="Rectangle 141"/>
            <p:cNvSpPr>
              <a:spLocks noChangeArrowheads="1"/>
            </p:cNvSpPr>
            <p:nvPr/>
          </p:nvSpPr>
          <p:spPr bwMode="auto">
            <a:xfrm>
              <a:off x="1223963" y="4386263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7" name="Rectangle 142"/>
            <p:cNvSpPr>
              <a:spLocks noChangeArrowheads="1"/>
            </p:cNvSpPr>
            <p:nvPr/>
          </p:nvSpPr>
          <p:spPr bwMode="auto">
            <a:xfrm>
              <a:off x="1233488" y="4386263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8" name="Rectangle 143"/>
            <p:cNvSpPr>
              <a:spLocks noChangeArrowheads="1"/>
            </p:cNvSpPr>
            <p:nvPr/>
          </p:nvSpPr>
          <p:spPr bwMode="auto">
            <a:xfrm>
              <a:off x="1246188" y="4386263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39" name="Rectangle 144"/>
            <p:cNvSpPr>
              <a:spLocks noChangeArrowheads="1"/>
            </p:cNvSpPr>
            <p:nvPr/>
          </p:nvSpPr>
          <p:spPr bwMode="auto">
            <a:xfrm>
              <a:off x="1258888" y="4384676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0" name="Freeform 145"/>
            <p:cNvSpPr>
              <a:spLocks/>
            </p:cNvSpPr>
            <p:nvPr/>
          </p:nvSpPr>
          <p:spPr bwMode="auto">
            <a:xfrm>
              <a:off x="1271588" y="4384676"/>
              <a:ext cx="3175" cy="31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0 w 10"/>
                <a:gd name="T5" fmla="*/ 0 h 10"/>
                <a:gd name="T6" fmla="*/ 0 w 10"/>
                <a:gd name="T7" fmla="*/ 0 h 10"/>
                <a:gd name="T8" fmla="*/ 0 w 10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0"/>
                <a:gd name="T17" fmla="*/ 10 w 1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0">
                  <a:moveTo>
                    <a:pt x="0" y="10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1" name="Freeform 146"/>
            <p:cNvSpPr>
              <a:spLocks/>
            </p:cNvSpPr>
            <p:nvPr/>
          </p:nvSpPr>
          <p:spPr bwMode="auto">
            <a:xfrm>
              <a:off x="1284288" y="4384676"/>
              <a:ext cx="3175" cy="31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0 w 10"/>
                <a:gd name="T5" fmla="*/ 0 h 10"/>
                <a:gd name="T6" fmla="*/ 0 w 10"/>
                <a:gd name="T7" fmla="*/ 0 h 10"/>
                <a:gd name="T8" fmla="*/ 0 w 10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0"/>
                <a:gd name="T17" fmla="*/ 10 w 1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0">
                  <a:moveTo>
                    <a:pt x="0" y="10"/>
                  </a:moveTo>
                  <a:lnTo>
                    <a:pt x="0" y="1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C2"/>
            </a:solidFill>
            <a:ln w="0">
              <a:solidFill>
                <a:srgbClr val="0000C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2" name="Rectangle 147"/>
            <p:cNvSpPr>
              <a:spLocks noChangeArrowheads="1"/>
            </p:cNvSpPr>
            <p:nvPr/>
          </p:nvSpPr>
          <p:spPr bwMode="auto">
            <a:xfrm>
              <a:off x="1295401" y="4384676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3" name="Rectangle 148"/>
            <p:cNvSpPr>
              <a:spLocks noChangeArrowheads="1"/>
            </p:cNvSpPr>
            <p:nvPr/>
          </p:nvSpPr>
          <p:spPr bwMode="auto">
            <a:xfrm>
              <a:off x="1306513" y="4384676"/>
              <a:ext cx="3175" cy="3175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4" name="Rectangle 149"/>
            <p:cNvSpPr>
              <a:spLocks noChangeArrowheads="1"/>
            </p:cNvSpPr>
            <p:nvPr/>
          </p:nvSpPr>
          <p:spPr bwMode="auto">
            <a:xfrm>
              <a:off x="1319213" y="4384676"/>
              <a:ext cx="3175" cy="1588"/>
            </a:xfrm>
            <a:prstGeom prst="rect">
              <a:avLst/>
            </a:prstGeom>
            <a:solidFill>
              <a:srgbClr val="0000C2"/>
            </a:solidFill>
            <a:ln w="0">
              <a:solidFill>
                <a:srgbClr val="0000C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GB">
                <a:effectLst/>
              </a:endParaRPr>
            </a:p>
          </p:txBody>
        </p:sp>
        <p:sp>
          <p:nvSpPr>
            <p:cNvPr id="8345" name="Rectangle 150"/>
            <p:cNvSpPr>
              <a:spLocks noChangeArrowheads="1"/>
            </p:cNvSpPr>
            <p:nvPr/>
          </p:nvSpPr>
          <p:spPr bwMode="auto">
            <a:xfrm rot="19260000">
              <a:off x="2095341" y="4921620"/>
              <a:ext cx="19717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SLOVENIA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46" name="Rectangle 151"/>
            <p:cNvSpPr>
              <a:spLocks noChangeArrowheads="1"/>
            </p:cNvSpPr>
            <p:nvPr/>
          </p:nvSpPr>
          <p:spPr bwMode="auto">
            <a:xfrm>
              <a:off x="2219326" y="4968876"/>
              <a:ext cx="24205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C R O A T I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47" name="Rectangle 152"/>
            <p:cNvSpPr>
              <a:spLocks noChangeArrowheads="1"/>
            </p:cNvSpPr>
            <p:nvPr/>
          </p:nvSpPr>
          <p:spPr bwMode="auto">
            <a:xfrm>
              <a:off x="2266951" y="5033963"/>
              <a:ext cx="21800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    BOSNIA-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48" name="Rectangle 153"/>
            <p:cNvSpPr>
              <a:spLocks noChangeArrowheads="1"/>
            </p:cNvSpPr>
            <p:nvPr/>
          </p:nvSpPr>
          <p:spPr bwMode="auto">
            <a:xfrm>
              <a:off x="2266951" y="5072063"/>
              <a:ext cx="282129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HERZEGOVINA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49" name="Rectangle 154"/>
            <p:cNvSpPr>
              <a:spLocks noChangeArrowheads="1"/>
            </p:cNvSpPr>
            <p:nvPr/>
          </p:nvSpPr>
          <p:spPr bwMode="auto">
            <a:xfrm>
              <a:off x="2474913" y="5354638"/>
              <a:ext cx="17152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ALBANIA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0" name="Rectangle 155"/>
            <p:cNvSpPr>
              <a:spLocks noChangeArrowheads="1"/>
            </p:cNvSpPr>
            <p:nvPr/>
          </p:nvSpPr>
          <p:spPr bwMode="auto">
            <a:xfrm>
              <a:off x="2678113" y="5308601"/>
              <a:ext cx="86562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MKD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1" name="Rectangle 156"/>
            <p:cNvSpPr>
              <a:spLocks noChangeArrowheads="1"/>
            </p:cNvSpPr>
            <p:nvPr/>
          </p:nvSpPr>
          <p:spPr bwMode="auto">
            <a:xfrm>
              <a:off x="803276" y="4719638"/>
              <a:ext cx="787075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F            R           A           N           C           E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2" name="Rectangle 157"/>
            <p:cNvSpPr>
              <a:spLocks noChangeArrowheads="1"/>
            </p:cNvSpPr>
            <p:nvPr/>
          </p:nvSpPr>
          <p:spPr bwMode="auto">
            <a:xfrm>
              <a:off x="446088" y="5997576"/>
              <a:ext cx="373063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M  O  R  O  C  </a:t>
              </a:r>
              <a:r>
                <a:rPr lang="en-GB" sz="300" b="1" dirty="0" err="1" smtClean="0">
                  <a:solidFill>
                    <a:srgbClr val="C20000"/>
                  </a:solidFill>
                  <a:latin typeface="Swis721 Lt BT"/>
                </a:rPr>
                <a:t>C</a:t>
              </a: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  O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3" name="Rectangle 158"/>
            <p:cNvSpPr>
              <a:spLocks noChangeArrowheads="1"/>
            </p:cNvSpPr>
            <p:nvPr/>
          </p:nvSpPr>
          <p:spPr bwMode="auto">
            <a:xfrm>
              <a:off x="1638301" y="5962651"/>
              <a:ext cx="223838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T U N I S I A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4" name="Rectangle 159"/>
            <p:cNvSpPr>
              <a:spLocks noChangeArrowheads="1"/>
            </p:cNvSpPr>
            <p:nvPr/>
          </p:nvSpPr>
          <p:spPr bwMode="auto">
            <a:xfrm>
              <a:off x="2014538" y="4594226"/>
              <a:ext cx="47288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C Z E C H  R E P U B L I C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5" name="Rectangle 160"/>
            <p:cNvSpPr>
              <a:spLocks noChangeArrowheads="1"/>
            </p:cNvSpPr>
            <p:nvPr/>
          </p:nvSpPr>
          <p:spPr bwMode="auto">
            <a:xfrm>
              <a:off x="3881438" y="5845176"/>
              <a:ext cx="274114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R E P U B L I C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6" name="Rectangle 161"/>
            <p:cNvSpPr>
              <a:spLocks noChangeArrowheads="1"/>
            </p:cNvSpPr>
            <p:nvPr/>
          </p:nvSpPr>
          <p:spPr bwMode="auto">
            <a:xfrm>
              <a:off x="3657601" y="5903913"/>
              <a:ext cx="25648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L E B A N O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7" name="Rectangle 162"/>
            <p:cNvSpPr>
              <a:spLocks noChangeArrowheads="1"/>
            </p:cNvSpPr>
            <p:nvPr/>
          </p:nvSpPr>
          <p:spPr bwMode="auto">
            <a:xfrm>
              <a:off x="3508376" y="6054726"/>
              <a:ext cx="197170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I S R A E L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  <p:sp>
          <p:nvSpPr>
            <p:cNvPr id="8358" name="Rectangle 163"/>
            <p:cNvSpPr>
              <a:spLocks noChangeArrowheads="1"/>
            </p:cNvSpPr>
            <p:nvPr/>
          </p:nvSpPr>
          <p:spPr bwMode="auto">
            <a:xfrm>
              <a:off x="3808413" y="6078538"/>
              <a:ext cx="216406" cy="4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None/>
              </a:pPr>
              <a:r>
                <a:rPr lang="en-GB" sz="300" b="1" dirty="0" smtClean="0">
                  <a:solidFill>
                    <a:srgbClr val="C20000"/>
                  </a:solidFill>
                  <a:latin typeface="Swis721 Lt BT"/>
                </a:rPr>
                <a:t>J O R D A N</a:t>
              </a:r>
              <a:endParaRPr lang="en-GB" dirty="0">
                <a:effectLst/>
                <a:latin typeface="Times New Roman" pitchFamily="18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Географический охват </a:t>
            </a:r>
            <a:r>
              <a:rPr lang="en-GB" dirty="0" smtClean="0"/>
              <a:t>TIR-EPD</a:t>
            </a:r>
            <a:endParaRPr lang="en-GB" dirty="0" smtClean="0">
              <a:solidFill>
                <a:srgbClr val="FFFF00"/>
              </a:solidFill>
            </a:endParaRPr>
          </a:p>
        </p:txBody>
      </p:sp>
      <p:sp>
        <p:nvSpPr>
          <p:cNvPr id="178" name="Content Placeholder 2"/>
          <p:cNvSpPr>
            <a:spLocks noGrp="1"/>
          </p:cNvSpPr>
          <p:nvPr>
            <p:ph idx="1"/>
          </p:nvPr>
        </p:nvSpPr>
        <p:spPr>
          <a:xfrm>
            <a:off x="6878638" y="1412876"/>
            <a:ext cx="2265362" cy="5445125"/>
          </a:xfrm>
          <a:solidFill>
            <a:srgbClr val="0A309A"/>
          </a:solidFill>
        </p:spPr>
        <p:txBody>
          <a:bodyPr>
            <a:normAutofit/>
          </a:bodyPr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ru-RU" sz="2000" dirty="0" smtClean="0"/>
              <a:t>Работает в 25 странах</a:t>
            </a:r>
            <a:endParaRPr lang="en-GB" sz="2000" dirty="0" smtClean="0"/>
          </a:p>
          <a:p>
            <a:pPr>
              <a:defRPr/>
            </a:pPr>
            <a:r>
              <a:rPr lang="en-GB" sz="2000" dirty="0" smtClean="0"/>
              <a:t>3 </a:t>
            </a:r>
            <a:r>
              <a:rPr lang="ru-RU" sz="2000" dirty="0" smtClean="0"/>
              <a:t>страны на стадии запуска</a:t>
            </a:r>
            <a:r>
              <a:rPr lang="en-GB" sz="2000" dirty="0" smtClean="0"/>
              <a:t>:</a:t>
            </a:r>
          </a:p>
          <a:p>
            <a:pPr lvl="1">
              <a:buNone/>
              <a:defRPr/>
            </a:pPr>
            <a:r>
              <a:rPr lang="ru-RU" sz="2000" dirty="0" smtClean="0"/>
              <a:t>Италия</a:t>
            </a:r>
            <a:endParaRPr lang="en-GB" sz="2000" dirty="0" smtClean="0"/>
          </a:p>
          <a:p>
            <a:pPr lvl="1">
              <a:buNone/>
              <a:defRPr/>
            </a:pPr>
            <a:r>
              <a:rPr lang="ru-RU" sz="2000" dirty="0" smtClean="0"/>
              <a:t>Македония</a:t>
            </a:r>
            <a:endParaRPr lang="en-GB" sz="2000" dirty="0" smtClean="0"/>
          </a:p>
          <a:p>
            <a:pPr lvl="1">
              <a:buNone/>
              <a:defRPr/>
            </a:pPr>
            <a:r>
              <a:rPr lang="ru-RU" sz="2000" dirty="0" smtClean="0"/>
              <a:t>Хорватия</a:t>
            </a:r>
            <a:endParaRPr lang="en-GB" sz="2000" dirty="0" smtClean="0"/>
          </a:p>
        </p:txBody>
      </p:sp>
      <p:sp>
        <p:nvSpPr>
          <p:cNvPr id="8198" name="Text Box 164"/>
          <p:cNvSpPr txBox="1">
            <a:spLocks noChangeArrowheads="1"/>
          </p:cNvSpPr>
          <p:nvPr/>
        </p:nvSpPr>
        <p:spPr bwMode="auto">
          <a:xfrm>
            <a:off x="2862264" y="5026026"/>
            <a:ext cx="327025" cy="18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r>
              <a:rPr lang="en-GB" sz="300" b="1" dirty="0" smtClean="0">
                <a:solidFill>
                  <a:srgbClr val="A50021"/>
                </a:solidFill>
                <a:latin typeface="Swis721 Lt BT"/>
              </a:rPr>
              <a:t>SERBIA</a:t>
            </a:r>
            <a:endParaRPr lang="en-GB" sz="300" b="1" dirty="0">
              <a:solidFill>
                <a:srgbClr val="A50021"/>
              </a:solidFill>
              <a:latin typeface="Swis721 Lt BT"/>
            </a:endParaRPr>
          </a:p>
        </p:txBody>
      </p:sp>
      <p:sp>
        <p:nvSpPr>
          <p:cNvPr id="168" name="Text Box 164"/>
          <p:cNvSpPr txBox="1">
            <a:spLocks noChangeArrowheads="1"/>
          </p:cNvSpPr>
          <p:nvPr/>
        </p:nvSpPr>
        <p:spPr bwMode="auto">
          <a:xfrm>
            <a:off x="2483768" y="5088392"/>
            <a:ext cx="360040" cy="14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r>
              <a:rPr lang="en-GB" sz="300" b="1" dirty="0" smtClean="0">
                <a:solidFill>
                  <a:srgbClr val="A50021"/>
                </a:solidFill>
                <a:latin typeface="Swis721 Lt BT"/>
              </a:rPr>
              <a:t>SERBIA</a:t>
            </a:r>
            <a:endParaRPr lang="en-GB" sz="300" b="1" dirty="0">
              <a:solidFill>
                <a:srgbClr val="A50021"/>
              </a:solidFill>
              <a:latin typeface="Swis721 Lt BT"/>
            </a:endParaRPr>
          </a:p>
        </p:txBody>
      </p:sp>
      <p:sp>
        <p:nvSpPr>
          <p:cNvPr id="172" name="Slide Number Placeholder 17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DD194A63-2A52-4AB4-B419-C061B00AADB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73" name="Footer Placeholder 17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  <p:sp>
        <p:nvSpPr>
          <p:cNvPr id="170" name="Rectangle 169"/>
          <p:cNvSpPr>
            <a:spLocks noChangeArrowheads="1"/>
          </p:cNvSpPr>
          <p:nvPr/>
        </p:nvSpPr>
        <p:spPr bwMode="auto">
          <a:xfrm>
            <a:off x="0" y="1491824"/>
            <a:ext cx="6906409" cy="1477328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en-GB" dirty="0" smtClean="0">
                <a:solidFill>
                  <a:srgbClr val="000000"/>
                </a:solidFill>
              </a:rPr>
              <a:t>2</a:t>
            </a:r>
            <a:r>
              <a:rPr lang="ru-RU" dirty="0" smtClean="0">
                <a:solidFill>
                  <a:srgbClr val="000000"/>
                </a:solidFill>
              </a:rPr>
              <a:t>5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стран, где функционирует </a:t>
            </a:r>
            <a:r>
              <a:rPr lang="en-GB" dirty="0" smtClean="0">
                <a:solidFill>
                  <a:srgbClr val="000000"/>
                </a:solidFill>
              </a:rPr>
              <a:t>TIR</a:t>
            </a:r>
            <a:r>
              <a:rPr lang="en-US" dirty="0" smtClean="0">
                <a:solidFill>
                  <a:srgbClr val="000000"/>
                </a:solidFill>
              </a:rPr>
              <a:t>-EPD</a:t>
            </a:r>
            <a:r>
              <a:rPr lang="ru-RU" dirty="0" smtClean="0">
                <a:solidFill>
                  <a:srgbClr val="000000"/>
                </a:solidFill>
              </a:rPr>
              <a:t>, представляют: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ru-RU" dirty="0" smtClean="0">
              <a:solidFill>
                <a:srgbClr val="000000"/>
              </a:solidFill>
            </a:endParaRPr>
          </a:p>
          <a:p>
            <a:pPr eaLnBrk="0" hangingPunct="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- 96% </a:t>
            </a:r>
            <a:r>
              <a:rPr lang="ru-RU" dirty="0" smtClean="0">
                <a:solidFill>
                  <a:srgbClr val="000000"/>
                </a:solidFill>
              </a:rPr>
              <a:t>выдаваемых Книжек МДП</a:t>
            </a:r>
            <a:endParaRPr lang="en-US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Tx/>
              <a:buChar char="-"/>
            </a:pP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- 91%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завершаемых операций МДП</a:t>
            </a:r>
            <a:endParaRPr lang="en-GB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11"/>
          <p:cNvGraphicFramePr>
            <a:graphicFrameLocks/>
          </p:cNvGraphicFramePr>
          <p:nvPr/>
        </p:nvGraphicFramePr>
        <p:xfrm>
          <a:off x="215900" y="1701800"/>
          <a:ext cx="8674099" cy="466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Рост подачи </a:t>
            </a:r>
            <a:r>
              <a:rPr lang="en-US" dirty="0" smtClean="0"/>
              <a:t>TIR-EPD </a:t>
            </a:r>
            <a:br>
              <a:rPr lang="en-US" dirty="0" smtClean="0"/>
            </a:br>
            <a:r>
              <a:rPr lang="en-US" dirty="0" smtClean="0"/>
              <a:t>(2009 – 2012</a:t>
            </a:r>
            <a:r>
              <a:rPr lang="ru-RU" dirty="0" smtClean="0"/>
              <a:t> гг.</a:t>
            </a:r>
            <a:r>
              <a:rPr lang="en-US" dirty="0" smtClean="0"/>
              <a:t>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921887" y="2998957"/>
            <a:ext cx="185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fr-CH" sz="1400" b="1" dirty="0" smtClean="0">
                <a:solidFill>
                  <a:schemeClr val="tx1"/>
                </a:solidFill>
                <a:effectLst/>
              </a:rPr>
              <a:t>345’748</a:t>
            </a:r>
            <a:endParaRPr lang="fr-CH" sz="1400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7452320" y="6309320"/>
            <a:ext cx="1296144" cy="36004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/>
              <a:t>(</a:t>
            </a:r>
            <a:r>
              <a:rPr lang="ru-RU" sz="1200" dirty="0" err="1" smtClean="0"/>
              <a:t>Янв</a:t>
            </a:r>
            <a:r>
              <a:rPr lang="en-US" sz="1200" dirty="0" smtClean="0"/>
              <a:t> – </a:t>
            </a:r>
            <a:r>
              <a:rPr lang="ru-RU" sz="1200" dirty="0" err="1" smtClean="0"/>
              <a:t>Авг</a:t>
            </a:r>
            <a:r>
              <a:rPr lang="en-US" sz="1200" dirty="0" smtClean="0"/>
              <a:t>)</a:t>
            </a:r>
            <a:endParaRPr lang="fr-CH" sz="12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50D87291-7EA2-48C3-8F99-6B10169AB5C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(c) International Road Transport Union (IRU) 2013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 07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3366"/>
      </a:accent1>
      <a:accent2>
        <a:srgbClr val="339966"/>
      </a:accent2>
      <a:accent3>
        <a:srgbClr val="FFFFFF"/>
      </a:accent3>
      <a:accent4>
        <a:srgbClr val="000000"/>
      </a:accent4>
      <a:accent5>
        <a:srgbClr val="CAADB8"/>
      </a:accent5>
      <a:accent6>
        <a:srgbClr val="2D8A5C"/>
      </a:accent6>
      <a:hlink>
        <a:srgbClr val="FFCC00"/>
      </a:hlink>
      <a:folHlink>
        <a:srgbClr val="B2B2B2"/>
      </a:folHlink>
    </a:clrScheme>
    <a:fontScheme name="standard 07">
      <a:majorFont>
        <a:latin typeface="Arial"/>
        <a:ea typeface=""/>
        <a:cs typeface="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standard 07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07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005C00"/>
        </a:accent6>
        <a:hlink>
          <a:srgbClr val="9933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IRU Standard PowerPoint Template 08</Template>
  <TotalTime>2163</TotalTime>
  <Words>1499</Words>
  <Application>Microsoft Office PowerPoint</Application>
  <PresentationFormat>On-screen Show (4:3)</PresentationFormat>
  <Paragraphs>287</Paragraphs>
  <Slides>21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standard 07</vt:lpstr>
      <vt:lpstr>  Развитие событий в системе МДП</vt:lpstr>
      <vt:lpstr>Выдача книжек МДП</vt:lpstr>
      <vt:lpstr>Крупнейшие пользователи системы МДП</vt:lpstr>
      <vt:lpstr>Система МДП: другие показатели</vt:lpstr>
      <vt:lpstr>МДП практически применяется  в Афганистане с 4 сентября 2013 г.</vt:lpstr>
      <vt:lpstr>Китай активно готовится присоединиться к системе МДП!</vt:lpstr>
      <vt:lpstr>Система МДП скоро начнет применяться в Объединенных Арабских Эмиратах (ОАЭ)</vt:lpstr>
      <vt:lpstr>Географический охват TIR-EPD</vt:lpstr>
      <vt:lpstr>Рост подачи TIR-EPD  (2009 – 2012 гг.)</vt:lpstr>
      <vt:lpstr>TIR-EPD в 2013 г.</vt:lpstr>
      <vt:lpstr>Новый интерфейс TIR-EPD</vt:lpstr>
      <vt:lpstr>Использование TIR-EPD  украинскими Держателями Книжек МДП</vt:lpstr>
      <vt:lpstr>TIR-EPD в Украине</vt:lpstr>
      <vt:lpstr> Внедрение Зеленых Полос TIR-EPD</vt:lpstr>
      <vt:lpstr>Статус и потенциальные пограничные переходы</vt:lpstr>
      <vt:lpstr>Slide 16</vt:lpstr>
      <vt:lpstr>Поддержка МСАТ в развитии мультимодальных перевозок по МДП</vt:lpstr>
      <vt:lpstr>Проект TIR+ 100,000 Евро</vt:lpstr>
      <vt:lpstr>Проект TIR+ 100,000 Евро</vt:lpstr>
      <vt:lpstr>Проект МДП для внутреннего транзита</vt:lpstr>
      <vt:lpstr>www.iru.org</vt:lpstr>
    </vt:vector>
  </TitlesOfParts>
  <Company>IRU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KKA / MRE</dc:title>
  <dc:subject>Customs Union / TIR-EPD</dc:subject>
  <dc:creator>smoerl</dc:creator>
  <cp:lastModifiedBy>Mretelski</cp:lastModifiedBy>
  <cp:revision>940</cp:revision>
  <dcterms:created xsi:type="dcterms:W3CDTF">2009-11-25T08:25:41Z</dcterms:created>
  <dcterms:modified xsi:type="dcterms:W3CDTF">2013-09-05T06:21:32Z</dcterms:modified>
  <cp:category>IRU presentation</cp:category>
</cp:coreProperties>
</file>