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DA93A-2920-4DD2-9903-738CD7A54568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04D54-591C-4C6D-BD98-5CC24E9E5C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0" y="-1"/>
          <a:ext cx="9144000" cy="6853187"/>
        </p:xfrm>
        <a:graphic>
          <a:graphicData uri="http://schemas.openxmlformats.org/presentationml/2006/ole">
            <p:oleObj spid="_x0000_s1025" name="Слайд" r:id="rId3" imgW="4099519" imgH="3072350" progId="PowerPoint.Slide.12">
              <p:embed/>
            </p:oleObj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390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142876" y="36463"/>
          <a:ext cx="8929718" cy="6678685"/>
        </p:xfrm>
        <a:graphic>
          <a:graphicData uri="http://schemas.openxmlformats.org/presentationml/2006/ole">
            <p:oleObj spid="_x0000_s4097" name="Слайд" r:id="rId3" imgW="4117877" imgH="3087471" progId="PowerPoint.Slide.12">
              <p:embed/>
            </p:oleObj>
          </a:graphicData>
        </a:graphic>
      </p:graphicFrame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3876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752" y="357166"/>
            <a:ext cx="8874404" cy="5808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8715404" cy="570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500066"/>
            <a:ext cx="9057286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8929718" cy="5645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43042" y="0"/>
            <a:ext cx="7500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Удельные веса объемов внешней торговли государств – членов Таможенного союза в общем объеме внешней торговли Таможенного союза</a:t>
            </a:r>
            <a:br>
              <a:rPr lang="ru-RU" dirty="0"/>
            </a:br>
            <a:r>
              <a:rPr lang="ru-RU" dirty="0"/>
              <a:t>в I полугодии 2010 г. и </a:t>
            </a:r>
            <a:r>
              <a:rPr lang="en-US" dirty="0"/>
              <a:t>I </a:t>
            </a:r>
            <a:r>
              <a:rPr lang="ru-RU" dirty="0"/>
              <a:t>полугодии 2011 г. </a:t>
            </a:r>
          </a:p>
        </p:txBody>
      </p:sp>
      <p:pic>
        <p:nvPicPr>
          <p:cNvPr id="9219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Autofit/>
          </a:bodyPr>
          <a:lstStyle/>
          <a:p>
            <a:r>
              <a:rPr lang="ru-RU" sz="2000" dirty="0"/>
              <a:t>Изменение удельных весов государств – членов Таможенного союза в общем объеме внешней торговли Таможенного союза в </a:t>
            </a:r>
            <a:r>
              <a:rPr lang="en-US" sz="2000" dirty="0"/>
              <a:t>I </a:t>
            </a:r>
            <a:r>
              <a:rPr lang="ru-RU" sz="2000" dirty="0"/>
              <a:t>полугодии 2011 г. по сравнению с </a:t>
            </a:r>
            <a:r>
              <a:rPr lang="en-US" sz="2000" dirty="0"/>
              <a:t>I </a:t>
            </a:r>
            <a:r>
              <a:rPr lang="ru-RU" sz="2000" dirty="0"/>
              <a:t>полугодием 2010 г. </a:t>
            </a:r>
          </a:p>
        </p:txBody>
      </p:sp>
      <p:pic>
        <p:nvPicPr>
          <p:cNvPr id="10242" name="Рисунок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366" y="1600200"/>
            <a:ext cx="753526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Autofit/>
          </a:bodyPr>
          <a:lstStyle/>
          <a:p>
            <a:r>
              <a:rPr lang="ru-RU" sz="2800" dirty="0"/>
              <a:t>Темпы изменения объемов взаимной торговли государств – членов Таможенного союза (в процентах к предыдущему месяцу) за 2009-2011 гг. </a:t>
            </a:r>
          </a:p>
        </p:txBody>
      </p:sp>
      <p:pic>
        <p:nvPicPr>
          <p:cNvPr id="11266" name="Диаграмма 3"/>
          <p:cNvPicPr>
            <a:picLocks noGrp="1" noChangeArrowheads="1"/>
          </p:cNvPicPr>
          <p:nvPr>
            <p:ph idx="1"/>
          </p:nvPr>
        </p:nvPicPr>
        <p:blipFill>
          <a:blip r:embed="rId2" cstate="print"/>
          <a:srcRect l="-1102" t="-1204" b="-2303"/>
          <a:stretch>
            <a:fillRect/>
          </a:stretch>
        </p:blipFill>
        <p:spPr bwMode="auto">
          <a:xfrm>
            <a:off x="357158" y="1643050"/>
            <a:ext cx="850112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>
            <a:noAutofit/>
          </a:bodyPr>
          <a:lstStyle/>
          <a:p>
            <a:r>
              <a:rPr lang="ru-RU" sz="2800" dirty="0"/>
              <a:t>Распределение объема взаимной торговли по государствам – членам Таможенного союза в </a:t>
            </a:r>
            <a:r>
              <a:rPr lang="en-US" sz="2800" dirty="0"/>
              <a:t>I</a:t>
            </a:r>
            <a:r>
              <a:rPr lang="ru-RU" sz="2800" dirty="0"/>
              <a:t> полугодии 2011 г. </a:t>
            </a:r>
          </a:p>
        </p:txBody>
      </p:sp>
      <p:pic>
        <p:nvPicPr>
          <p:cNvPr id="12290" name="Диаграмма 5"/>
          <p:cNvPicPr>
            <a:picLocks noGrp="1" noChangeArrowheads="1"/>
          </p:cNvPicPr>
          <p:nvPr>
            <p:ph idx="1"/>
          </p:nvPr>
        </p:nvPicPr>
        <p:blipFill>
          <a:blip r:embed="rId2" cstate="print"/>
          <a:srcRect r="-12" b="-246"/>
          <a:stretch>
            <a:fillRect/>
          </a:stretch>
        </p:blipFill>
        <p:spPr bwMode="auto">
          <a:xfrm>
            <a:off x="285720" y="1714488"/>
            <a:ext cx="871543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>
            <a:noAutofit/>
          </a:bodyPr>
          <a:lstStyle/>
          <a:p>
            <a:r>
              <a:rPr lang="ru-RU" sz="2800" dirty="0"/>
              <a:t>Данные об удельном весе взаимной торговли в общем объеме внешней торговли по государствам – членам Таможенного союза за </a:t>
            </a:r>
            <a:r>
              <a:rPr lang="en-US" sz="2800" dirty="0"/>
              <a:t>I</a:t>
            </a:r>
            <a:r>
              <a:rPr lang="ru-RU" sz="2800" dirty="0"/>
              <a:t> полугодие 2011 г. </a:t>
            </a:r>
          </a:p>
        </p:txBody>
      </p:sp>
      <p:pic>
        <p:nvPicPr>
          <p:cNvPr id="13314" name="Диаграмма 8"/>
          <p:cNvPicPr>
            <a:picLocks noGrp="1" noChangeArrowheads="1"/>
          </p:cNvPicPr>
          <p:nvPr>
            <p:ph idx="1"/>
          </p:nvPr>
        </p:nvPicPr>
        <p:blipFill>
          <a:blip r:embed="rId2" cstate="print"/>
          <a:srcRect l="-10429" t="-9639" r="-10625" b="-4593"/>
          <a:stretch>
            <a:fillRect/>
          </a:stretch>
        </p:blipFill>
        <p:spPr bwMode="auto">
          <a:xfrm>
            <a:off x="142844" y="1571612"/>
            <a:ext cx="9001155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>
            <a:normAutofit/>
          </a:bodyPr>
          <a:lstStyle/>
          <a:p>
            <a:r>
              <a:rPr lang="ru-RU" dirty="0"/>
              <a:t>Проект архитектуры </a:t>
            </a:r>
            <a:r>
              <a:rPr lang="ru-RU" dirty="0" smtClean="0"/>
              <a:t>ИИСВВТ</a:t>
            </a:r>
            <a:endParaRPr lang="ru-RU" dirty="0"/>
          </a:p>
        </p:txBody>
      </p:sp>
      <p:pic>
        <p:nvPicPr>
          <p:cNvPr id="14338" name="Picture 2" descr="Схема ТС ePAS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357298"/>
            <a:ext cx="5072098" cy="5221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03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67</Words>
  <Application>Microsoft Office PowerPoint</Application>
  <PresentationFormat>Экран (4:3)</PresentationFormat>
  <Paragraphs>6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Слайд Microsoft Office PowerPoint</vt:lpstr>
      <vt:lpstr>Слайд 1</vt:lpstr>
      <vt:lpstr>Слайд 2</vt:lpstr>
      <vt:lpstr>Слайд 3</vt:lpstr>
      <vt:lpstr>Слайд 4</vt:lpstr>
      <vt:lpstr>Слайд 5</vt:lpstr>
      <vt:lpstr>Слайд 6</vt:lpstr>
      <vt:lpstr>Изменение удельных весов государств – членов Таможенного союза в общем объеме внешней торговли Таможенного союза в I полугодии 2011 г. по сравнению с I полугодием 2010 г. </vt:lpstr>
      <vt:lpstr>Темпы изменения объемов взаимной торговли государств – членов Таможенного союза (в процентах к предыдущему месяцу) за 2009-2011 гг. </vt:lpstr>
      <vt:lpstr>Распределение объема взаимной торговли по государствам – членам Таможенного союза в I полугодии 2011 г. </vt:lpstr>
      <vt:lpstr>Данные об удельном весе взаимной торговли в общем объеме внешней торговли по государствам – членам Таможенного союза за I полугодие 2011 г. </vt:lpstr>
      <vt:lpstr>Проект архитектуры ИИСВВТ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bondarenko</dc:creator>
  <cp:lastModifiedBy>Andrew</cp:lastModifiedBy>
  <cp:revision>3</cp:revision>
  <dcterms:created xsi:type="dcterms:W3CDTF">2011-09-12T11:14:39Z</dcterms:created>
  <dcterms:modified xsi:type="dcterms:W3CDTF">2011-09-15T15:32:43Z</dcterms:modified>
</cp:coreProperties>
</file>